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314" r:id="rId2"/>
    <p:sldId id="2316" r:id="rId3"/>
    <p:sldId id="2315" r:id="rId4"/>
    <p:sldId id="2322" r:id="rId5"/>
    <p:sldId id="2324" r:id="rId6"/>
    <p:sldId id="2325" r:id="rId7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8"/>
    <p:restoredTop sz="96318" autoAdjust="0"/>
  </p:normalViewPr>
  <p:slideViewPr>
    <p:cSldViewPr snapToGrid="0">
      <p:cViewPr varScale="1">
        <p:scale>
          <a:sx n="110" d="100"/>
          <a:sy n="110" d="100"/>
        </p:scale>
        <p:origin x="5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133F80-539D-4707-9841-183974CC1F85}" type="datetimeFigureOut">
              <a:rPr lang="zh-CN" altLang="en-US" smtClean="0"/>
              <a:t>2020/5/11/Monday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5A775D-D46C-46CC-AD07-85213D52E0F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2020/5/11/Monday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2020/5/11/Monday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2020/5/11/Monday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2020/5/11/Monday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2020/5/11/Monday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2020/5/11/Monday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2020/5/11/Monday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2020/5/11/Monday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2020/5/11/Monday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2020/5/11/Monday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2020/5/11/Monday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BA338-C754-4EDE-B0F7-9C541DAB2653}" type="datetimeFigureOut">
              <a:rPr lang="zh-CN" altLang="en-US" smtClean="0"/>
              <a:t>2020/5/11/Monday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9"/>
          <p:cNvSpPr/>
          <p:nvPr/>
        </p:nvSpPr>
        <p:spPr bwMode="auto">
          <a:xfrm>
            <a:off x="5475817" y="3175"/>
            <a:ext cx="6716183" cy="6854825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3" name="Freeform 9"/>
          <p:cNvSpPr/>
          <p:nvPr/>
        </p:nvSpPr>
        <p:spPr bwMode="auto">
          <a:xfrm>
            <a:off x="8905461" y="3630414"/>
            <a:ext cx="3286538" cy="3227586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7" name="文本框 9"/>
          <p:cNvSpPr txBox="1"/>
          <p:nvPr/>
        </p:nvSpPr>
        <p:spPr>
          <a:xfrm>
            <a:off x="962107" y="3746763"/>
            <a:ext cx="243686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600" dirty="0">
                <a:gradFill>
                  <a:gsLst>
                    <a:gs pos="0">
                      <a:schemeClr val="accent1"/>
                    </a:gs>
                    <a:gs pos="43000">
                      <a:schemeClr val="accent2"/>
                    </a:gs>
                  </a:gsLst>
                  <a:lin ang="10800000" scaled="1"/>
                </a:gradFill>
                <a:latin typeface="思源黑体" panose="020B0500000000000000" pitchFamily="34" charset="-122"/>
                <a:ea typeface="思源黑体" panose="020B0500000000000000" pitchFamily="34" charset="-122"/>
                <a:cs typeface="Open Sans" charset="0"/>
                <a:sym typeface="思源黑体" panose="020B0500000000000000" pitchFamily="34" charset="-122"/>
              </a:rPr>
              <a:t>“</a:t>
            </a:r>
          </a:p>
        </p:txBody>
      </p:sp>
      <p:sp>
        <p:nvSpPr>
          <p:cNvPr id="8" name="半闭框 6"/>
          <p:cNvSpPr/>
          <p:nvPr/>
        </p:nvSpPr>
        <p:spPr>
          <a:xfrm rot="5400000">
            <a:off x="7642979" y="1662031"/>
            <a:ext cx="809804" cy="776251"/>
          </a:xfrm>
          <a:prstGeom prst="halfFrame">
            <a:avLst>
              <a:gd name="adj1" fmla="val 5058"/>
              <a:gd name="adj2" fmla="val 448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9" name="PA-矩形 3"/>
          <p:cNvSpPr/>
          <p:nvPr>
            <p:custDataLst>
              <p:tags r:id="rId1"/>
            </p:custDataLst>
          </p:nvPr>
        </p:nvSpPr>
        <p:spPr>
          <a:xfrm>
            <a:off x="2630731" y="2255092"/>
            <a:ext cx="56901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Nano</a:t>
            </a:r>
            <a:r>
              <a:rPr lang="zh-CN" altLang="en-US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实验箱微课</a:t>
            </a:r>
            <a:endParaRPr lang="en-US" altLang="zh-CN" sz="4400" dirty="0">
              <a:solidFill>
                <a:schemeClr val="tx1">
                  <a:lumMod val="75000"/>
                  <a:lumOff val="25000"/>
                </a:scheme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10" name="PA-文本框 6"/>
          <p:cNvSpPr txBox="1"/>
          <p:nvPr>
            <p:custDataLst>
              <p:tags r:id="rId2"/>
            </p:custDataLst>
          </p:nvPr>
        </p:nvSpPr>
        <p:spPr>
          <a:xfrm>
            <a:off x="2010484" y="3368804"/>
            <a:ext cx="6537168" cy="584775"/>
          </a:xfrm>
          <a:prstGeom prst="rect">
            <a:avLst/>
          </a:prstGeom>
          <a:solidFill>
            <a:schemeClr val="tx1">
              <a:alpha val="0"/>
            </a:schemeClr>
          </a:solidFill>
          <a:effectLst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4800">
                <a:solidFill>
                  <a:schemeClr val="bg1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</a:defRPr>
            </a:lvl1pPr>
          </a:lstStyle>
          <a:p>
            <a:pPr algn="dist"/>
            <a:r>
              <a:rPr lang="zh-CN" altLang="en-US" sz="3200" spc="300" dirty="0">
                <a:solidFill>
                  <a:schemeClr val="accent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好好搭搭在线</a:t>
            </a:r>
            <a:endParaRPr lang="en-US" altLang="zh-CN" sz="3200" spc="300" dirty="0">
              <a:solidFill>
                <a:schemeClr val="accent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13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"/>
          <p:cNvSpPr/>
          <p:nvPr/>
        </p:nvSpPr>
        <p:spPr bwMode="auto">
          <a:xfrm>
            <a:off x="5935844" y="472698"/>
            <a:ext cx="6256156" cy="6385302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" name="矩形 13"/>
          <p:cNvSpPr/>
          <p:nvPr/>
        </p:nvSpPr>
        <p:spPr>
          <a:xfrm>
            <a:off x="0" y="1670179"/>
            <a:ext cx="12192000" cy="3163754"/>
          </a:xfrm>
          <a:prstGeom prst="rect">
            <a:avLst/>
          </a:prstGeom>
          <a:blipFill>
            <a:blip r:embed="rId3"/>
            <a:stretch>
              <a:fillRect t="-88043" b="-6845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3" name="矩形 12"/>
          <p:cNvSpPr/>
          <p:nvPr/>
        </p:nvSpPr>
        <p:spPr>
          <a:xfrm>
            <a:off x="0" y="1670179"/>
            <a:ext cx="12192000" cy="3163754"/>
          </a:xfrm>
          <a:prstGeom prst="rect">
            <a:avLst/>
          </a:prstGeom>
          <a:solidFill>
            <a:schemeClr val="accent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4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318096" y="2024008"/>
            <a:ext cx="2381772" cy="2190931"/>
            <a:chOff x="1470701" y="2113791"/>
            <a:chExt cx="3820826" cy="3607097"/>
          </a:xfrm>
        </p:grpSpPr>
        <p:sp>
          <p:nvSpPr>
            <p:cNvPr id="8" name="矩形 1"/>
            <p:cNvSpPr/>
            <p:nvPr/>
          </p:nvSpPr>
          <p:spPr>
            <a:xfrm>
              <a:off x="1470701" y="2113791"/>
              <a:ext cx="3820826" cy="36070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9" name="矩形 3"/>
            <p:cNvSpPr/>
            <p:nvPr/>
          </p:nvSpPr>
          <p:spPr>
            <a:xfrm>
              <a:off x="1470701" y="5244371"/>
              <a:ext cx="1339402" cy="47651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0" name="矩形 4"/>
            <p:cNvSpPr/>
            <p:nvPr/>
          </p:nvSpPr>
          <p:spPr>
            <a:xfrm>
              <a:off x="2810101" y="5244371"/>
              <a:ext cx="1566931" cy="47651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1" name="文本框 15"/>
            <p:cNvSpPr txBox="1"/>
            <p:nvPr/>
          </p:nvSpPr>
          <p:spPr>
            <a:xfrm>
              <a:off x="2019199" y="2488299"/>
              <a:ext cx="2723828" cy="2381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44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好好搭搭</a:t>
              </a:r>
              <a:endParaRPr kumimoji="0" lang="zh-CN" altLang="en-US" sz="48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14" name="文本框 17"/>
          <p:cNvSpPr txBox="1"/>
          <p:nvPr/>
        </p:nvSpPr>
        <p:spPr>
          <a:xfrm>
            <a:off x="4612364" y="2634516"/>
            <a:ext cx="5740629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模拟鼠标</a:t>
            </a: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9"/>
          <p:cNvSpPr/>
          <p:nvPr/>
        </p:nvSpPr>
        <p:spPr bwMode="auto">
          <a:xfrm>
            <a:off x="9554817" y="4268122"/>
            <a:ext cx="2637181" cy="2589877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0" y="0"/>
            <a:ext cx="10266691" cy="6858000"/>
            <a:chOff x="0" y="0"/>
            <a:chExt cx="10266691" cy="6858000"/>
          </a:xfrm>
        </p:grpSpPr>
        <p:sp>
          <p:nvSpPr>
            <p:cNvPr id="26" name="Freeform 9"/>
            <p:cNvSpPr/>
            <p:nvPr/>
          </p:nvSpPr>
          <p:spPr bwMode="auto">
            <a:xfrm rot="10800000">
              <a:off x="3550508" y="3175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algn="dist"/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" name="矩形 1"/>
            <p:cNvSpPr/>
            <p:nvPr/>
          </p:nvSpPr>
          <p:spPr>
            <a:xfrm>
              <a:off x="0" y="0"/>
              <a:ext cx="3550508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8" name="ïslidé"/>
          <p:cNvGrpSpPr/>
          <p:nvPr/>
        </p:nvGrpSpPr>
        <p:grpSpPr>
          <a:xfrm>
            <a:off x="5014984" y="2223114"/>
            <a:ext cx="4539831" cy="776637"/>
            <a:chOff x="2034026" y="2490855"/>
            <a:chExt cx="3649631" cy="624349"/>
          </a:xfrm>
        </p:grpSpPr>
        <p:sp>
          <p:nvSpPr>
            <p:cNvPr id="19" name="išḻíḋê"/>
            <p:cNvSpPr/>
            <p:nvPr/>
          </p:nvSpPr>
          <p:spPr>
            <a:xfrm>
              <a:off x="2034026" y="2490855"/>
              <a:ext cx="624349" cy="62434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01</a:t>
              </a:r>
            </a:p>
          </p:txBody>
        </p:sp>
        <p:sp>
          <p:nvSpPr>
            <p:cNvPr id="20" name="ïSľíḑe"/>
            <p:cNvSpPr/>
            <p:nvPr/>
          </p:nvSpPr>
          <p:spPr bwMode="auto">
            <a:xfrm>
              <a:off x="2763151" y="2630807"/>
              <a:ext cx="2920506" cy="480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指令学习</a:t>
              </a:r>
              <a:endParaRPr lang="en-US" altLang="zh-CN" sz="3200" spc="1200" dirty="0"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16" name="isļíḋe"/>
          <p:cNvSpPr/>
          <p:nvPr/>
        </p:nvSpPr>
        <p:spPr bwMode="auto">
          <a:xfrm>
            <a:off x="5971723" y="3719435"/>
            <a:ext cx="3562311" cy="658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dist">
              <a:lnSpc>
                <a:spcPct val="120000"/>
              </a:lnSpc>
            </a:pPr>
            <a:r>
              <a:rPr lang="zh-CN" altLang="en-US" sz="3200" spc="1200" dirty="0"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程序代码</a:t>
            </a:r>
          </a:p>
        </p:txBody>
      </p:sp>
      <p:cxnSp>
        <p:nvCxnSpPr>
          <p:cNvPr id="12" name="直接连接符 20"/>
          <p:cNvCxnSpPr/>
          <p:nvPr/>
        </p:nvCxnSpPr>
        <p:spPr>
          <a:xfrm>
            <a:off x="6051164" y="3104312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22"/>
          <p:cNvCxnSpPr/>
          <p:nvPr/>
        </p:nvCxnSpPr>
        <p:spPr>
          <a:xfrm>
            <a:off x="6100935" y="4426545"/>
            <a:ext cx="3457984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MH_Others_1"/>
          <p:cNvSpPr txBox="1"/>
          <p:nvPr>
            <p:custDataLst>
              <p:tags r:id="rId1"/>
            </p:custDataLst>
          </p:nvPr>
        </p:nvSpPr>
        <p:spPr>
          <a:xfrm>
            <a:off x="700179" y="2982026"/>
            <a:ext cx="2150150" cy="923290"/>
          </a:xfrm>
          <a:prstGeom prst="rect">
            <a:avLst/>
          </a:prstGeom>
          <a:noFill/>
        </p:spPr>
        <p:txBody>
          <a:bodyPr wrap="square" lIns="108000" tIns="0" rIns="0" bIns="0" rtlCol="0" anchor="ctr" anchorCtr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1" i="0" u="none" strike="noStrike" kern="1200" cap="none" spc="600" normalizeH="0" baseline="0" noProof="0" dirty="0">
                <a:ln>
                  <a:noFill/>
                </a:ln>
                <a:solidFill>
                  <a:schemeClr val="bg1"/>
                </a:solidFill>
                <a:uLnTx/>
                <a:uFillTx/>
                <a:latin typeface="黑体" panose="02010609060101010101" charset="-122"/>
                <a:ea typeface="黑体" panose="02010609060101010101" charset="-122"/>
                <a:cs typeface="微软雅黑" panose="020B0503020204020204" pitchFamily="34" charset="-122"/>
                <a:sym typeface="思源黑体" panose="020B0500000000000000" pitchFamily="34" charset="-122"/>
              </a:rPr>
              <a:t>目录</a:t>
            </a:r>
          </a:p>
        </p:txBody>
      </p:sp>
      <p:sp>
        <p:nvSpPr>
          <p:cNvPr id="28" name="íšḻídè"/>
          <p:cNvSpPr/>
          <p:nvPr/>
        </p:nvSpPr>
        <p:spPr>
          <a:xfrm>
            <a:off x="5064406" y="3616948"/>
            <a:ext cx="776637" cy="776637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/>
            <a:r>
              <a:rPr lang="en-US" altLang="zh-CN" sz="28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02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556" y="474297"/>
            <a:ext cx="2158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指令学习</a:t>
            </a:r>
            <a:endParaRPr kumimoji="0" lang="zh-CN" altLang="en-US" sz="2800" b="0" i="0" u="none" strike="noStrike" kern="1200" cap="none" spc="60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1</a:t>
            </a:r>
          </a:p>
        </p:txBody>
      </p:sp>
      <p:sp>
        <p:nvSpPr>
          <p:cNvPr id="10" name="TextBox 24"/>
          <p:cNvSpPr txBox="1"/>
          <p:nvPr/>
        </p:nvSpPr>
        <p:spPr>
          <a:xfrm>
            <a:off x="2010915" y="2766503"/>
            <a:ext cx="8488854" cy="2398395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pPr lvl="0" defTabSz="1217930">
              <a:lnSpc>
                <a:spcPct val="150000"/>
              </a:lnSpc>
              <a:defRPr/>
            </a:pP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这个指令在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USB</a:t>
            </a: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通讯类别指令中，使用这个指令可以模拟鼠标。在这个指令中一共有四个参数。第一个参数是以鼠标当前位置为原点，向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X</a:t>
            </a: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轴方向移动一定位置；第二个参数是以鼠标当前位置为原点，向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Y</a:t>
            </a: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轴方向移动一定位置；</a:t>
            </a:r>
          </a:p>
          <a:p>
            <a:pPr lvl="0" defTabSz="1217930">
              <a:lnSpc>
                <a:spcPct val="150000"/>
              </a:lnSpc>
              <a:defRPr/>
            </a:pP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第三个参数是鼠标滑轮是否滚动；第四个参数选择对应的点击事件。</a:t>
            </a:r>
          </a:p>
          <a:p>
            <a:pPr lvl="0" defTabSz="1217930">
              <a:lnSpc>
                <a:spcPct val="150000"/>
              </a:lnSpc>
              <a:defRPr/>
            </a:pPr>
            <a:endParaRPr lang="zh-CN" altLang="en-US" sz="2000" dirty="0">
              <a:solidFill>
                <a:schemeClr val="bg1">
                  <a:lumMod val="50000"/>
                </a:scheme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clrChange>
              <a:clrFrom>
                <a:srgbClr val="F7F7F7">
                  <a:alpha val="100000"/>
                </a:srgbClr>
              </a:clrFrom>
              <a:clrTo>
                <a:srgbClr val="F7F7F7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58900" y="1438910"/>
            <a:ext cx="9926320" cy="103886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556" y="474297"/>
            <a:ext cx="2158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6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程序代码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2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102458" y="4524652"/>
            <a:ext cx="2020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模拟鼠标单击右键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7063EE28-88F9-462C-8C34-607A190CE4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6332" y="1286152"/>
            <a:ext cx="5743575" cy="3238500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50C67196-E72E-4C7D-82EF-B97F34A0D4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958" y="1446345"/>
            <a:ext cx="4819650" cy="275272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9"/>
          <p:cNvSpPr/>
          <p:nvPr/>
        </p:nvSpPr>
        <p:spPr bwMode="auto">
          <a:xfrm>
            <a:off x="5475817" y="3175"/>
            <a:ext cx="6716183" cy="6854825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3" name="Freeform 9"/>
          <p:cNvSpPr/>
          <p:nvPr/>
        </p:nvSpPr>
        <p:spPr bwMode="auto">
          <a:xfrm>
            <a:off x="8905461" y="3630414"/>
            <a:ext cx="3286538" cy="3227586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7" name="文本框 9"/>
          <p:cNvSpPr txBox="1"/>
          <p:nvPr/>
        </p:nvSpPr>
        <p:spPr>
          <a:xfrm>
            <a:off x="-765979" y="2908947"/>
            <a:ext cx="243686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600" b="0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1D9A78"/>
                    </a:gs>
                    <a:gs pos="43000">
                      <a:srgbClr val="8BC145"/>
                    </a:gs>
                  </a:gsLst>
                  <a:lin ang="10800000" scaled="1"/>
                </a:gra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Open Sans" charset="0"/>
                <a:sym typeface="思源黑体" panose="020B0500000000000000" pitchFamily="34" charset="-122"/>
              </a:rPr>
              <a:t>“</a:t>
            </a:r>
          </a:p>
        </p:txBody>
      </p:sp>
      <p:sp>
        <p:nvSpPr>
          <p:cNvPr id="8" name="半闭框 6"/>
          <p:cNvSpPr/>
          <p:nvPr/>
        </p:nvSpPr>
        <p:spPr>
          <a:xfrm rot="5400000">
            <a:off x="7642979" y="1662031"/>
            <a:ext cx="809804" cy="776251"/>
          </a:xfrm>
          <a:prstGeom prst="halfFrame">
            <a:avLst>
              <a:gd name="adj1" fmla="val 5058"/>
              <a:gd name="adj2" fmla="val 448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9" name="PA-矩形 3"/>
          <p:cNvSpPr/>
          <p:nvPr>
            <p:custDataLst>
              <p:tags r:id="rId1"/>
            </p:custDataLst>
          </p:nvPr>
        </p:nvSpPr>
        <p:spPr>
          <a:xfrm>
            <a:off x="1969583" y="2401115"/>
            <a:ext cx="56901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字魂35号-经典雅黑" panose="02000000000000000000" pitchFamily="2" charset="-122"/>
                <a:ea typeface="字魂35号-经典雅黑" panose="02000000000000000000" pitchFamily="2" charset="-122"/>
                <a:cs typeface="+mn-cs"/>
                <a:sym typeface="思源黑体" panose="020B0500000000000000" pitchFamily="34" charset="-122"/>
              </a:rPr>
              <a:t>谢谢观看</a:t>
            </a:r>
          </a:p>
        </p:txBody>
      </p:sp>
      <p:sp>
        <p:nvSpPr>
          <p:cNvPr id="11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SLIDES" val="0"/>
  <p:tag name="ISPRING_SCORM_RATE_QUIZZES" val="0"/>
  <p:tag name="ISPRING_SCORM_PASSING_SCORE" val="0.000000"/>
  <p:tag name="ISPRING_ULTRA_SCORM_COURSE_ID" val="0E1D4189-C6CE-4E0A-8573-37DE6D2BCA26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内容列表"/>
  <p:tag name="ISPRINGCLOUDFOLDERID" val="0"/>
  <p:tag name="ISPRINGCLOUDFOLDERPATH" val="资源库"/>
  <p:tag name="ISPRING_OUTPUT_FOLDER" val="C:\Users\codi\Desktop"/>
  <p:tag name="ISPRING_PRESENTATION_TITLE" val="演示文稿2"/>
  <p:tag name="ISPRING_FIRST_PUBLI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08230036"/>
  <p:tag name="MH_LIBRARY" val="CONTENTS"/>
  <p:tag name="MH_TYPE" val="OTHERS"/>
  <p:tag name="ID" val="55351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0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121</Words>
  <Application>Microsoft Office PowerPoint</Application>
  <PresentationFormat>宽屏</PresentationFormat>
  <Paragraphs>27</Paragraphs>
  <Slides>6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等线</vt:lpstr>
      <vt:lpstr>黑体</vt:lpstr>
      <vt:lpstr>思源黑体</vt:lpstr>
      <vt:lpstr>字魂35号-经典雅黑</vt:lpstr>
      <vt:lpstr>Arial</vt:lpstr>
      <vt:lpstr>Calibri</vt:lpstr>
      <vt:lpstr>Calibri Light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862788511@qq.com</cp:lastModifiedBy>
  <cp:revision>54</cp:revision>
  <dcterms:created xsi:type="dcterms:W3CDTF">2019-11-11T11:40:00Z</dcterms:created>
  <dcterms:modified xsi:type="dcterms:W3CDTF">2020-05-11T01:13:59Z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