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314" r:id="rId2"/>
    <p:sldId id="2316" r:id="rId3"/>
    <p:sldId id="2315" r:id="rId4"/>
    <p:sldId id="2323" r:id="rId5"/>
    <p:sldId id="2341" r:id="rId6"/>
    <p:sldId id="2322" r:id="rId7"/>
    <p:sldId id="2331" r:id="rId8"/>
    <p:sldId id="2324" r:id="rId9"/>
    <p:sldId id="2325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8"/>
    <p:restoredTop sz="96318" autoAdjust="0"/>
  </p:normalViewPr>
  <p:slideViewPr>
    <p:cSldViewPr snapToGrid="0">
      <p:cViewPr varScale="1">
        <p:scale>
          <a:sx n="110" d="100"/>
          <a:sy n="110" d="100"/>
        </p:scale>
        <p:origin x="58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2630731" y="2255092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Nano</a:t>
            </a:r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实验箱微课</a:t>
            </a:r>
            <a:endParaRPr lang="en-US" altLang="zh-CN" sz="44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blipFill>
            <a:blip r:embed="rId3"/>
            <a:stretch>
              <a:fillRect t="-88043" b="-6845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024008"/>
            <a:ext cx="2381772" cy="2190931"/>
            <a:chOff x="1470701" y="2113791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2113791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5244371"/>
              <a:ext cx="1339402" cy="47651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5244371"/>
              <a:ext cx="1566931" cy="4765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488299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4612364" y="2634516"/>
            <a:ext cx="5740629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模拟键盘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39831" cy="776637"/>
            <a:chOff x="2034026" y="2490855"/>
            <a:chExt cx="3649631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63151" y="2630807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指令学习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6" name="isļíḋe"/>
          <p:cNvSpPr/>
          <p:nvPr/>
        </p:nvSpPr>
        <p:spPr bwMode="auto">
          <a:xfrm>
            <a:off x="5992504" y="3905316"/>
            <a:ext cx="3562311" cy="658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lnSpc>
                <a:spcPct val="120000"/>
              </a:lnSpc>
            </a:pPr>
            <a:r>
              <a: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程序代码</a:t>
            </a:r>
          </a:p>
        </p:txBody>
      </p: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22"/>
          <p:cNvCxnSpPr/>
          <p:nvPr/>
        </p:nvCxnSpPr>
        <p:spPr>
          <a:xfrm>
            <a:off x="6121716" y="4612426"/>
            <a:ext cx="3457984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  <p:sp>
        <p:nvSpPr>
          <p:cNvPr id="28" name="íšḻídè"/>
          <p:cNvSpPr/>
          <p:nvPr/>
        </p:nvSpPr>
        <p:spPr>
          <a:xfrm>
            <a:off x="5085822" y="3787589"/>
            <a:ext cx="776637" cy="77663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03</a:t>
            </a:r>
          </a:p>
        </p:txBody>
      </p:sp>
      <p:grpSp>
        <p:nvGrpSpPr>
          <p:cNvPr id="21" name="ïslidé"/>
          <p:cNvGrpSpPr/>
          <p:nvPr/>
        </p:nvGrpSpPr>
        <p:grpSpPr>
          <a:xfrm>
            <a:off x="5039869" y="1063532"/>
            <a:ext cx="4539831" cy="776637"/>
            <a:chOff x="2034026" y="2490855"/>
            <a:chExt cx="3649631" cy="624349"/>
          </a:xfrm>
        </p:grpSpPr>
        <p:sp>
          <p:nvSpPr>
            <p:cNvPr id="22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4" name="ïSľíḑe"/>
            <p:cNvSpPr/>
            <p:nvPr/>
          </p:nvSpPr>
          <p:spPr bwMode="auto">
            <a:xfrm>
              <a:off x="2763151" y="2630807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基础知识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25" name="直接连接符 20"/>
          <p:cNvCxnSpPr/>
          <p:nvPr/>
        </p:nvCxnSpPr>
        <p:spPr>
          <a:xfrm>
            <a:off x="5946838" y="1960176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3648"/>
            <a:ext cx="12192000" cy="6855460"/>
            <a:chOff x="0" y="95432"/>
            <a:chExt cx="12192000" cy="6855460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5432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基础知识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556" y="1251131"/>
            <a:ext cx="10320655" cy="2999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dirty="0"/>
              <a:t>模拟键盘和模式鼠标指将好搭酷nano</a:t>
            </a:r>
            <a:r>
              <a:rPr lang="zh-CN" altLang="en-US" dirty="0">
                <a:sym typeface="+mn-ea"/>
              </a:rPr>
              <a:t>模拟</a:t>
            </a:r>
            <a:r>
              <a:rPr lang="zh-CN" altLang="en-US" dirty="0"/>
              <a:t>成为一个HID设备。HID设备是直接与人交互的设备，例如键盘、鼠标与游戏杆等，HID设备并不一定要有人机接口，只要符合HID类别规范的设备都是HID设备。模拟键盘和模式鼠标就是让好搭酷nano成为一个HID设备，与主机进行数据的传输与接收。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键盘作为经典的输入设备，使用在很多互动中都有特别的优势，比如我们可以通过键盘直接传递按键事件。而无需通过串口之类的特殊接口，虽然我们可以拆一个传统的键盘，然后将里面的按键引出来，但是这样有一个缺点，就是键值不能动态改变并且不能一次多键。使用模拟键盘的话，我们就可以随意在程序设置按键的时间和键值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1001471" y="2801388"/>
            <a:ext cx="10015622" cy="559752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通讯类别指令中，使用这个指令初始化并等待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连接成功。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clrChange>
              <a:clrFrom>
                <a:srgbClr val="FDFDFD">
                  <a:alpha val="100000"/>
                </a:srgbClr>
              </a:clrFrom>
              <a:clrTo>
                <a:srgbClr val="FDFDFD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20209" y="1410071"/>
            <a:ext cx="5213985" cy="10204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522005" y="1936530"/>
            <a:ext cx="10433634" cy="943512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通讯类别指令中，使用这个指令可以模拟键盘发送数值。指令默认数值是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123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，可以将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键盘发送数值进行修改。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clrChange>
              <a:clrFrom>
                <a:srgbClr val="FDFDFD">
                  <a:alpha val="100000"/>
                </a:srgbClr>
              </a:clrFrom>
              <a:clrTo>
                <a:srgbClr val="FDFDFD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82113" y="1019068"/>
            <a:ext cx="3706664" cy="952048"/>
          </a:xfrm>
          <a:prstGeom prst="rect">
            <a:avLst/>
          </a:prstGeom>
        </p:spPr>
      </p:pic>
      <p:sp>
        <p:nvSpPr>
          <p:cNvPr id="11" name="TextBox 24"/>
          <p:cNvSpPr txBox="1"/>
          <p:nvPr/>
        </p:nvSpPr>
        <p:spPr>
          <a:xfrm>
            <a:off x="522005" y="3977958"/>
            <a:ext cx="10907311" cy="481847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通讯类别指令中，使用这个指令可以模拟键盘发送英文，指令默认英文是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abcd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。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DFDFD">
                  <a:alpha val="100000"/>
                </a:srgbClr>
              </a:clrFrom>
              <a:clrTo>
                <a:srgbClr val="FDFDFD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7656" y="2947952"/>
            <a:ext cx="4198618" cy="9620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5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405123" y="2226508"/>
            <a:ext cx="10402214" cy="943512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通讯类别指令中，使用这个指令可以模拟键盘打开程序，通过单击下拉列表，选择需要打开的程序。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0915" y="1425152"/>
            <a:ext cx="4085085" cy="91165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0915" y="3196021"/>
            <a:ext cx="6262278" cy="852111"/>
          </a:xfrm>
          <a:prstGeom prst="rect">
            <a:avLst/>
          </a:prstGeom>
        </p:spPr>
      </p:pic>
      <p:sp>
        <p:nvSpPr>
          <p:cNvPr id="12" name="TextBox 24"/>
          <p:cNvSpPr txBox="1"/>
          <p:nvPr/>
        </p:nvSpPr>
        <p:spPr>
          <a:xfrm>
            <a:off x="405123" y="3971376"/>
            <a:ext cx="10733140" cy="943512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通讯类别指令中，使用这个指令可以模拟发送功能键，可以设定对应的功能键组合如：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Ctrl+S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程序代码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67669" y="5253334"/>
            <a:ext cx="4940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模拟键盘在记事本上写下内容为</a:t>
            </a:r>
            <a:r>
              <a:rPr lang="en-US" altLang="zh-CN" dirty="0"/>
              <a:t>haohaodada666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256" y="1269638"/>
            <a:ext cx="7753350" cy="38957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374</Words>
  <Application>Microsoft Office PowerPoint</Application>
  <PresentationFormat>宽屏</PresentationFormat>
  <Paragraphs>45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等线</vt:lpstr>
      <vt:lpstr>黑体</vt:lpstr>
      <vt:lpstr>思源黑体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862788511@qq.com</cp:lastModifiedBy>
  <cp:revision>70</cp:revision>
  <dcterms:created xsi:type="dcterms:W3CDTF">2019-11-11T11:40:00Z</dcterms:created>
  <dcterms:modified xsi:type="dcterms:W3CDTF">2020-05-11T01:13:18Z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