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314" r:id="rId3"/>
    <p:sldId id="2316" r:id="rId5"/>
    <p:sldId id="2315" r:id="rId6"/>
    <p:sldId id="2322" r:id="rId7"/>
    <p:sldId id="2328" r:id="rId8"/>
    <p:sldId id="2324" r:id="rId9"/>
    <p:sldId id="2325" r:id="rId10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5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lang="zh-CN" altLang="en-US" sz="16600" dirty="0">
              <a:gradFill>
                <a:gsLst>
                  <a:gs pos="0">
                    <a:schemeClr val="accent1"/>
                  </a:gs>
                  <a:gs pos="43000">
                    <a:schemeClr val="accent2"/>
                  </a:gs>
                </a:gsLst>
                <a:lin ang="10800000" scaled="1"/>
              </a:gradFill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2630731" y="2255092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Nano</a:t>
            </a:r>
            <a:r>
              <a:rPr lang="zh-CN" alt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实验箱微课</a:t>
            </a:r>
            <a:endParaRPr lang="en-US" altLang="zh-CN" sz="44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670179"/>
            <a:ext cx="12192000" cy="3163754"/>
          </a:xfrm>
          <a:prstGeom prst="rect">
            <a:avLst/>
          </a:prstGeom>
          <a:blipFill>
            <a:blip r:embed="rId1"/>
            <a:stretch>
              <a:fillRect t="-88043" b="-6845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670179"/>
            <a:ext cx="12192000" cy="3163754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024008"/>
            <a:ext cx="2381772" cy="2190931"/>
            <a:chOff x="1470701" y="2113791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2113791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5244371"/>
              <a:ext cx="1339402" cy="47651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5244371"/>
              <a:ext cx="1566931" cy="47651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488299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4612364" y="2634516"/>
            <a:ext cx="5740629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串口控制</a:t>
            </a:r>
            <a:endParaRPr lang="zh-CN" altLang="en-US" sz="5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4944499" y="1355526"/>
            <a:ext cx="4539831" cy="776637"/>
            <a:chOff x="2034026" y="2490855"/>
            <a:chExt cx="3649631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63151" y="2630807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指令学习</a:t>
              </a:r>
              <a:endParaRPr lang="en-US" altLang="zh-CN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22418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466328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程序代码</a:t>
              </a:r>
              <a:endParaRPr lang="en-US" altLang="zh-CN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12" name="直接连接符 20"/>
          <p:cNvCxnSpPr/>
          <p:nvPr/>
        </p:nvCxnSpPr>
        <p:spPr>
          <a:xfrm>
            <a:off x="5915909" y="229387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5967926" y="4267938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  <a:endParaRPr kumimoji="0" lang="zh-CN" altLang="en-US" sz="60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指令学习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0" name="TextBox 24"/>
          <p:cNvSpPr txBox="1"/>
          <p:nvPr/>
        </p:nvSpPr>
        <p:spPr>
          <a:xfrm>
            <a:off x="2010915" y="2766503"/>
            <a:ext cx="8488854" cy="551815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defTabSz="1217930">
              <a:lnSpc>
                <a:spcPct val="150000"/>
              </a:lnSpc>
              <a:defRPr/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这个指令在串口指令类别中，可以使用这个指令判断串口是否有数据可读。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3" name="图片 2" descr="C:/Users/ADMINI~1/AppData/Local/Temp/kaimatting/20200420145232/output_aiMatting_20200420145235.pngoutput_aiMatting_202004201452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29368" y="1989896"/>
            <a:ext cx="4251948" cy="5617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指令学习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0" name="TextBox 24"/>
          <p:cNvSpPr txBox="1"/>
          <p:nvPr/>
        </p:nvSpPr>
        <p:spPr>
          <a:xfrm>
            <a:off x="2010915" y="2766503"/>
            <a:ext cx="8488854" cy="551815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defTabSz="1217930">
              <a:lnSpc>
                <a:spcPct val="150000"/>
              </a:lnSpc>
              <a:defRPr/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这个指令在串口指令类别中，可以使用这个指令读取串口传输的字符串。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2" name="图片 1" descr="C:/Users/ADMINI~1/AppData/Local/Temp/kaimatting/20200420145523/output_aiMatting_20200420145526.pngoutput_aiMatting_202004201455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91867" y="2005174"/>
            <a:ext cx="3608265" cy="5464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335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程序代码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2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0" name="TextBox 24"/>
          <p:cNvSpPr txBox="1"/>
          <p:nvPr/>
        </p:nvSpPr>
        <p:spPr>
          <a:xfrm>
            <a:off x="322398" y="5030111"/>
            <a:ext cx="5285922" cy="481847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lvl="0" defTabSz="1217930">
              <a:lnSpc>
                <a:spcPct val="150000"/>
              </a:lnSpc>
              <a:defRPr/>
            </a:pP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使用串口命令控制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Nano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实验箱红色</a:t>
            </a:r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LED</a:t>
            </a:r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灯亮灭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1868" y="1175489"/>
            <a:ext cx="4019550" cy="36766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5074" y="87086"/>
            <a:ext cx="5730240" cy="422858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898168" y="622695"/>
            <a:ext cx="1158240" cy="22642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222212" y="1570534"/>
            <a:ext cx="848310" cy="22642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6485288" y="3484537"/>
            <a:ext cx="639243" cy="22642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7164556" y="3260251"/>
            <a:ext cx="4313340" cy="59764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kumimoji="0" lang="zh-CN" altLang="en-US" sz="166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1D9A78"/>
                  </a:gs>
                  <a:gs pos="43000">
                    <a:srgbClr val="8BC145"/>
                  </a:gs>
                </a:gsLst>
                <a:lin ang="10800000" scaled="1"/>
              </a:gra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字魂35号-经典雅黑" panose="02000000000000000000" pitchFamily="2" charset="-122"/>
              <a:ea typeface="字魂35号-经典雅黑" panose="02000000000000000000" pitchFamily="2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1.0"/>
</p:tagLst>
</file>

<file path=ppt/tags/tag2.xml><?xml version="1.0" encoding="utf-8"?>
<p:tagLst xmlns:p="http://schemas.openxmlformats.org/presentationml/2006/main">
  <p:tag name="PA" val="v5.1.0"/>
</p:tagLst>
</file>

<file path=ppt/tags/tag3.xml><?xml version="1.0" encoding="utf-8"?>
<p:tagLst xmlns:p="http://schemas.openxmlformats.org/presentationml/2006/main">
  <p:tag name="MH" val="20161008230036"/>
  <p:tag name="MH_LIBRARY" val="CONTENTS"/>
  <p:tag name="MH_TYPE" val="OTHERS"/>
  <p:tag name="ID" val="553514"/>
</p:tagLst>
</file>

<file path=ppt/tags/tag4.xml><?xml version="1.0" encoding="utf-8"?>
<p:tagLst xmlns:p="http://schemas.openxmlformats.org/presentationml/2006/main">
  <p:tag name="PA" val="v5.1.0"/>
</p:tagLst>
</file>

<file path=ppt/tags/tag5.xml><?xml version="1.0" encoding="utf-8"?>
<p:tagLst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152</Words>
  <Application>WPS 演示</Application>
  <PresentationFormat>宽屏</PresentationFormat>
  <Paragraphs>48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2" baseType="lpstr">
      <vt:lpstr>Arial</vt:lpstr>
      <vt:lpstr>宋体</vt:lpstr>
      <vt:lpstr>Wingdings</vt:lpstr>
      <vt:lpstr>思源黑体</vt:lpstr>
      <vt:lpstr>Open Sans</vt:lpstr>
      <vt:lpstr>黑体</vt:lpstr>
      <vt:lpstr>思源黑体 CN Heavy</vt:lpstr>
      <vt:lpstr>微软雅黑</vt:lpstr>
      <vt:lpstr>等线</vt:lpstr>
      <vt:lpstr>字魂35号-经典雅黑</vt:lpstr>
      <vt:lpstr>Arial Unicode MS</vt:lpstr>
      <vt:lpstr>Calibri Light</vt:lpstr>
      <vt:lpstr>Calibri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starl</cp:lastModifiedBy>
  <cp:revision>61</cp:revision>
  <dcterms:created xsi:type="dcterms:W3CDTF">2019-11-11T11:40:00Z</dcterms:created>
  <dcterms:modified xsi:type="dcterms:W3CDTF">2020-05-11T03:32:05Z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