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314" r:id="rId2"/>
    <p:sldId id="2316" r:id="rId3"/>
    <p:sldId id="2315" r:id="rId4"/>
    <p:sldId id="1489" r:id="rId5"/>
    <p:sldId id="2322" r:id="rId6"/>
    <p:sldId id="2330" r:id="rId7"/>
    <p:sldId id="2331" r:id="rId8"/>
    <p:sldId id="2324" r:id="rId9"/>
    <p:sldId id="2339" r:id="rId10"/>
    <p:sldId id="2325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2630731" y="2255092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Nano</a:t>
            </a:r>
            <a:r>
              <a:rPr lang="zh-CN" alt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实验箱微课</a:t>
            </a:r>
            <a:endParaRPr lang="en-US" altLang="zh-CN" sz="44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670179"/>
            <a:ext cx="12192000" cy="3163754"/>
          </a:xfrm>
          <a:prstGeom prst="rect">
            <a:avLst/>
          </a:prstGeom>
          <a:blipFill>
            <a:blip r:embed="rId3"/>
            <a:stretch>
              <a:fillRect t="-88043" b="-6845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670179"/>
            <a:ext cx="12192000" cy="3163754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024008"/>
            <a:ext cx="2381772" cy="2190931"/>
            <a:chOff x="1470701" y="2113791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2113791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5244371"/>
              <a:ext cx="1339402" cy="47651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5244371"/>
              <a:ext cx="1566931" cy="4765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488299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4612364" y="2634516"/>
            <a:ext cx="5740629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串口打印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14984" y="1216132"/>
            <a:ext cx="4539832" cy="776637"/>
            <a:chOff x="2034026" y="1655335"/>
            <a:chExt cx="3649632" cy="624349"/>
          </a:xfrm>
        </p:grpSpPr>
        <p:sp>
          <p:nvSpPr>
            <p:cNvPr id="21" name="ïş1îḓê"/>
            <p:cNvSpPr/>
            <p:nvPr/>
          </p:nvSpPr>
          <p:spPr>
            <a:xfrm>
              <a:off x="2034026" y="165533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基础知识</a:t>
              </a:r>
              <a:endParaRPr lang="en-US" altLang="zh-CN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39831" cy="776637"/>
            <a:chOff x="2034026" y="2490855"/>
            <a:chExt cx="3649631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63151" y="2630807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指令学习</a:t>
              </a:r>
              <a:endParaRPr lang="en-US" altLang="zh-CN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64515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466328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程序代码</a:t>
              </a: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基础知识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19" name="矩形 18"/>
          <p:cNvSpPr/>
          <p:nvPr/>
        </p:nvSpPr>
        <p:spPr>
          <a:xfrm>
            <a:off x="1197610" y="1590040"/>
            <a:ext cx="10120630" cy="2860040"/>
          </a:xfrm>
          <a:prstGeom prst="rect">
            <a:avLst/>
          </a:prstGeom>
        </p:spPr>
        <p:txBody>
          <a:bodyPr wrap="square" lIns="91433" tIns="45716" rIns="91433" bIns="45716">
            <a:spAutoFit/>
          </a:bodyPr>
          <a:lstStyle/>
          <a:p>
            <a:pPr lvl="0" indent="508000" fontAlgn="auto">
              <a:lnSpc>
                <a:spcPct val="150000"/>
              </a:lnSpc>
              <a:defRPr/>
              <a:extLst>
                <a:ext uri="{35155182-B16C-46BC-9424-99874614C6A1}">
                  <wpsdc:indentchars xmlns="" xmlns:wpsdc="http://www.wps.cn/officeDocument/2017/drawingmlCustomData" val="200" checksum="282533468"/>
                </a:ext>
              </a:extLst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+mn-ea"/>
              </a:rPr>
              <a:t>串行接口简称串口，也称串行通信接口或串行通讯接口（通常指COM接口），是采用串行通信方式的扩展接口。串行接口是指数据一位一位地顺序传送。其特点是通信线路简单，只要一对传输线就可以实现双向通信，从而大大降低了成本，特别适用于远距离通信。            </a:t>
            </a:r>
          </a:p>
          <a:p>
            <a:pPr lvl="0" indent="508000" fontAlgn="auto">
              <a:lnSpc>
                <a:spcPct val="150000"/>
              </a:lnSpc>
              <a:defRPr/>
              <a:extLst>
                <a:ext uri="{35155182-B16C-46BC-9424-99874614C6A1}">
                  <wpsdc:indentchars xmlns="" xmlns:wpsdc="http://www.wps.cn/officeDocument/2017/drawingmlCustomData" val="200" checksum="282533468"/>
                </a:ext>
              </a:extLst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+mn-ea"/>
              </a:rPr>
              <a:t>波特率表示每秒钟传送的码元符号的个数，是衡量数据传送速率的指标，它用单位时间内载波调制状态改变的次数来表示。</a:t>
            </a:r>
          </a:p>
          <a:p>
            <a:pPr lvl="0">
              <a:lnSpc>
                <a:spcPct val="150000"/>
              </a:lnSpc>
              <a:defRPr/>
            </a:pP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指令学习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10" name="TextBox 24"/>
          <p:cNvSpPr txBox="1"/>
          <p:nvPr/>
        </p:nvSpPr>
        <p:spPr>
          <a:xfrm>
            <a:off x="1088390" y="2724150"/>
            <a:ext cx="10257790" cy="1475105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这个指令在串口类别指令中，可以使用这个指令让好搭酷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Nano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向电脑端发送对应的数据。指令默认串口为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SerialUSB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，波特率为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115200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通过单击第一个参数的下拉列表可以选择串口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SerialUSB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Serial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以及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Serial1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clrChange>
              <a:clrFrom>
                <a:srgbClr val="E2E2E2">
                  <a:alpha val="100000"/>
                </a:srgbClr>
              </a:clrFrom>
              <a:clrTo>
                <a:srgbClr val="E2E2E2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84845" y="1588578"/>
            <a:ext cx="4464880" cy="9419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指令学习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10" name="TextBox 24"/>
          <p:cNvSpPr txBox="1"/>
          <p:nvPr/>
        </p:nvSpPr>
        <p:spPr>
          <a:xfrm>
            <a:off x="1346835" y="2724150"/>
            <a:ext cx="9498330" cy="551815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这个指令在串口类别指令中，可以使用这个指令将串口数据打印在串口区中。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clrChange>
              <a:clrFrom>
                <a:srgbClr val="E2E2E2">
                  <a:alpha val="100000"/>
                </a:srgbClr>
              </a:clrFrom>
              <a:clrTo>
                <a:srgbClr val="E2E2E2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9834" y="1717594"/>
            <a:ext cx="3552332" cy="8989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11003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指令学习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10" name="TextBox 24"/>
          <p:cNvSpPr txBox="1"/>
          <p:nvPr/>
        </p:nvSpPr>
        <p:spPr>
          <a:xfrm>
            <a:off x="1346835" y="2724150"/>
            <a:ext cx="9681210" cy="1013460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这个指令在串口类别指令中，可以使用这个指令将串口数据打印在串口区，并且数据会自动换行。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 descr="C:/Users/ADMINI~1/AppData/Local/Temp/kaimatting/20200420143015/output_aiMatting_20200420143017.pngoutput_aiMatting_202004201430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6011" y="1869766"/>
            <a:ext cx="4702159" cy="66071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程序代码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78DD723-9C31-4ECF-82E2-E84DB7F90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31" y="2162461"/>
            <a:ext cx="3537705" cy="2653279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9318BE32-2B28-4E83-B9D6-5C2126076BEF}"/>
              </a:ext>
            </a:extLst>
          </p:cNvPr>
          <p:cNvSpPr txBox="1"/>
          <p:nvPr/>
        </p:nvSpPr>
        <p:spPr>
          <a:xfrm>
            <a:off x="4447829" y="598315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程序下载完成后，打开好好搭搭硬件下载插件，打开串口助手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BDD1937-D26C-40C7-ADFF-F1D25FAB99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5980" y="1263389"/>
            <a:ext cx="4629150" cy="9334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EF54120-9661-4FA4-9D01-F43FEF8449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9232" y="1229011"/>
            <a:ext cx="942975" cy="9334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B3E2A0D-D457-4337-9F2E-7510B996A3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7829" y="2350235"/>
            <a:ext cx="4821964" cy="355261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B207294E-B83F-49EA-B7D1-2549402CD38E}"/>
              </a:ext>
            </a:extLst>
          </p:cNvPr>
          <p:cNvSpPr/>
          <p:nvPr/>
        </p:nvSpPr>
        <p:spPr>
          <a:xfrm>
            <a:off x="8673737" y="1567543"/>
            <a:ext cx="957943" cy="32221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FCAD795-9A18-4741-8B20-561F2A1D853D}"/>
              </a:ext>
            </a:extLst>
          </p:cNvPr>
          <p:cNvSpPr/>
          <p:nvPr/>
        </p:nvSpPr>
        <p:spPr>
          <a:xfrm>
            <a:off x="4549233" y="2821577"/>
            <a:ext cx="1042268" cy="2221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F0CDEF4-C4A6-4B1F-A361-26766B51296C}"/>
              </a:ext>
            </a:extLst>
          </p:cNvPr>
          <p:cNvSpPr/>
          <p:nvPr/>
        </p:nvSpPr>
        <p:spPr>
          <a:xfrm>
            <a:off x="4820194" y="3518263"/>
            <a:ext cx="771307" cy="3056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程序代码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0" y="253737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将亮度值数据打印在串口区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A08131A7-EFEC-4852-897A-FCC0805D2A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478" y="1638130"/>
            <a:ext cx="4231339" cy="3446021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08230036"/>
  <p:tag name="MH_LIBRARY" val="CONTENTS"/>
  <p:tag name="MH_TYPE" val="OTHERS"/>
  <p:tag name="ID" val="5535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284</Words>
  <Application>Microsoft Office PowerPoint</Application>
  <PresentationFormat>宽屏</PresentationFormat>
  <Paragraphs>49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等线</vt:lpstr>
      <vt:lpstr>黑体</vt:lpstr>
      <vt:lpstr>思源黑体</vt:lpstr>
      <vt:lpstr>微软雅黑</vt:lpstr>
      <vt:lpstr>字魂35号-经典雅黑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77</cp:revision>
  <dcterms:created xsi:type="dcterms:W3CDTF">2019-11-11T11:40:00Z</dcterms:created>
  <dcterms:modified xsi:type="dcterms:W3CDTF">2020-05-08T01:16:09Z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