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314" r:id="rId2"/>
    <p:sldId id="2316" r:id="rId3"/>
    <p:sldId id="2315" r:id="rId4"/>
    <p:sldId id="2326" r:id="rId5"/>
    <p:sldId id="2323" r:id="rId6"/>
    <p:sldId id="2324" r:id="rId7"/>
    <p:sldId id="2327" r:id="rId8"/>
    <p:sldId id="23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7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3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613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直流电机（风扇）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19" name="矩形 18"/>
          <p:cNvSpPr/>
          <p:nvPr/>
        </p:nvSpPr>
        <p:spPr>
          <a:xfrm>
            <a:off x="5753112" y="1411323"/>
            <a:ext cx="6025446" cy="237493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    电机，也叫“马达”，是依据电磁感应原理将电能转换为机械能的一种装置，很多常用电器和机械的动力源都是各种各样的电机。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    电机根据输入电源的不同，可以分为使用直流电的直流电机、使用交流电的交流电机。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Nano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实验箱中的电机就是一种直流电机，能够将输入的直流电能转换为机械能，可以带动套件中的风扇叶旋转。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7FBFC1-FA93-46BF-BD9F-89DDEBCF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/>
        </p:blipFill>
        <p:spPr>
          <a:xfrm>
            <a:off x="482853" y="1276110"/>
            <a:ext cx="5317374" cy="41705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2535882-723D-4A9C-A98D-6F77CD3F9479}"/>
              </a:ext>
            </a:extLst>
          </p:cNvPr>
          <p:cNvSpPr/>
          <p:nvPr/>
        </p:nvSpPr>
        <p:spPr>
          <a:xfrm>
            <a:off x="644990" y="2798380"/>
            <a:ext cx="1508680" cy="1379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80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9FD99E-13EC-4B2F-AB29-E0461B3BA3D4}"/>
              </a:ext>
            </a:extLst>
          </p:cNvPr>
          <p:cNvSpPr txBox="1"/>
          <p:nvPr/>
        </p:nvSpPr>
        <p:spPr>
          <a:xfrm>
            <a:off x="1971734" y="2251911"/>
            <a:ext cx="8248531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这条指令在输出类别指令中，使用这个指令可以设置电机的输出值。默认输出值是“</a:t>
            </a:r>
            <a:r>
              <a:rPr lang="en-US" altLang="zh-CN" dirty="0"/>
              <a:t>50”</a:t>
            </a:r>
            <a:r>
              <a:rPr lang="zh-CN" altLang="en-US" dirty="0"/>
              <a:t>；可以设置电机的输出值，它的取值范围是（</a:t>
            </a:r>
            <a:r>
              <a:rPr lang="en-US" altLang="zh-CN" dirty="0"/>
              <a:t>-255</a:t>
            </a:r>
            <a:r>
              <a:rPr lang="zh-CN" altLang="en-US" dirty="0"/>
              <a:t>，</a:t>
            </a:r>
            <a:r>
              <a:rPr lang="en-US" altLang="zh-CN" dirty="0"/>
              <a:t>255</a:t>
            </a:r>
            <a:r>
              <a:rPr lang="zh-CN" altLang="en-US" dirty="0"/>
              <a:t>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96E6ED-45C0-4261-982B-A763B4D1F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044" y="1458944"/>
            <a:ext cx="3281440" cy="7007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2196254-D786-4462-A836-56901A70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70" y="1618206"/>
            <a:ext cx="3906540" cy="38500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6C38018-E7D1-4FA0-9FA7-F93C7E7CD9FA}"/>
              </a:ext>
            </a:extLst>
          </p:cNvPr>
          <p:cNvSpPr txBox="1"/>
          <p:nvPr/>
        </p:nvSpPr>
        <p:spPr>
          <a:xfrm>
            <a:off x="642694" y="335391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使用红外遥控器控制风速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74579E-2AC7-4D19-A783-EFAA3D6D5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252" y="96067"/>
            <a:ext cx="3650406" cy="65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7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180</Words>
  <Application>Microsoft Office PowerPoint</Application>
  <PresentationFormat>宽屏</PresentationFormat>
  <Paragraphs>36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68</cp:revision>
  <dcterms:created xsi:type="dcterms:W3CDTF">2019-11-11T11:40:00Z</dcterms:created>
  <dcterms:modified xsi:type="dcterms:W3CDTF">2020-05-08T01:13:03Z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