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314" r:id="rId3"/>
    <p:sldId id="2316" r:id="rId5"/>
    <p:sldId id="2315" r:id="rId6"/>
    <p:sldId id="1489" r:id="rId7"/>
    <p:sldId id="2326" r:id="rId8"/>
    <p:sldId id="2323" r:id="rId9"/>
    <p:sldId id="2324" r:id="rId10"/>
    <p:sldId id="2327" r:id="rId11"/>
    <p:sldId id="2325" r:id="rId12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8"/>
    <p:restoredTop sz="96318" autoAdjust="0"/>
  </p:normalViewPr>
  <p:slideViewPr>
    <p:cSldViewPr snapToGrid="0">
      <p:cViewPr varScale="1">
        <p:scale>
          <a:sx n="106" d="100"/>
          <a:sy n="106" d="100"/>
        </p:scale>
        <p:origin x="6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5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lang="zh-CN" altLang="en-US" sz="16600" dirty="0">
              <a:gradFill>
                <a:gsLst>
                  <a:gs pos="0">
                    <a:schemeClr val="accent1"/>
                  </a:gs>
                  <a:gs pos="43000">
                    <a:schemeClr val="accent2"/>
                  </a:gs>
                </a:gsLst>
                <a:lin ang="108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630731" y="2255092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实验箱微课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blipFill>
            <a:blip r:embed="rId1"/>
            <a:stretch>
              <a:fillRect t="-88043" b="-68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024008"/>
            <a:ext cx="2381772" cy="2190931"/>
            <a:chOff x="1470701" y="2113791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2113791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5244371"/>
              <a:ext cx="1339402" cy="4765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5244371"/>
              <a:ext cx="1566931" cy="4765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488299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4895083" y="2657808"/>
            <a:ext cx="6138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红外遥控</a:t>
            </a:r>
            <a:endParaRPr lang="zh-CN" altLang="en-US" sz="5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14636" y="2953766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指令学习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  <a:endParaRPr lang="zh-CN" altLang="en-US" sz="3200" spc="1200" dirty="0"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50816" y="383496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03</a:t>
            </a:r>
            <a:endParaRPr lang="en-US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3175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  <a:endParaRPr 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  <a:endParaRPr 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70319" y="1914576"/>
            <a:ext cx="6832812" cy="2707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    红外遥控器是一种红外发射装置。遥控器上有很多按键，每个按键都有对应的红外编码。按下按键，遥控器就会通过红外光波将相应的按键编码发射出去。不同厂家的红外遥控器由于编码方式不同，有可能所发射的红外按键编码是不同的，一般相互之间不能通用。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    如下左图所示的是创客们常用的一种简易红外遥控器，一共有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17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个按键，除了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0-9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这十个数字以外，还包括四个方向键、“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OK”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键以及“*”键、“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#”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键。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7370" y="1660166"/>
            <a:ext cx="16002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3175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基础知识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01471" y="1203660"/>
            <a:ext cx="10964106" cy="1045343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红外接收模块一般与红外发射器一起使用，它能够接收发射器发射的红外线，然后将接收到的红外线信号转换为电信号，经过处理后还原为红外发射器发射的按键值。</a:t>
            </a:r>
            <a:endParaRPr lang="zh-CN" altLang="en-US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r="12734"/>
          <a:stretch>
            <a:fillRect/>
          </a:stretch>
        </p:blipFill>
        <p:spPr>
          <a:xfrm>
            <a:off x="886200" y="2136306"/>
            <a:ext cx="5317374" cy="417056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66640" y="3748853"/>
            <a:ext cx="740229" cy="728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214028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67669" y="1906741"/>
            <a:ext cx="8248531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这条指令在输入类别指令中，使用这个指令可以接收红外遥控器发射的红外值。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560057" y="3600657"/>
            <a:ext cx="987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使用这个指令可以将接收到的红外值与红外按键进行比较，红外按键值在本质上对应的是健值。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6809" y="1335773"/>
            <a:ext cx="2352984" cy="6417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939" y="2961473"/>
            <a:ext cx="2752725" cy="561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1471" y="1409700"/>
            <a:ext cx="5314950" cy="40386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195906" y="5860483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在数码管上显示对应的健值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1471" y="1689916"/>
            <a:ext cx="4743450" cy="36671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66303" y="5681140"/>
            <a:ext cx="36137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使用红外遥控器控制</a:t>
            </a:r>
            <a:r>
              <a:rPr lang="en-US" altLang="zh-CN" dirty="0"/>
              <a:t>LED</a:t>
            </a:r>
            <a:r>
              <a:rPr lang="zh-CN" altLang="en-US" dirty="0"/>
              <a:t>灯的亮灭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D9A78"/>
                  </a:gs>
                  <a:gs pos="43000">
                    <a:srgbClr val="8BC145"/>
                  </a:gs>
                </a:gsLst>
                <a:lin ang="10800000" scaled="1"/>
              </a:gra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1.0"/>
</p:tagLst>
</file>

<file path=ppt/tags/tag2.xml><?xml version="1.0" encoding="utf-8"?>
<p:tagLst xmlns:p="http://schemas.openxmlformats.org/presentationml/2006/main">
  <p:tag name="PA" val="v5.1.0"/>
</p:tagLst>
</file>

<file path=ppt/tags/tag3.xml><?xml version="1.0" encoding="utf-8"?>
<p:tagLst xmlns:p="http://schemas.openxmlformats.org/presentationml/2006/main">
  <p:tag name="MH" val="20161008230036"/>
  <p:tag name="MH_LIBRARY" val="CONTENTS"/>
  <p:tag name="MH_TYPE" val="OTHERS"/>
  <p:tag name="ID" val="553514"/>
</p:tagLst>
</file>

<file path=ppt/tags/tag4.xml><?xml version="1.0" encoding="utf-8"?>
<p:tagLst xmlns:p="http://schemas.openxmlformats.org/presentationml/2006/main">
  <p:tag name="PA" val="v5.1.0"/>
</p:tagLst>
</file>

<file path=ppt/tags/tag5.xml><?xml version="1.0" encoding="utf-8"?>
<p:tagLst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456</Words>
  <Application>WPS 演示</Application>
  <PresentationFormat>宽屏</PresentationFormat>
  <Paragraphs>70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思源黑体</vt:lpstr>
      <vt:lpstr>Open Sans</vt:lpstr>
      <vt:lpstr>黑体</vt:lpstr>
      <vt:lpstr>思源黑体 CN Heavy</vt:lpstr>
      <vt:lpstr>微软雅黑</vt:lpstr>
      <vt:lpstr>Calibri</vt:lpstr>
      <vt:lpstr>等线</vt:lpstr>
      <vt:lpstr>字魂35号-经典雅黑</vt:lpstr>
      <vt:lpstr>Arial Unicode MS</vt:lpstr>
      <vt:lpstr>Calibri Light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starl</cp:lastModifiedBy>
  <cp:revision>67</cp:revision>
  <dcterms:created xsi:type="dcterms:W3CDTF">2019-11-11T11:40:00Z</dcterms:created>
  <dcterms:modified xsi:type="dcterms:W3CDTF">2020-05-09T08:48:04Z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