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314" r:id="rId2"/>
    <p:sldId id="2316" r:id="rId3"/>
    <p:sldId id="2315" r:id="rId4"/>
    <p:sldId id="1489" r:id="rId5"/>
    <p:sldId id="2323" r:id="rId6"/>
    <p:sldId id="2324" r:id="rId7"/>
    <p:sldId id="2326" r:id="rId8"/>
    <p:sldId id="232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9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2020/5/7/Thursday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895083" y="2657808"/>
            <a:ext cx="574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五按键的使用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14636" y="2953766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50816" y="383496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175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1088556" y="1090839"/>
            <a:ext cx="10807354" cy="115126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本模块中有“上”、“中”、“下”、“左”、“右”五个按键，可以作为开关使用。按键有“按下”和“弹起”两种状态。默认状态是“弹起”；当用手指按住按键帽往下按、并且保持不动的时候，就处于“按下”状态；松开手指，按键又会重回处于“弹起”状态。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7FBFC1-FA93-46BF-BD9F-89DDEBCF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/>
        </p:blipFill>
        <p:spPr>
          <a:xfrm>
            <a:off x="886200" y="2213136"/>
            <a:ext cx="5317374" cy="41705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2535882-723D-4A9C-A98D-6F77CD3F9479}"/>
              </a:ext>
            </a:extLst>
          </p:cNvPr>
          <p:cNvSpPr/>
          <p:nvPr/>
        </p:nvSpPr>
        <p:spPr>
          <a:xfrm>
            <a:off x="1200837" y="5094823"/>
            <a:ext cx="1011140" cy="961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1402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9FD99E-13EC-4B2F-AB29-E0461B3BA3D4}"/>
              </a:ext>
            </a:extLst>
          </p:cNvPr>
          <p:cNvSpPr txBox="1"/>
          <p:nvPr/>
        </p:nvSpPr>
        <p:spPr>
          <a:xfrm>
            <a:off x="2037805" y="3044846"/>
            <a:ext cx="819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这条指令在输入类别指令中，使用这个指令可以判断按键是否处于“按下”状态，</a:t>
            </a:r>
            <a:endParaRPr lang="en-US" altLang="zh-CN" dirty="0"/>
          </a:p>
          <a:p>
            <a:r>
              <a:rPr lang="zh-CN" altLang="en-US" dirty="0"/>
              <a:t>中间的下拉菜单可以选择“上”、“下”、“左”、“右”、“中”五个按键。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F94624B-C725-4FF9-B686-9B37C07E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792" y="1106782"/>
            <a:ext cx="268605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B8AD79-42D1-4A61-BEE8-26C78B268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72" y="2155070"/>
            <a:ext cx="4040792" cy="26967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089A09-C0A0-4F56-B045-CF7DD165CBA0}"/>
              </a:ext>
            </a:extLst>
          </p:cNvPr>
          <p:cNvSpPr txBox="1"/>
          <p:nvPr/>
        </p:nvSpPr>
        <p:spPr>
          <a:xfrm>
            <a:off x="322203" y="2967335"/>
            <a:ext cx="259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按下上按键依次点亮</a:t>
            </a:r>
            <a:endParaRPr lang="en-US" altLang="zh-CN" dirty="0"/>
          </a:p>
          <a:p>
            <a:r>
              <a:rPr lang="en-US" altLang="zh-CN" dirty="0"/>
              <a:t>8</a:t>
            </a:r>
            <a:r>
              <a:rPr lang="zh-CN" altLang="en-US" dirty="0"/>
              <a:t>颗</a:t>
            </a:r>
            <a:r>
              <a:rPr lang="en-US" altLang="zh-CN" dirty="0"/>
              <a:t>RGB</a:t>
            </a:r>
            <a:r>
              <a:rPr lang="zh-CN" altLang="en-US" dirty="0"/>
              <a:t>灯</a:t>
            </a:r>
            <a:endParaRPr lang="en-US" altLang="zh-CN" dirty="0"/>
          </a:p>
          <a:p>
            <a:r>
              <a:rPr lang="zh-CN" altLang="en-US" dirty="0"/>
              <a:t>按下下按键依次熄灭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AFA8E1-A690-40AB-BE2C-13CA9F4C2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209550"/>
            <a:ext cx="54483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171</Words>
  <Application>Microsoft Office PowerPoint</Application>
  <PresentationFormat>宽屏</PresentationFormat>
  <Paragraphs>39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862788511@qq.com</cp:lastModifiedBy>
  <cp:revision>54</cp:revision>
  <dcterms:created xsi:type="dcterms:W3CDTF">2019-11-11T11:40:00Z</dcterms:created>
  <dcterms:modified xsi:type="dcterms:W3CDTF">2020-05-07T03:00:59Z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