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314" r:id="rId2"/>
    <p:sldId id="2316" r:id="rId3"/>
    <p:sldId id="2315" r:id="rId4"/>
    <p:sldId id="1489" r:id="rId5"/>
    <p:sldId id="2323" r:id="rId6"/>
    <p:sldId id="2324" r:id="rId7"/>
    <p:sldId id="2326" r:id="rId8"/>
    <p:sldId id="232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9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895083" y="2657808"/>
            <a:ext cx="574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声音传感器的使用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14636" y="2953766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50816" y="383496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175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1088556" y="1090839"/>
            <a:ext cx="10490826" cy="17052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声音传感器里面有一个对声音敏感的电容式驻极体话筒，声波会使话筒内的驻极体薄膜振动，产生电压变化，通过转化和采集后输出具体数值。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声音传感器输出信号为模拟量，调用“读声音传感器”指令读取，声音强度取值范围是（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4095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）。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7FBFC1-FA93-46BF-BD9F-89DDEBCF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/>
        </p:blipFill>
        <p:spPr>
          <a:xfrm>
            <a:off x="1001471" y="2638394"/>
            <a:ext cx="4772216" cy="374298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2535882-723D-4A9C-A98D-6F77CD3F9479}"/>
              </a:ext>
            </a:extLst>
          </p:cNvPr>
          <p:cNvSpPr/>
          <p:nvPr/>
        </p:nvSpPr>
        <p:spPr>
          <a:xfrm>
            <a:off x="2515832" y="5268153"/>
            <a:ext cx="722812" cy="961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21402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9FD99E-13EC-4B2F-AB29-E0461B3BA3D4}"/>
              </a:ext>
            </a:extLst>
          </p:cNvPr>
          <p:cNvSpPr txBox="1"/>
          <p:nvPr/>
        </p:nvSpPr>
        <p:spPr>
          <a:xfrm>
            <a:off x="2037805" y="3044846"/>
            <a:ext cx="782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这条指令在输入类别指令中，使用这条指令用来读取声音传感器返回的值。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4CC66A-4D6C-4EE6-AD47-EB10F8082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908" y="1792605"/>
            <a:ext cx="206692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9BA63-24AC-4FBE-9CEA-967767780CFC}"/>
              </a:ext>
            </a:extLst>
          </p:cNvPr>
          <p:cNvSpPr txBox="1"/>
          <p:nvPr/>
        </p:nvSpPr>
        <p:spPr>
          <a:xfrm>
            <a:off x="3117669" y="15018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直接显示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DC0885-11D1-4FA5-8923-3F9660C3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22" y="2230725"/>
            <a:ext cx="4192910" cy="3022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7D0A89-3C60-4556-BCE5-1820E791EF59}"/>
              </a:ext>
            </a:extLst>
          </p:cNvPr>
          <p:cNvSpPr txBox="1"/>
          <p:nvPr/>
        </p:nvSpPr>
        <p:spPr>
          <a:xfrm>
            <a:off x="3576470" y="11107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噪音提醒装置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6248770-CE2B-4327-A46C-E41822B05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250" y="1571873"/>
            <a:ext cx="38481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5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133</Words>
  <Application>Microsoft Office PowerPoint</Application>
  <PresentationFormat>宽屏</PresentationFormat>
  <Paragraphs>38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51</cp:revision>
  <dcterms:created xsi:type="dcterms:W3CDTF">2019-11-11T11:40:00Z</dcterms:created>
  <dcterms:modified xsi:type="dcterms:W3CDTF">2020-05-07T01:39:35Z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