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tags/tag4.xml" ContentType="application/vnd.openxmlformats-officedocument.presentationml.tags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tags/tag5.xml" ContentType="application/vnd.openxmlformats-officedocument.presentationml.tags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9"/>
  </p:notesMasterIdLst>
  <p:sldIdLst>
    <p:sldId id="2314" r:id="rId2"/>
    <p:sldId id="2316" r:id="rId3"/>
    <p:sldId id="2315" r:id="rId4"/>
    <p:sldId id="1489" r:id="rId5"/>
    <p:sldId id="2322" r:id="rId6"/>
    <p:sldId id="2326" r:id="rId7"/>
    <p:sldId id="2325" r:id="rId8"/>
  </p:sldIdLst>
  <p:sldSz cx="12192000" cy="6858000"/>
  <p:notesSz cx="6858000" cy="9144000"/>
  <p:custDataLst>
    <p:tags r:id="rId10"/>
  </p:custData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838"/>
    <p:restoredTop sz="96318" autoAdjust="0"/>
  </p:normalViewPr>
  <p:slideViewPr>
    <p:cSldViewPr snapToGrid="0">
      <p:cViewPr varScale="1">
        <p:scale>
          <a:sx n="106" d="100"/>
          <a:sy n="106" d="100"/>
        </p:scale>
        <p:origin x="660" y="12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tags" Target="tags/tag1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6133F80-539D-4707-9841-183974CC1F85}" type="datetimeFigureOut">
              <a:rPr lang="zh-CN" altLang="en-US" smtClean="0"/>
              <a:t>2020/5/7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15A775D-D46C-46CC-AD07-85213D52E0F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15A775D-D46C-46CC-AD07-85213D52E0F3}" type="slidenum">
              <a:rPr lang="zh-CN" altLang="en-US" smtClean="0"/>
              <a:t>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15A775D-D46C-46CC-AD07-85213D52E0F3}" type="slidenum">
              <a:rPr lang="zh-CN" altLang="en-US" smtClean="0"/>
              <a:t>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15A775D-D46C-46CC-AD07-85213D52E0F3}" type="slidenum">
              <a:rPr lang="zh-CN" altLang="en-US" smtClean="0"/>
              <a:t>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15A775D-D46C-46CC-AD07-85213D52E0F3}" type="slidenum">
              <a:rPr lang="zh-CN" altLang="en-US" smtClean="0"/>
              <a:t>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215A775D-D46C-46CC-AD07-85213D52E0F3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</a:rPr>
              <a:t>5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10600030101010101" charset="-122"/>
              <a:ea typeface="等线" panose="02010600030101010101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15A775D-D46C-46CC-AD07-85213D52E0F3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10600030101010101" charset="-122"/>
              <a:ea typeface="等线" panose="02010600030101010101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6242388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215A775D-D46C-46CC-AD07-85213D52E0F3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</a:rPr>
              <a:t>7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10600030101010101" charset="-122"/>
              <a:ea typeface="等线" panose="02010600030101010101" charset="-122"/>
              <a:cs typeface="+mn-cs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ABA338-C754-4EDE-B0F7-9C541DAB2653}" type="datetimeFigureOut">
              <a:rPr lang="zh-CN" altLang="en-US" smtClean="0"/>
              <a:t>2020/5/7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FE5F2F-2341-4894-9DB8-674B4B2A6DED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ABA338-C754-4EDE-B0F7-9C541DAB2653}" type="datetimeFigureOut">
              <a:rPr lang="zh-CN" altLang="en-US" smtClean="0"/>
              <a:t>2020/5/7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FE5F2F-2341-4894-9DB8-674B4B2A6DED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ABA338-C754-4EDE-B0F7-9C541DAB2653}" type="datetimeFigureOut">
              <a:rPr lang="zh-CN" altLang="en-US" smtClean="0"/>
              <a:t>2020/5/7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FE5F2F-2341-4894-9DB8-674B4B2A6DED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ABA338-C754-4EDE-B0F7-9C541DAB2653}" type="datetimeFigureOut">
              <a:rPr lang="zh-CN" altLang="en-US" smtClean="0"/>
              <a:t>2020/5/7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FE5F2F-2341-4894-9DB8-674B4B2A6DED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ABA338-C754-4EDE-B0F7-9C541DAB2653}" type="datetimeFigureOut">
              <a:rPr lang="zh-CN" altLang="en-US" smtClean="0"/>
              <a:t>2020/5/7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FE5F2F-2341-4894-9DB8-674B4B2A6DED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ABA338-C754-4EDE-B0F7-9C541DAB2653}" type="datetimeFigureOut">
              <a:rPr lang="zh-CN" altLang="en-US" smtClean="0"/>
              <a:t>2020/5/7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FE5F2F-2341-4894-9DB8-674B4B2A6DED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ABA338-C754-4EDE-B0F7-9C541DAB2653}" type="datetimeFigureOut">
              <a:rPr lang="zh-CN" altLang="en-US" smtClean="0"/>
              <a:t>2020/5/7</a:t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FE5F2F-2341-4894-9DB8-674B4B2A6DED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ABA338-C754-4EDE-B0F7-9C541DAB2653}" type="datetimeFigureOut">
              <a:rPr lang="zh-CN" altLang="en-US" smtClean="0"/>
              <a:t>2020/5/7</a:t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FE5F2F-2341-4894-9DB8-674B4B2A6DED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ABA338-C754-4EDE-B0F7-9C541DAB2653}" type="datetimeFigureOut">
              <a:rPr lang="zh-CN" altLang="en-US" smtClean="0"/>
              <a:t>2020/5/7</a:t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FE5F2F-2341-4894-9DB8-674B4B2A6DED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ABA338-C754-4EDE-B0F7-9C541DAB2653}" type="datetimeFigureOut">
              <a:rPr lang="zh-CN" altLang="en-US" smtClean="0"/>
              <a:t>2020/5/7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FE5F2F-2341-4894-9DB8-674B4B2A6DED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ABA338-C754-4EDE-B0F7-9C541DAB2653}" type="datetimeFigureOut">
              <a:rPr lang="zh-CN" altLang="en-US" smtClean="0"/>
              <a:t>2020/5/7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FE5F2F-2341-4894-9DB8-674B4B2A6DED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ABA338-C754-4EDE-B0F7-9C541DAB2653}" type="datetimeFigureOut">
              <a:rPr lang="zh-CN" altLang="en-US" smtClean="0"/>
              <a:t>2020/5/7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FE5F2F-2341-4894-9DB8-674B4B2A6DED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tags" Target="../tags/tag3.xml"/><Relationship Id="rId1" Type="http://schemas.openxmlformats.org/officeDocument/2006/relationships/tags" Target="../tags/tag2.xml"/><Relationship Id="rId5" Type="http://schemas.openxmlformats.org/officeDocument/2006/relationships/image" Target="../media/image1.png"/><Relationship Id="rId4" Type="http://schemas.openxmlformats.org/officeDocument/2006/relationships/notesSlide" Target="../notesSlides/notesSlide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5.xml"/><Relationship Id="rId4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9"/>
          <p:cNvSpPr/>
          <p:nvPr/>
        </p:nvSpPr>
        <p:spPr bwMode="auto">
          <a:xfrm>
            <a:off x="5475817" y="3175"/>
            <a:ext cx="6716183" cy="6854825"/>
          </a:xfrm>
          <a:custGeom>
            <a:avLst/>
            <a:gdLst>
              <a:gd name="T0" fmla="*/ 1295 w 1295"/>
              <a:gd name="T1" fmla="*/ 1062 h 1062"/>
              <a:gd name="T2" fmla="*/ 1295 w 1295"/>
              <a:gd name="T3" fmla="*/ 0 h 1062"/>
              <a:gd name="T4" fmla="*/ 1081 w 1295"/>
              <a:gd name="T5" fmla="*/ 163 h 1062"/>
              <a:gd name="T6" fmla="*/ 878 w 1295"/>
              <a:gd name="T7" fmla="*/ 281 h 1062"/>
              <a:gd name="T8" fmla="*/ 641 w 1295"/>
              <a:gd name="T9" fmla="*/ 438 h 1062"/>
              <a:gd name="T10" fmla="*/ 274 w 1295"/>
              <a:gd name="T11" fmla="*/ 590 h 1062"/>
              <a:gd name="T12" fmla="*/ 45 w 1295"/>
              <a:gd name="T13" fmla="*/ 979 h 1062"/>
              <a:gd name="T14" fmla="*/ 0 w 1295"/>
              <a:gd name="T15" fmla="*/ 1062 h 1062"/>
              <a:gd name="T16" fmla="*/ 1295 w 1295"/>
              <a:gd name="T17" fmla="*/ 1062 h 106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295" h="1062">
                <a:moveTo>
                  <a:pt x="1295" y="1062"/>
                </a:moveTo>
                <a:cubicBezTo>
                  <a:pt x="1295" y="0"/>
                  <a:pt x="1295" y="0"/>
                  <a:pt x="1295" y="0"/>
                </a:cubicBezTo>
                <a:cubicBezTo>
                  <a:pt x="1176" y="15"/>
                  <a:pt x="1104" y="111"/>
                  <a:pt x="1081" y="163"/>
                </a:cubicBezTo>
                <a:cubicBezTo>
                  <a:pt x="1045" y="243"/>
                  <a:pt x="985" y="294"/>
                  <a:pt x="878" y="281"/>
                </a:cubicBezTo>
                <a:cubicBezTo>
                  <a:pt x="771" y="268"/>
                  <a:pt x="707" y="299"/>
                  <a:pt x="641" y="438"/>
                </a:cubicBezTo>
                <a:cubicBezTo>
                  <a:pt x="582" y="560"/>
                  <a:pt x="520" y="531"/>
                  <a:pt x="274" y="590"/>
                </a:cubicBezTo>
                <a:cubicBezTo>
                  <a:pt x="28" y="649"/>
                  <a:pt x="96" y="812"/>
                  <a:pt x="45" y="979"/>
                </a:cubicBezTo>
                <a:cubicBezTo>
                  <a:pt x="35" y="1011"/>
                  <a:pt x="19" y="1038"/>
                  <a:pt x="0" y="1062"/>
                </a:cubicBezTo>
                <a:lnTo>
                  <a:pt x="1295" y="1062"/>
                </a:lnTo>
                <a:close/>
              </a:path>
            </a:pathLst>
          </a:custGeom>
          <a:solidFill>
            <a:schemeClr val="bg1">
              <a:lumMod val="95000"/>
              <a:alpha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 dirty="0">
              <a:latin typeface="思源黑体" panose="020B0500000000000000" pitchFamily="34" charset="-122"/>
              <a:ea typeface="思源黑体" panose="020B0500000000000000" pitchFamily="34" charset="-122"/>
              <a:sym typeface="思源黑体" panose="020B0500000000000000" pitchFamily="34" charset="-122"/>
            </a:endParaRPr>
          </a:p>
        </p:txBody>
      </p:sp>
      <p:sp>
        <p:nvSpPr>
          <p:cNvPr id="3" name="Freeform 9"/>
          <p:cNvSpPr/>
          <p:nvPr/>
        </p:nvSpPr>
        <p:spPr bwMode="auto">
          <a:xfrm>
            <a:off x="8905461" y="3630414"/>
            <a:ext cx="3286538" cy="3227586"/>
          </a:xfrm>
          <a:custGeom>
            <a:avLst/>
            <a:gdLst>
              <a:gd name="T0" fmla="*/ 1295 w 1295"/>
              <a:gd name="T1" fmla="*/ 1062 h 1062"/>
              <a:gd name="T2" fmla="*/ 1295 w 1295"/>
              <a:gd name="T3" fmla="*/ 0 h 1062"/>
              <a:gd name="T4" fmla="*/ 1081 w 1295"/>
              <a:gd name="T5" fmla="*/ 163 h 1062"/>
              <a:gd name="T6" fmla="*/ 878 w 1295"/>
              <a:gd name="T7" fmla="*/ 281 h 1062"/>
              <a:gd name="T8" fmla="*/ 641 w 1295"/>
              <a:gd name="T9" fmla="*/ 438 h 1062"/>
              <a:gd name="T10" fmla="*/ 274 w 1295"/>
              <a:gd name="T11" fmla="*/ 590 h 1062"/>
              <a:gd name="T12" fmla="*/ 45 w 1295"/>
              <a:gd name="T13" fmla="*/ 979 h 1062"/>
              <a:gd name="T14" fmla="*/ 0 w 1295"/>
              <a:gd name="T15" fmla="*/ 1062 h 1062"/>
              <a:gd name="T16" fmla="*/ 1295 w 1295"/>
              <a:gd name="T17" fmla="*/ 1062 h 106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295" h="1062">
                <a:moveTo>
                  <a:pt x="1295" y="1062"/>
                </a:moveTo>
                <a:cubicBezTo>
                  <a:pt x="1295" y="0"/>
                  <a:pt x="1295" y="0"/>
                  <a:pt x="1295" y="0"/>
                </a:cubicBezTo>
                <a:cubicBezTo>
                  <a:pt x="1176" y="15"/>
                  <a:pt x="1104" y="111"/>
                  <a:pt x="1081" y="163"/>
                </a:cubicBezTo>
                <a:cubicBezTo>
                  <a:pt x="1045" y="243"/>
                  <a:pt x="985" y="294"/>
                  <a:pt x="878" y="281"/>
                </a:cubicBezTo>
                <a:cubicBezTo>
                  <a:pt x="771" y="268"/>
                  <a:pt x="707" y="299"/>
                  <a:pt x="641" y="438"/>
                </a:cubicBezTo>
                <a:cubicBezTo>
                  <a:pt x="582" y="560"/>
                  <a:pt x="520" y="531"/>
                  <a:pt x="274" y="590"/>
                </a:cubicBezTo>
                <a:cubicBezTo>
                  <a:pt x="28" y="649"/>
                  <a:pt x="96" y="812"/>
                  <a:pt x="45" y="979"/>
                </a:cubicBezTo>
                <a:cubicBezTo>
                  <a:pt x="35" y="1011"/>
                  <a:pt x="19" y="1038"/>
                  <a:pt x="0" y="1062"/>
                </a:cubicBezTo>
                <a:lnTo>
                  <a:pt x="1295" y="1062"/>
                </a:lnTo>
                <a:close/>
              </a:path>
            </a:pathLst>
          </a:custGeom>
          <a:gradFill flip="none" rotWithShape="1">
            <a:gsLst>
              <a:gs pos="0">
                <a:schemeClr val="accent1"/>
              </a:gs>
              <a:gs pos="100000">
                <a:schemeClr val="accent2"/>
              </a:gs>
            </a:gsLst>
            <a:lin ang="10800000" scaled="1"/>
            <a:tileRect/>
          </a:gradFill>
          <a:ln>
            <a:noFill/>
          </a:ln>
          <a:effectLst>
            <a:outerShdw blurRad="762000" dist="2540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360000" bIns="45720" numCol="1" spcCol="0" rtlCol="0" fromWordArt="0" anchor="ctr" anchorCtr="0" forceAA="0" compatLnSpc="1">
            <a:noAutofit/>
          </a:bodyPr>
          <a:lstStyle/>
          <a:p>
            <a:pPr algn="r" defTabSz="914400"/>
            <a:endParaRPr lang="en-US" sz="1400" b="1">
              <a:latin typeface="思源黑体" panose="020B0500000000000000" pitchFamily="34" charset="-122"/>
              <a:ea typeface="思源黑体" panose="020B0500000000000000" pitchFamily="34" charset="-122"/>
              <a:cs typeface="Open Sans" charset="0"/>
              <a:sym typeface="思源黑体" panose="020B0500000000000000" pitchFamily="34" charset="-122"/>
            </a:endParaRPr>
          </a:p>
        </p:txBody>
      </p:sp>
      <p:sp>
        <p:nvSpPr>
          <p:cNvPr id="7" name="文本框 9"/>
          <p:cNvSpPr txBox="1"/>
          <p:nvPr/>
        </p:nvSpPr>
        <p:spPr>
          <a:xfrm>
            <a:off x="962107" y="3746763"/>
            <a:ext cx="2436860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6600" dirty="0">
                <a:gradFill>
                  <a:gsLst>
                    <a:gs pos="0">
                      <a:schemeClr val="accent1"/>
                    </a:gs>
                    <a:gs pos="43000">
                      <a:schemeClr val="accent2"/>
                    </a:gs>
                  </a:gsLst>
                  <a:lin ang="10800000" scaled="1"/>
                </a:gradFill>
                <a:latin typeface="思源黑体" panose="020B0500000000000000" pitchFamily="34" charset="-122"/>
                <a:ea typeface="思源黑体" panose="020B0500000000000000" pitchFamily="34" charset="-122"/>
                <a:cs typeface="Open Sans" charset="0"/>
                <a:sym typeface="思源黑体" panose="020B0500000000000000" pitchFamily="34" charset="-122"/>
              </a:rPr>
              <a:t>“</a:t>
            </a:r>
          </a:p>
        </p:txBody>
      </p:sp>
      <p:sp>
        <p:nvSpPr>
          <p:cNvPr id="8" name="半闭框 6"/>
          <p:cNvSpPr/>
          <p:nvPr/>
        </p:nvSpPr>
        <p:spPr>
          <a:xfrm rot="5400000">
            <a:off x="7642979" y="1662031"/>
            <a:ext cx="809804" cy="776251"/>
          </a:xfrm>
          <a:prstGeom prst="halfFrame">
            <a:avLst>
              <a:gd name="adj1" fmla="val 5058"/>
              <a:gd name="adj2" fmla="val 4489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  <a:latin typeface="思源黑体" panose="020B0500000000000000" pitchFamily="34" charset="-122"/>
              <a:ea typeface="思源黑体" panose="020B0500000000000000" pitchFamily="34" charset="-122"/>
              <a:sym typeface="思源黑体" panose="020B0500000000000000" pitchFamily="34" charset="-122"/>
            </a:endParaRPr>
          </a:p>
        </p:txBody>
      </p:sp>
      <p:sp>
        <p:nvSpPr>
          <p:cNvPr id="9" name="PA-矩形 3"/>
          <p:cNvSpPr/>
          <p:nvPr>
            <p:custDataLst>
              <p:tags r:id="rId1"/>
            </p:custDataLst>
          </p:nvPr>
        </p:nvSpPr>
        <p:spPr>
          <a:xfrm>
            <a:off x="2630731" y="2255092"/>
            <a:ext cx="5690172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6000" dirty="0">
                <a:solidFill>
                  <a:schemeClr val="tx1">
                    <a:lumMod val="75000"/>
                    <a:lumOff val="25000"/>
                  </a:schemeClr>
                </a:solidFill>
                <a:latin typeface="黑体" panose="02010609060101010101" charset="-122"/>
                <a:ea typeface="黑体" panose="02010609060101010101" charset="-122"/>
                <a:sym typeface="思源黑体" panose="020B0500000000000000" pitchFamily="34" charset="-122"/>
              </a:rPr>
              <a:t>Nano</a:t>
            </a:r>
            <a:r>
              <a:rPr lang="zh-CN" altLang="en-US" sz="6000" dirty="0">
                <a:solidFill>
                  <a:schemeClr val="tx1">
                    <a:lumMod val="75000"/>
                    <a:lumOff val="25000"/>
                  </a:schemeClr>
                </a:solidFill>
                <a:latin typeface="黑体" panose="02010609060101010101" charset="-122"/>
                <a:ea typeface="黑体" panose="02010609060101010101" charset="-122"/>
                <a:sym typeface="思源黑体" panose="020B0500000000000000" pitchFamily="34" charset="-122"/>
              </a:rPr>
              <a:t>实验箱微课</a:t>
            </a:r>
            <a:endParaRPr lang="en-US" altLang="zh-CN" sz="4400" dirty="0">
              <a:solidFill>
                <a:schemeClr val="tx1">
                  <a:lumMod val="75000"/>
                  <a:lumOff val="25000"/>
                </a:schemeClr>
              </a:solidFill>
              <a:latin typeface="黑体" panose="02010609060101010101" charset="-122"/>
              <a:ea typeface="黑体" panose="02010609060101010101" charset="-122"/>
              <a:sym typeface="思源黑体" panose="020B0500000000000000" pitchFamily="34" charset="-122"/>
            </a:endParaRPr>
          </a:p>
        </p:txBody>
      </p:sp>
      <p:sp>
        <p:nvSpPr>
          <p:cNvPr id="10" name="PA-文本框 6"/>
          <p:cNvSpPr txBox="1"/>
          <p:nvPr>
            <p:custDataLst>
              <p:tags r:id="rId2"/>
            </p:custDataLst>
          </p:nvPr>
        </p:nvSpPr>
        <p:spPr>
          <a:xfrm>
            <a:off x="2010484" y="3368804"/>
            <a:ext cx="6537168" cy="584775"/>
          </a:xfrm>
          <a:prstGeom prst="rect">
            <a:avLst/>
          </a:prstGeom>
          <a:solidFill>
            <a:schemeClr val="tx1">
              <a:alpha val="0"/>
            </a:schemeClr>
          </a:solidFill>
          <a:effectLst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4800">
                <a:solidFill>
                  <a:schemeClr val="bg1"/>
                </a:solidFill>
                <a:latin typeface="思源黑体 CN Heavy" panose="020B0A00000000000000" pitchFamily="34" charset="-122"/>
                <a:ea typeface="思源黑体 CN Heavy" panose="020B0A00000000000000" pitchFamily="34" charset="-122"/>
              </a:defRPr>
            </a:lvl1pPr>
          </a:lstStyle>
          <a:p>
            <a:pPr algn="dist"/>
            <a:r>
              <a:rPr lang="zh-CN" altLang="en-US" sz="3200" spc="300" dirty="0">
                <a:solidFill>
                  <a:schemeClr val="accent1"/>
                </a:solidFill>
                <a:latin typeface="黑体" panose="02010609060101010101" charset="-122"/>
                <a:ea typeface="黑体" panose="02010609060101010101" charset="-122"/>
                <a:sym typeface="思源黑体" panose="020B0500000000000000" pitchFamily="34" charset="-122"/>
              </a:rPr>
              <a:t>好好搭搭在线</a:t>
            </a:r>
            <a:endParaRPr lang="en-US" altLang="zh-CN" sz="3200" spc="300" dirty="0">
              <a:solidFill>
                <a:schemeClr val="accent1"/>
              </a:solidFill>
              <a:latin typeface="黑体" panose="02010609060101010101" charset="-122"/>
              <a:ea typeface="黑体" panose="02010609060101010101" charset="-122"/>
              <a:sym typeface="思源黑体" panose="020B0500000000000000" pitchFamily="34" charset="-122"/>
            </a:endParaRPr>
          </a:p>
        </p:txBody>
      </p:sp>
      <p:sp>
        <p:nvSpPr>
          <p:cNvPr id="13" name="椭圆 5"/>
          <p:cNvSpPr/>
          <p:nvPr/>
        </p:nvSpPr>
        <p:spPr>
          <a:xfrm>
            <a:off x="452451" y="426058"/>
            <a:ext cx="551745" cy="551745"/>
          </a:xfrm>
          <a:prstGeom prst="ellipse">
            <a:avLst/>
          </a:prstGeom>
          <a:gradFill flip="none" rotWithShape="1">
            <a:gsLst>
              <a:gs pos="0">
                <a:schemeClr val="accent1"/>
              </a:gs>
              <a:gs pos="100000">
                <a:schemeClr val="accent2"/>
              </a:gs>
            </a:gsLst>
            <a:lin ang="10800000" scaled="1"/>
            <a:tileRect/>
          </a:gradFill>
          <a:ln>
            <a:noFill/>
          </a:ln>
          <a:effectLst>
            <a:outerShdw blurRad="762000" dist="2540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360000" bIns="45720" numCol="1" spcCol="0" rtlCol="0" fromWordArt="0" anchor="ctr" anchorCtr="0" forceAA="0" compatLnSpc="1">
            <a:noAutofit/>
          </a:bodyPr>
          <a:lstStyle/>
          <a:p>
            <a:pPr algn="r" defTabSz="914400"/>
            <a:endParaRPr lang="zh-CN" altLang="en-US" sz="1400" b="1">
              <a:latin typeface="思源黑体" panose="020B0500000000000000" pitchFamily="34" charset="-122"/>
              <a:ea typeface="思源黑体" panose="020B0500000000000000" pitchFamily="34" charset="-122"/>
              <a:cs typeface="Open Sans" charset="0"/>
              <a:sym typeface="思源黑体" panose="020B0500000000000000" pitchFamily="34" charset="-122"/>
            </a:endParaRPr>
          </a:p>
        </p:txBody>
      </p:sp>
      <p:pic>
        <p:nvPicPr>
          <p:cNvPr id="14" name="图片 1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67034" y="306689"/>
            <a:ext cx="1946275" cy="671114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 9"/>
          <p:cNvSpPr/>
          <p:nvPr/>
        </p:nvSpPr>
        <p:spPr bwMode="auto">
          <a:xfrm>
            <a:off x="5935844" y="472698"/>
            <a:ext cx="6256156" cy="6385302"/>
          </a:xfrm>
          <a:custGeom>
            <a:avLst/>
            <a:gdLst>
              <a:gd name="T0" fmla="*/ 1295 w 1295"/>
              <a:gd name="T1" fmla="*/ 1062 h 1062"/>
              <a:gd name="T2" fmla="*/ 1295 w 1295"/>
              <a:gd name="T3" fmla="*/ 0 h 1062"/>
              <a:gd name="T4" fmla="*/ 1081 w 1295"/>
              <a:gd name="T5" fmla="*/ 163 h 1062"/>
              <a:gd name="T6" fmla="*/ 878 w 1295"/>
              <a:gd name="T7" fmla="*/ 281 h 1062"/>
              <a:gd name="T8" fmla="*/ 641 w 1295"/>
              <a:gd name="T9" fmla="*/ 438 h 1062"/>
              <a:gd name="T10" fmla="*/ 274 w 1295"/>
              <a:gd name="T11" fmla="*/ 590 h 1062"/>
              <a:gd name="T12" fmla="*/ 45 w 1295"/>
              <a:gd name="T13" fmla="*/ 979 h 1062"/>
              <a:gd name="T14" fmla="*/ 0 w 1295"/>
              <a:gd name="T15" fmla="*/ 1062 h 1062"/>
              <a:gd name="T16" fmla="*/ 1295 w 1295"/>
              <a:gd name="T17" fmla="*/ 1062 h 106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295" h="1062">
                <a:moveTo>
                  <a:pt x="1295" y="1062"/>
                </a:moveTo>
                <a:cubicBezTo>
                  <a:pt x="1295" y="0"/>
                  <a:pt x="1295" y="0"/>
                  <a:pt x="1295" y="0"/>
                </a:cubicBezTo>
                <a:cubicBezTo>
                  <a:pt x="1176" y="15"/>
                  <a:pt x="1104" y="111"/>
                  <a:pt x="1081" y="163"/>
                </a:cubicBezTo>
                <a:cubicBezTo>
                  <a:pt x="1045" y="243"/>
                  <a:pt x="985" y="294"/>
                  <a:pt x="878" y="281"/>
                </a:cubicBezTo>
                <a:cubicBezTo>
                  <a:pt x="771" y="268"/>
                  <a:pt x="707" y="299"/>
                  <a:pt x="641" y="438"/>
                </a:cubicBezTo>
                <a:cubicBezTo>
                  <a:pt x="582" y="560"/>
                  <a:pt x="520" y="531"/>
                  <a:pt x="274" y="590"/>
                </a:cubicBezTo>
                <a:cubicBezTo>
                  <a:pt x="28" y="649"/>
                  <a:pt x="96" y="812"/>
                  <a:pt x="45" y="979"/>
                </a:cubicBezTo>
                <a:cubicBezTo>
                  <a:pt x="35" y="1011"/>
                  <a:pt x="19" y="1038"/>
                  <a:pt x="0" y="1062"/>
                </a:cubicBezTo>
                <a:lnTo>
                  <a:pt x="1295" y="1062"/>
                </a:lnTo>
                <a:close/>
              </a:path>
            </a:pathLst>
          </a:custGeom>
          <a:solidFill>
            <a:schemeClr val="bg1">
              <a:lumMod val="95000"/>
              <a:alpha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 dirty="0">
              <a:latin typeface="思源黑体" panose="020B0500000000000000" pitchFamily="34" charset="-122"/>
              <a:ea typeface="思源黑体" panose="020B0500000000000000" pitchFamily="34" charset="-122"/>
              <a:sym typeface="思源黑体" panose="020B0500000000000000" pitchFamily="34" charset="-122"/>
            </a:endParaRPr>
          </a:p>
        </p:txBody>
      </p:sp>
      <p:sp>
        <p:nvSpPr>
          <p:cNvPr id="2" name="矩形 13"/>
          <p:cNvSpPr/>
          <p:nvPr/>
        </p:nvSpPr>
        <p:spPr>
          <a:xfrm>
            <a:off x="0" y="1670179"/>
            <a:ext cx="12192000" cy="3163754"/>
          </a:xfrm>
          <a:prstGeom prst="rect">
            <a:avLst/>
          </a:prstGeom>
          <a:blipFill>
            <a:blip r:embed="rId3"/>
            <a:stretch>
              <a:fillRect t="-88043" b="-68455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思源黑体" panose="020B0500000000000000" pitchFamily="34" charset="-122"/>
              <a:ea typeface="思源黑体" panose="020B0500000000000000" pitchFamily="34" charset="-122"/>
              <a:sym typeface="思源黑体" panose="020B0500000000000000" pitchFamily="34" charset="-122"/>
            </a:endParaRPr>
          </a:p>
        </p:txBody>
      </p:sp>
      <p:sp>
        <p:nvSpPr>
          <p:cNvPr id="3" name="矩形 12"/>
          <p:cNvSpPr/>
          <p:nvPr/>
        </p:nvSpPr>
        <p:spPr>
          <a:xfrm>
            <a:off x="0" y="1670179"/>
            <a:ext cx="12192000" cy="3163754"/>
          </a:xfrm>
          <a:prstGeom prst="rect">
            <a:avLst/>
          </a:prstGeom>
          <a:solidFill>
            <a:schemeClr val="accent1">
              <a:alpha val="8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思源黑体" panose="020B0500000000000000" pitchFamily="34" charset="-122"/>
              <a:ea typeface="思源黑体" panose="020B0500000000000000" pitchFamily="34" charset="-122"/>
              <a:sym typeface="思源黑体" panose="020B0500000000000000" pitchFamily="34" charset="-122"/>
            </a:endParaRPr>
          </a:p>
        </p:txBody>
      </p:sp>
      <p:sp>
        <p:nvSpPr>
          <p:cNvPr id="4" name="椭圆 5"/>
          <p:cNvSpPr/>
          <p:nvPr/>
        </p:nvSpPr>
        <p:spPr>
          <a:xfrm>
            <a:off x="452451" y="426058"/>
            <a:ext cx="551745" cy="551745"/>
          </a:xfrm>
          <a:prstGeom prst="ellipse">
            <a:avLst/>
          </a:prstGeom>
          <a:gradFill flip="none" rotWithShape="1">
            <a:gsLst>
              <a:gs pos="0">
                <a:schemeClr val="accent1"/>
              </a:gs>
              <a:gs pos="100000">
                <a:schemeClr val="accent2"/>
              </a:gs>
            </a:gsLst>
            <a:lin ang="10800000" scaled="1"/>
            <a:tileRect/>
          </a:gradFill>
          <a:ln>
            <a:noFill/>
          </a:ln>
          <a:effectLst>
            <a:outerShdw blurRad="762000" dist="2540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360000" bIns="45720" numCol="1" spcCol="0" rtlCol="0" fromWordArt="0" anchor="ctr" anchorCtr="0" forceAA="0" compatLnSpc="1">
            <a:noAutofit/>
          </a:bodyPr>
          <a:lstStyle/>
          <a:p>
            <a:pPr algn="r" defTabSz="914400"/>
            <a:endParaRPr lang="zh-CN" altLang="en-US" sz="1400" b="1">
              <a:latin typeface="思源黑体" panose="020B0500000000000000" pitchFamily="34" charset="-122"/>
              <a:ea typeface="思源黑体" panose="020B0500000000000000" pitchFamily="34" charset="-122"/>
              <a:cs typeface="Open Sans" charset="0"/>
              <a:sym typeface="思源黑体" panose="020B0500000000000000" pitchFamily="34" charset="-122"/>
            </a:endParaRPr>
          </a:p>
        </p:txBody>
      </p:sp>
      <p:grpSp>
        <p:nvGrpSpPr>
          <p:cNvPr id="12" name="Group 11"/>
          <p:cNvGrpSpPr/>
          <p:nvPr/>
        </p:nvGrpSpPr>
        <p:grpSpPr>
          <a:xfrm>
            <a:off x="2318096" y="2024008"/>
            <a:ext cx="2381772" cy="2190931"/>
            <a:chOff x="1470701" y="2113791"/>
            <a:chExt cx="3820826" cy="3607097"/>
          </a:xfrm>
        </p:grpSpPr>
        <p:sp>
          <p:nvSpPr>
            <p:cNvPr id="8" name="矩形 1"/>
            <p:cNvSpPr/>
            <p:nvPr/>
          </p:nvSpPr>
          <p:spPr>
            <a:xfrm>
              <a:off x="1470701" y="2113791"/>
              <a:ext cx="3820826" cy="3607097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050">
                <a:latin typeface="思源黑体" panose="020B0500000000000000" pitchFamily="34" charset="-122"/>
                <a:ea typeface="思源黑体" panose="020B0500000000000000" pitchFamily="34" charset="-122"/>
                <a:sym typeface="思源黑体" panose="020B0500000000000000" pitchFamily="34" charset="-122"/>
              </a:endParaRPr>
            </a:p>
          </p:txBody>
        </p:sp>
        <p:sp>
          <p:nvSpPr>
            <p:cNvPr id="9" name="矩形 3"/>
            <p:cNvSpPr/>
            <p:nvPr/>
          </p:nvSpPr>
          <p:spPr>
            <a:xfrm>
              <a:off x="1470701" y="5244371"/>
              <a:ext cx="1339402" cy="476517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050">
                <a:latin typeface="思源黑体" panose="020B0500000000000000" pitchFamily="34" charset="-122"/>
                <a:ea typeface="思源黑体" panose="020B0500000000000000" pitchFamily="34" charset="-122"/>
                <a:sym typeface="思源黑体" panose="020B0500000000000000" pitchFamily="34" charset="-122"/>
              </a:endParaRPr>
            </a:p>
          </p:txBody>
        </p:sp>
        <p:sp>
          <p:nvSpPr>
            <p:cNvPr id="10" name="矩形 4"/>
            <p:cNvSpPr/>
            <p:nvPr/>
          </p:nvSpPr>
          <p:spPr>
            <a:xfrm>
              <a:off x="2810101" y="5244371"/>
              <a:ext cx="1566931" cy="476517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050">
                <a:latin typeface="思源黑体" panose="020B0500000000000000" pitchFamily="34" charset="-122"/>
                <a:ea typeface="思源黑体" panose="020B0500000000000000" pitchFamily="34" charset="-122"/>
                <a:sym typeface="思源黑体" panose="020B0500000000000000" pitchFamily="34" charset="-122"/>
              </a:endParaRPr>
            </a:p>
          </p:txBody>
        </p:sp>
        <p:sp>
          <p:nvSpPr>
            <p:cNvPr id="11" name="文本框 15"/>
            <p:cNvSpPr txBox="1"/>
            <p:nvPr/>
          </p:nvSpPr>
          <p:spPr>
            <a:xfrm>
              <a:off x="2019199" y="2488299"/>
              <a:ext cx="2723828" cy="238156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4400" b="0" i="0" u="none" strike="noStrike" kern="0" cap="none" spc="0" normalizeH="0" baseline="0" noProof="0" dirty="0">
                  <a:ln>
                    <a:noFill/>
                  </a:ln>
                  <a:solidFill>
                    <a:schemeClr val="accent1"/>
                  </a:solidFill>
                  <a:effectLst/>
                  <a:uLnTx/>
                  <a:uFillTx/>
                  <a:latin typeface="黑体" panose="02010609060101010101" charset="-122"/>
                  <a:ea typeface="黑体" panose="02010609060101010101" charset="-122"/>
                  <a:sym typeface="思源黑体" panose="020B0500000000000000" pitchFamily="34" charset="-122"/>
                </a:rPr>
                <a:t>好好搭搭</a:t>
              </a:r>
              <a:endParaRPr kumimoji="0" lang="zh-CN" altLang="en-US" sz="4800" b="0" i="0" u="none" strike="noStrike" kern="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黑体" panose="02010609060101010101" charset="-122"/>
                <a:ea typeface="黑体" panose="02010609060101010101" charset="-122"/>
                <a:sym typeface="思源黑体" panose="020B0500000000000000" pitchFamily="34" charset="-122"/>
              </a:endParaRPr>
            </a:p>
          </p:txBody>
        </p:sp>
      </p:grpSp>
      <p:sp>
        <p:nvSpPr>
          <p:cNvPr id="14" name="文本框 17"/>
          <p:cNvSpPr txBox="1"/>
          <p:nvPr/>
        </p:nvSpPr>
        <p:spPr>
          <a:xfrm>
            <a:off x="4612364" y="2634516"/>
            <a:ext cx="574062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5400" b="1" dirty="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  <a:sym typeface="思源黑体" panose="020B0500000000000000" pitchFamily="34" charset="-122"/>
              </a:rPr>
              <a:t>LED</a:t>
            </a:r>
            <a:r>
              <a:rPr lang="zh-CN" altLang="en-US" sz="5400" b="1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  <a:sym typeface="思源黑体" panose="020B0500000000000000" pitchFamily="34" charset="-122"/>
              </a:rPr>
              <a:t>灯的使用</a:t>
            </a:r>
            <a:endParaRPr lang="zh-CN" altLang="en-US" sz="5400" b="1" dirty="0">
              <a:solidFill>
                <a:schemeClr val="bg1"/>
              </a:solidFill>
              <a:latin typeface="黑体" panose="02010609060101010101" charset="-122"/>
              <a:ea typeface="黑体" panose="02010609060101010101" charset="-122"/>
              <a:sym typeface="思源黑体" panose="020B0500000000000000" pitchFamily="34" charset="-122"/>
            </a:endParaRPr>
          </a:p>
        </p:txBody>
      </p:sp>
      <p:pic>
        <p:nvPicPr>
          <p:cNvPr id="17" name="图片 1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67034" y="306689"/>
            <a:ext cx="1946275" cy="671114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Freeform 9"/>
          <p:cNvSpPr/>
          <p:nvPr/>
        </p:nvSpPr>
        <p:spPr bwMode="auto">
          <a:xfrm>
            <a:off x="9554817" y="4268122"/>
            <a:ext cx="2637181" cy="2589877"/>
          </a:xfrm>
          <a:custGeom>
            <a:avLst/>
            <a:gdLst>
              <a:gd name="T0" fmla="*/ 1295 w 1295"/>
              <a:gd name="T1" fmla="*/ 1062 h 1062"/>
              <a:gd name="T2" fmla="*/ 1295 w 1295"/>
              <a:gd name="T3" fmla="*/ 0 h 1062"/>
              <a:gd name="T4" fmla="*/ 1081 w 1295"/>
              <a:gd name="T5" fmla="*/ 163 h 1062"/>
              <a:gd name="T6" fmla="*/ 878 w 1295"/>
              <a:gd name="T7" fmla="*/ 281 h 1062"/>
              <a:gd name="T8" fmla="*/ 641 w 1295"/>
              <a:gd name="T9" fmla="*/ 438 h 1062"/>
              <a:gd name="T10" fmla="*/ 274 w 1295"/>
              <a:gd name="T11" fmla="*/ 590 h 1062"/>
              <a:gd name="T12" fmla="*/ 45 w 1295"/>
              <a:gd name="T13" fmla="*/ 979 h 1062"/>
              <a:gd name="T14" fmla="*/ 0 w 1295"/>
              <a:gd name="T15" fmla="*/ 1062 h 1062"/>
              <a:gd name="T16" fmla="*/ 1295 w 1295"/>
              <a:gd name="T17" fmla="*/ 1062 h 106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295" h="1062">
                <a:moveTo>
                  <a:pt x="1295" y="1062"/>
                </a:moveTo>
                <a:cubicBezTo>
                  <a:pt x="1295" y="0"/>
                  <a:pt x="1295" y="0"/>
                  <a:pt x="1295" y="0"/>
                </a:cubicBezTo>
                <a:cubicBezTo>
                  <a:pt x="1176" y="15"/>
                  <a:pt x="1104" y="111"/>
                  <a:pt x="1081" y="163"/>
                </a:cubicBezTo>
                <a:cubicBezTo>
                  <a:pt x="1045" y="243"/>
                  <a:pt x="985" y="294"/>
                  <a:pt x="878" y="281"/>
                </a:cubicBezTo>
                <a:cubicBezTo>
                  <a:pt x="771" y="268"/>
                  <a:pt x="707" y="299"/>
                  <a:pt x="641" y="438"/>
                </a:cubicBezTo>
                <a:cubicBezTo>
                  <a:pt x="582" y="560"/>
                  <a:pt x="520" y="531"/>
                  <a:pt x="274" y="590"/>
                </a:cubicBezTo>
                <a:cubicBezTo>
                  <a:pt x="28" y="649"/>
                  <a:pt x="96" y="812"/>
                  <a:pt x="45" y="979"/>
                </a:cubicBezTo>
                <a:cubicBezTo>
                  <a:pt x="35" y="1011"/>
                  <a:pt x="19" y="1038"/>
                  <a:pt x="0" y="1062"/>
                </a:cubicBezTo>
                <a:lnTo>
                  <a:pt x="1295" y="1062"/>
                </a:lnTo>
                <a:close/>
              </a:path>
            </a:pathLst>
          </a:custGeom>
          <a:gradFill flip="none" rotWithShape="1">
            <a:gsLst>
              <a:gs pos="0">
                <a:schemeClr val="accent1"/>
              </a:gs>
              <a:gs pos="100000">
                <a:schemeClr val="accent2"/>
              </a:gs>
            </a:gsLst>
            <a:lin ang="10800000" scaled="1"/>
            <a:tileRect/>
          </a:gradFill>
          <a:ln>
            <a:noFill/>
          </a:ln>
          <a:effectLst>
            <a:outerShdw blurRad="762000" dist="2540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360000" bIns="45720" numCol="1" spcCol="0" rtlCol="0" fromWordArt="0" anchor="ctr" anchorCtr="0" forceAA="0" compatLnSpc="1">
            <a:noAutofit/>
          </a:bodyPr>
          <a:lstStyle/>
          <a:p>
            <a:pPr algn="r" defTabSz="914400"/>
            <a:endParaRPr lang="en-US" sz="1400" b="1">
              <a:latin typeface="思源黑体" panose="020B0500000000000000" pitchFamily="34" charset="-122"/>
              <a:ea typeface="思源黑体" panose="020B0500000000000000" pitchFamily="34" charset="-122"/>
              <a:cs typeface="Open Sans" charset="0"/>
              <a:sym typeface="思源黑体" panose="020B0500000000000000" pitchFamily="34" charset="-122"/>
            </a:endParaRPr>
          </a:p>
        </p:txBody>
      </p:sp>
      <p:grpSp>
        <p:nvGrpSpPr>
          <p:cNvPr id="32" name="组合 31"/>
          <p:cNvGrpSpPr/>
          <p:nvPr/>
        </p:nvGrpSpPr>
        <p:grpSpPr>
          <a:xfrm>
            <a:off x="0" y="0"/>
            <a:ext cx="10266691" cy="6858000"/>
            <a:chOff x="0" y="0"/>
            <a:chExt cx="10266691" cy="6858000"/>
          </a:xfrm>
        </p:grpSpPr>
        <p:sp>
          <p:nvSpPr>
            <p:cNvPr id="26" name="Freeform 9"/>
            <p:cNvSpPr/>
            <p:nvPr/>
          </p:nvSpPr>
          <p:spPr bwMode="auto">
            <a:xfrm rot="10800000">
              <a:off x="3550508" y="3175"/>
              <a:ext cx="6716183" cy="6854825"/>
            </a:xfrm>
            <a:custGeom>
              <a:avLst/>
              <a:gdLst>
                <a:gd name="T0" fmla="*/ 1295 w 1295"/>
                <a:gd name="T1" fmla="*/ 1062 h 1062"/>
                <a:gd name="T2" fmla="*/ 1295 w 1295"/>
                <a:gd name="T3" fmla="*/ 0 h 1062"/>
                <a:gd name="T4" fmla="*/ 1081 w 1295"/>
                <a:gd name="T5" fmla="*/ 163 h 1062"/>
                <a:gd name="T6" fmla="*/ 878 w 1295"/>
                <a:gd name="T7" fmla="*/ 281 h 1062"/>
                <a:gd name="T8" fmla="*/ 641 w 1295"/>
                <a:gd name="T9" fmla="*/ 438 h 1062"/>
                <a:gd name="T10" fmla="*/ 274 w 1295"/>
                <a:gd name="T11" fmla="*/ 590 h 1062"/>
                <a:gd name="T12" fmla="*/ 45 w 1295"/>
                <a:gd name="T13" fmla="*/ 979 h 1062"/>
                <a:gd name="T14" fmla="*/ 0 w 1295"/>
                <a:gd name="T15" fmla="*/ 1062 h 1062"/>
                <a:gd name="T16" fmla="*/ 1295 w 1295"/>
                <a:gd name="T17" fmla="*/ 1062 h 10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295" h="1062">
                  <a:moveTo>
                    <a:pt x="1295" y="1062"/>
                  </a:moveTo>
                  <a:cubicBezTo>
                    <a:pt x="1295" y="0"/>
                    <a:pt x="1295" y="0"/>
                    <a:pt x="1295" y="0"/>
                  </a:cubicBezTo>
                  <a:cubicBezTo>
                    <a:pt x="1176" y="15"/>
                    <a:pt x="1104" y="111"/>
                    <a:pt x="1081" y="163"/>
                  </a:cubicBezTo>
                  <a:cubicBezTo>
                    <a:pt x="1045" y="243"/>
                    <a:pt x="985" y="294"/>
                    <a:pt x="878" y="281"/>
                  </a:cubicBezTo>
                  <a:cubicBezTo>
                    <a:pt x="771" y="268"/>
                    <a:pt x="707" y="299"/>
                    <a:pt x="641" y="438"/>
                  </a:cubicBezTo>
                  <a:cubicBezTo>
                    <a:pt x="582" y="560"/>
                    <a:pt x="520" y="531"/>
                    <a:pt x="274" y="590"/>
                  </a:cubicBezTo>
                  <a:cubicBezTo>
                    <a:pt x="28" y="649"/>
                    <a:pt x="96" y="812"/>
                    <a:pt x="45" y="979"/>
                  </a:cubicBezTo>
                  <a:cubicBezTo>
                    <a:pt x="35" y="1011"/>
                    <a:pt x="19" y="1038"/>
                    <a:pt x="0" y="1062"/>
                  </a:cubicBezTo>
                  <a:lnTo>
                    <a:pt x="1295" y="1062"/>
                  </a:lnTo>
                  <a:close/>
                </a:path>
              </a:pathLst>
            </a:custGeom>
            <a:solidFill>
              <a:schemeClr val="bg1">
                <a:lumMod val="95000"/>
                <a:alpha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algn="dist"/>
              <a:endParaRPr lang="en-US" dirty="0">
                <a:latin typeface="思源黑体" panose="020B0500000000000000" pitchFamily="34" charset="-122"/>
                <a:ea typeface="思源黑体" panose="020B0500000000000000" pitchFamily="34" charset="-122"/>
                <a:sym typeface="思源黑体" panose="020B0500000000000000" pitchFamily="34" charset="-122"/>
              </a:endParaRPr>
            </a:p>
          </p:txBody>
        </p:sp>
        <p:sp>
          <p:nvSpPr>
            <p:cNvPr id="2" name="矩形 1"/>
            <p:cNvSpPr/>
            <p:nvPr/>
          </p:nvSpPr>
          <p:spPr>
            <a:xfrm>
              <a:off x="0" y="0"/>
              <a:ext cx="3550508" cy="68580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思源黑体" panose="020B0500000000000000" pitchFamily="34" charset="-122"/>
                <a:ea typeface="思源黑体" panose="020B0500000000000000" pitchFamily="34" charset="-122"/>
                <a:sym typeface="思源黑体" panose="020B0500000000000000" pitchFamily="34" charset="-122"/>
              </a:endParaRPr>
            </a:p>
          </p:txBody>
        </p:sp>
      </p:grpSp>
      <p:grpSp>
        <p:nvGrpSpPr>
          <p:cNvPr id="7" name="íślîḑê"/>
          <p:cNvGrpSpPr/>
          <p:nvPr/>
        </p:nvGrpSpPr>
        <p:grpSpPr>
          <a:xfrm>
            <a:off x="5014984" y="1216132"/>
            <a:ext cx="4539832" cy="776637"/>
            <a:chOff x="2034026" y="1655335"/>
            <a:chExt cx="3649632" cy="624349"/>
          </a:xfrm>
        </p:grpSpPr>
        <p:sp>
          <p:nvSpPr>
            <p:cNvPr id="21" name="ïş1îḓê"/>
            <p:cNvSpPr/>
            <p:nvPr/>
          </p:nvSpPr>
          <p:spPr>
            <a:xfrm>
              <a:off x="2034026" y="1655335"/>
              <a:ext cx="624349" cy="624349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91440" tIns="45720" rIns="91440" bIns="45720" anchor="ctr">
              <a:normAutofit/>
            </a:bodyPr>
            <a:lstStyle/>
            <a:p>
              <a:pPr algn="ctr"/>
              <a:r>
                <a:rPr lang="en-US" altLang="zh-CN" sz="2800" dirty="0">
                  <a:solidFill>
                    <a:schemeClr val="tx1"/>
                  </a:solidFill>
                  <a:latin typeface="黑体" panose="02010609060101010101" charset="-122"/>
                  <a:ea typeface="黑体" panose="02010609060101010101" charset="-122"/>
                  <a:sym typeface="思源黑体" panose="020B0500000000000000" pitchFamily="34" charset="-122"/>
                </a:rPr>
                <a:t>01</a:t>
              </a:r>
            </a:p>
          </p:txBody>
        </p:sp>
        <p:sp>
          <p:nvSpPr>
            <p:cNvPr id="22" name="ïṣḷîḓe"/>
            <p:cNvSpPr/>
            <p:nvPr/>
          </p:nvSpPr>
          <p:spPr bwMode="auto">
            <a:xfrm>
              <a:off x="2763152" y="1670076"/>
              <a:ext cx="2920506" cy="5585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91440" tIns="45720" rIns="91440" bIns="45720" anchor="t" anchorCtr="0">
              <a:no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 algn="dist">
                <a:lnSpc>
                  <a:spcPct val="120000"/>
                </a:lnSpc>
              </a:pPr>
              <a:r>
                <a:rPr lang="zh-CN" altLang="en-US" sz="3200" spc="1200" dirty="0">
                  <a:latin typeface="黑体" panose="02010609060101010101" charset="-122"/>
                  <a:ea typeface="黑体" panose="02010609060101010101" charset="-122"/>
                  <a:sym typeface="思源黑体" panose="020B0500000000000000" pitchFamily="34" charset="-122"/>
                </a:rPr>
                <a:t>基础知识</a:t>
              </a:r>
              <a:endParaRPr lang="en-US" altLang="zh-CN" sz="3200" spc="1200" dirty="0">
                <a:latin typeface="黑体" panose="02010609060101010101" charset="-122"/>
                <a:ea typeface="黑体" panose="02010609060101010101" charset="-122"/>
                <a:sym typeface="思源黑体" panose="020B0500000000000000" pitchFamily="34" charset="-122"/>
              </a:endParaRPr>
            </a:p>
          </p:txBody>
        </p:sp>
      </p:grpSp>
      <p:grpSp>
        <p:nvGrpSpPr>
          <p:cNvPr id="8" name="ïslidé"/>
          <p:cNvGrpSpPr/>
          <p:nvPr/>
        </p:nvGrpSpPr>
        <p:grpSpPr>
          <a:xfrm>
            <a:off x="5014984" y="2292786"/>
            <a:ext cx="4539831" cy="776637"/>
            <a:chOff x="2034026" y="2490855"/>
            <a:chExt cx="3649631" cy="624349"/>
          </a:xfrm>
        </p:grpSpPr>
        <p:sp>
          <p:nvSpPr>
            <p:cNvPr id="19" name="išḻíḋê"/>
            <p:cNvSpPr/>
            <p:nvPr/>
          </p:nvSpPr>
          <p:spPr>
            <a:xfrm>
              <a:off x="2034026" y="2490855"/>
              <a:ext cx="624349" cy="624349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91440" tIns="45720" rIns="91440" bIns="45720" anchor="ctr">
              <a:normAutofit/>
            </a:bodyPr>
            <a:lstStyle/>
            <a:p>
              <a:pPr algn="ctr"/>
              <a:r>
                <a:rPr lang="en-US" altLang="zh-CN" sz="2800" dirty="0">
                  <a:solidFill>
                    <a:schemeClr val="tx1"/>
                  </a:solidFill>
                  <a:latin typeface="黑体" panose="02010609060101010101" charset="-122"/>
                  <a:ea typeface="黑体" panose="02010609060101010101" charset="-122"/>
                  <a:sym typeface="思源黑体" panose="020B0500000000000000" pitchFamily="34" charset="-122"/>
                </a:rPr>
                <a:t>02</a:t>
              </a:r>
            </a:p>
          </p:txBody>
        </p:sp>
        <p:sp>
          <p:nvSpPr>
            <p:cNvPr id="20" name="ïSľíḑe"/>
            <p:cNvSpPr/>
            <p:nvPr/>
          </p:nvSpPr>
          <p:spPr bwMode="auto">
            <a:xfrm>
              <a:off x="2763151" y="2630807"/>
              <a:ext cx="2920506" cy="4803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91440" tIns="45720" rIns="91440" bIns="45720" anchor="t" anchorCtr="0">
              <a:no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 algn="dist">
                <a:lnSpc>
                  <a:spcPct val="120000"/>
                </a:lnSpc>
              </a:pPr>
              <a:r>
                <a:rPr lang="zh-CN" altLang="en-US" sz="3200" spc="1200" dirty="0">
                  <a:latin typeface="黑体" panose="02010609060101010101" charset="-122"/>
                  <a:ea typeface="黑体" panose="02010609060101010101" charset="-122"/>
                  <a:sym typeface="思源黑体" panose="020B0500000000000000" pitchFamily="34" charset="-122"/>
                </a:rPr>
                <a:t>指令学习</a:t>
              </a:r>
              <a:endParaRPr lang="en-US" altLang="zh-CN" sz="3200" spc="1200" dirty="0">
                <a:latin typeface="黑体" panose="02010609060101010101" charset="-122"/>
                <a:ea typeface="黑体" panose="02010609060101010101" charset="-122"/>
                <a:sym typeface="思源黑体" panose="020B0500000000000000" pitchFamily="34" charset="-122"/>
              </a:endParaRPr>
            </a:p>
          </p:txBody>
        </p:sp>
      </p:grpSp>
      <p:grpSp>
        <p:nvGrpSpPr>
          <p:cNvPr id="9" name="ísļïďe"/>
          <p:cNvGrpSpPr/>
          <p:nvPr/>
        </p:nvGrpSpPr>
        <p:grpSpPr>
          <a:xfrm>
            <a:off x="5060651" y="3364515"/>
            <a:ext cx="4494164" cy="776637"/>
            <a:chOff x="2034026" y="3326376"/>
            <a:chExt cx="3612919" cy="624349"/>
          </a:xfrm>
        </p:grpSpPr>
        <p:sp>
          <p:nvSpPr>
            <p:cNvPr id="17" name="íšḻídè"/>
            <p:cNvSpPr/>
            <p:nvPr/>
          </p:nvSpPr>
          <p:spPr>
            <a:xfrm>
              <a:off x="2034026" y="3326376"/>
              <a:ext cx="624349" cy="624349"/>
            </a:xfrm>
            <a:prstGeom prst="ellipse">
              <a:avLst/>
            </a:prstGeom>
            <a:solidFill>
              <a:srgbClr val="F2F2F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91440" tIns="45720" rIns="91440" bIns="45720" anchor="ctr">
              <a:normAutofit/>
            </a:bodyPr>
            <a:lstStyle/>
            <a:p>
              <a:pPr algn="ctr"/>
              <a:r>
                <a:rPr lang="en-US" altLang="zh-CN" sz="2800" dirty="0">
                  <a:solidFill>
                    <a:schemeClr val="tx1"/>
                  </a:solidFill>
                  <a:latin typeface="黑体" panose="02010609060101010101" charset="-122"/>
                  <a:ea typeface="黑体" panose="02010609060101010101" charset="-122"/>
                  <a:sym typeface="思源黑体" panose="020B0500000000000000" pitchFamily="34" charset="-122"/>
                </a:rPr>
                <a:t>03</a:t>
              </a:r>
            </a:p>
          </p:txBody>
        </p:sp>
        <p:sp>
          <p:nvSpPr>
            <p:cNvPr id="18" name="îśļïḑè"/>
            <p:cNvSpPr/>
            <p:nvPr/>
          </p:nvSpPr>
          <p:spPr bwMode="auto">
            <a:xfrm>
              <a:off x="2763151" y="3466328"/>
              <a:ext cx="2883794" cy="4803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91440" tIns="45720" rIns="91440" bIns="45720" anchor="t" anchorCtr="0">
              <a:no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 algn="dist">
                <a:lnSpc>
                  <a:spcPct val="120000"/>
                </a:lnSpc>
              </a:pPr>
              <a:r>
                <a:rPr lang="zh-CN" altLang="en-US" sz="3200" spc="1200" dirty="0">
                  <a:latin typeface="黑体" panose="02010609060101010101" charset="-122"/>
                  <a:ea typeface="黑体" panose="02010609060101010101" charset="-122"/>
                  <a:sym typeface="思源黑体" panose="020B0500000000000000" pitchFamily="34" charset="-122"/>
                </a:rPr>
                <a:t>程序代码</a:t>
              </a:r>
            </a:p>
          </p:txBody>
        </p:sp>
      </p:grpSp>
      <p:sp>
        <p:nvSpPr>
          <p:cNvPr id="16" name="isļíḋe"/>
          <p:cNvSpPr/>
          <p:nvPr/>
        </p:nvSpPr>
        <p:spPr bwMode="auto">
          <a:xfrm>
            <a:off x="5921953" y="4656367"/>
            <a:ext cx="3562311" cy="6582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anchor="t" anchorCtr="0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algn="dist">
              <a:lnSpc>
                <a:spcPct val="120000"/>
              </a:lnSpc>
            </a:pPr>
            <a:endParaRPr lang="zh-CN" altLang="en-US" sz="3200" spc="1200" dirty="0">
              <a:latin typeface="黑体" panose="02010609060101010101" charset="-122"/>
              <a:ea typeface="黑体" panose="02010609060101010101" charset="-122"/>
              <a:sym typeface="思源黑体" panose="020B0500000000000000" pitchFamily="34" charset="-122"/>
            </a:endParaRPr>
          </a:p>
        </p:txBody>
      </p:sp>
      <p:cxnSp>
        <p:nvCxnSpPr>
          <p:cNvPr id="11" name="直接连接符 19"/>
          <p:cNvCxnSpPr/>
          <p:nvPr/>
        </p:nvCxnSpPr>
        <p:spPr>
          <a:xfrm>
            <a:off x="6051164" y="2097330"/>
            <a:ext cx="3503651" cy="0"/>
          </a:xfrm>
          <a:prstGeom prst="line">
            <a:avLst/>
          </a:prstGeom>
          <a:ln w="3175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直接连接符 20"/>
          <p:cNvCxnSpPr/>
          <p:nvPr/>
        </p:nvCxnSpPr>
        <p:spPr>
          <a:xfrm>
            <a:off x="6051164" y="3173984"/>
            <a:ext cx="3503651" cy="0"/>
          </a:xfrm>
          <a:prstGeom prst="line">
            <a:avLst/>
          </a:prstGeom>
          <a:ln w="3175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直接连接符 21"/>
          <p:cNvCxnSpPr/>
          <p:nvPr/>
        </p:nvCxnSpPr>
        <p:spPr>
          <a:xfrm>
            <a:off x="6096831" y="4245713"/>
            <a:ext cx="3503651" cy="0"/>
          </a:xfrm>
          <a:prstGeom prst="line">
            <a:avLst/>
          </a:prstGeom>
          <a:ln w="3175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MH_Others_1"/>
          <p:cNvSpPr txBox="1"/>
          <p:nvPr>
            <p:custDataLst>
              <p:tags r:id="rId1"/>
            </p:custDataLst>
          </p:nvPr>
        </p:nvSpPr>
        <p:spPr>
          <a:xfrm>
            <a:off x="700179" y="2982026"/>
            <a:ext cx="2150150" cy="923290"/>
          </a:xfrm>
          <a:prstGeom prst="rect">
            <a:avLst/>
          </a:prstGeom>
          <a:noFill/>
        </p:spPr>
        <p:txBody>
          <a:bodyPr wrap="square" lIns="108000" tIns="0" rIns="0" bIns="0" rtlCol="0" anchor="ctr" anchorCtr="0">
            <a:spAutoFit/>
          </a:bodyPr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6000" b="1" i="0" u="none" strike="noStrike" kern="1200" cap="none" spc="600" normalizeH="0" baseline="0" noProof="0" dirty="0">
                <a:ln>
                  <a:noFill/>
                </a:ln>
                <a:solidFill>
                  <a:schemeClr val="bg1"/>
                </a:solidFill>
                <a:uLnTx/>
                <a:uFillTx/>
                <a:latin typeface="黑体" panose="02010609060101010101" charset="-122"/>
                <a:ea typeface="黑体" panose="02010609060101010101" charset="-122"/>
                <a:cs typeface="微软雅黑" panose="020B0503020204020204" pitchFamily="34" charset="-122"/>
                <a:sym typeface="思源黑体" panose="020B0500000000000000" pitchFamily="34" charset="-122"/>
              </a:rPr>
              <a:t>目录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椭圆 5"/>
          <p:cNvSpPr/>
          <p:nvPr/>
        </p:nvSpPr>
        <p:spPr>
          <a:xfrm>
            <a:off x="405123" y="442851"/>
            <a:ext cx="596348" cy="596348"/>
          </a:xfrm>
          <a:prstGeom prst="ellipse">
            <a:avLst/>
          </a:prstGeom>
          <a:gradFill flip="none" rotWithShape="1">
            <a:gsLst>
              <a:gs pos="0">
                <a:schemeClr val="accent1"/>
              </a:gs>
              <a:gs pos="100000">
                <a:schemeClr val="accent2"/>
              </a:gs>
            </a:gsLst>
            <a:lin ang="10800000" scaled="1"/>
            <a:tileRect/>
          </a:gradFill>
          <a:ln>
            <a:noFill/>
          </a:ln>
          <a:effectLst>
            <a:outerShdw blurRad="762000" dist="2540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360000" bIns="45720" numCol="1" spcCol="0" rtlCol="0" fromWordArt="0" anchor="ctr" anchorCtr="0" forceAA="0" compatLnSpc="1">
            <a:noAutofit/>
          </a:bodyPr>
          <a:lstStyle/>
          <a:p>
            <a:pPr algn="r" defTabSz="914400"/>
            <a:endParaRPr lang="zh-CN" altLang="en-US" sz="1400" b="1" dirty="0">
              <a:latin typeface="黑体" panose="02010609060101010101" charset="-122"/>
              <a:ea typeface="黑体" panose="02010609060101010101" charset="-122"/>
              <a:cs typeface="Open Sans" charset="0"/>
              <a:sym typeface="思源黑体" panose="020B0500000000000000" pitchFamily="34" charset="-122"/>
            </a:endParaRPr>
          </a:p>
        </p:txBody>
      </p:sp>
      <p:grpSp>
        <p:nvGrpSpPr>
          <p:cNvPr id="26" name="组合 25"/>
          <p:cNvGrpSpPr/>
          <p:nvPr/>
        </p:nvGrpSpPr>
        <p:grpSpPr>
          <a:xfrm>
            <a:off x="0" y="96067"/>
            <a:ext cx="12192000" cy="6854825"/>
            <a:chOff x="0" y="96067"/>
            <a:chExt cx="12192000" cy="6854825"/>
          </a:xfrm>
        </p:grpSpPr>
        <p:sp>
          <p:nvSpPr>
            <p:cNvPr id="21" name="Freeform 9"/>
            <p:cNvSpPr/>
            <p:nvPr/>
          </p:nvSpPr>
          <p:spPr bwMode="auto">
            <a:xfrm>
              <a:off x="5475817" y="96067"/>
              <a:ext cx="6716183" cy="6854825"/>
            </a:xfrm>
            <a:custGeom>
              <a:avLst/>
              <a:gdLst>
                <a:gd name="T0" fmla="*/ 1295 w 1295"/>
                <a:gd name="T1" fmla="*/ 1062 h 1062"/>
                <a:gd name="T2" fmla="*/ 1295 w 1295"/>
                <a:gd name="T3" fmla="*/ 0 h 1062"/>
                <a:gd name="T4" fmla="*/ 1081 w 1295"/>
                <a:gd name="T5" fmla="*/ 163 h 1062"/>
                <a:gd name="T6" fmla="*/ 878 w 1295"/>
                <a:gd name="T7" fmla="*/ 281 h 1062"/>
                <a:gd name="T8" fmla="*/ 641 w 1295"/>
                <a:gd name="T9" fmla="*/ 438 h 1062"/>
                <a:gd name="T10" fmla="*/ 274 w 1295"/>
                <a:gd name="T11" fmla="*/ 590 h 1062"/>
                <a:gd name="T12" fmla="*/ 45 w 1295"/>
                <a:gd name="T13" fmla="*/ 979 h 1062"/>
                <a:gd name="T14" fmla="*/ 0 w 1295"/>
                <a:gd name="T15" fmla="*/ 1062 h 1062"/>
                <a:gd name="T16" fmla="*/ 1295 w 1295"/>
                <a:gd name="T17" fmla="*/ 1062 h 10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295" h="1062">
                  <a:moveTo>
                    <a:pt x="1295" y="1062"/>
                  </a:moveTo>
                  <a:cubicBezTo>
                    <a:pt x="1295" y="0"/>
                    <a:pt x="1295" y="0"/>
                    <a:pt x="1295" y="0"/>
                  </a:cubicBezTo>
                  <a:cubicBezTo>
                    <a:pt x="1176" y="15"/>
                    <a:pt x="1104" y="111"/>
                    <a:pt x="1081" y="163"/>
                  </a:cubicBezTo>
                  <a:cubicBezTo>
                    <a:pt x="1045" y="243"/>
                    <a:pt x="985" y="294"/>
                    <a:pt x="878" y="281"/>
                  </a:cubicBezTo>
                  <a:cubicBezTo>
                    <a:pt x="771" y="268"/>
                    <a:pt x="707" y="299"/>
                    <a:pt x="641" y="438"/>
                  </a:cubicBezTo>
                  <a:cubicBezTo>
                    <a:pt x="582" y="560"/>
                    <a:pt x="520" y="531"/>
                    <a:pt x="274" y="590"/>
                  </a:cubicBezTo>
                  <a:cubicBezTo>
                    <a:pt x="28" y="649"/>
                    <a:pt x="96" y="812"/>
                    <a:pt x="45" y="979"/>
                  </a:cubicBezTo>
                  <a:cubicBezTo>
                    <a:pt x="35" y="1011"/>
                    <a:pt x="19" y="1038"/>
                    <a:pt x="0" y="1062"/>
                  </a:cubicBezTo>
                  <a:lnTo>
                    <a:pt x="1295" y="1062"/>
                  </a:lnTo>
                  <a:close/>
                </a:path>
              </a:pathLst>
            </a:custGeom>
            <a:solidFill>
              <a:schemeClr val="bg1">
                <a:lumMod val="95000"/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dirty="0">
                <a:latin typeface="思源黑体" panose="020B0500000000000000" pitchFamily="34" charset="-122"/>
                <a:ea typeface="思源黑体" panose="020B0500000000000000" pitchFamily="34" charset="-122"/>
                <a:sym typeface="思源黑体" panose="020B0500000000000000" pitchFamily="34" charset="-122"/>
              </a:endParaRPr>
            </a:p>
          </p:txBody>
        </p:sp>
        <p:sp>
          <p:nvSpPr>
            <p:cNvPr id="23" name="矩形 12"/>
            <p:cNvSpPr/>
            <p:nvPr/>
          </p:nvSpPr>
          <p:spPr>
            <a:xfrm>
              <a:off x="0" y="6626213"/>
              <a:ext cx="12192000" cy="324679"/>
            </a:xfrm>
            <a:prstGeom prst="rect">
              <a:avLst/>
            </a:prstGeom>
            <a:gradFill>
              <a:gsLst>
                <a:gs pos="0">
                  <a:schemeClr val="accent1"/>
                </a:gs>
                <a:gs pos="100000">
                  <a:schemeClr val="accent2"/>
                </a:gs>
              </a:gsLst>
              <a:lin ang="108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思源黑体" panose="020B0500000000000000" pitchFamily="34" charset="-122"/>
                <a:ea typeface="思源黑体" panose="020B0500000000000000" pitchFamily="34" charset="-122"/>
                <a:sym typeface="思源黑体" panose="020B0500000000000000" pitchFamily="34" charset="-122"/>
              </a:endParaRPr>
            </a:p>
          </p:txBody>
        </p:sp>
      </p:grpSp>
      <p:sp>
        <p:nvSpPr>
          <p:cNvPr id="24" name="文本框 17"/>
          <p:cNvSpPr txBox="1"/>
          <p:nvPr/>
        </p:nvSpPr>
        <p:spPr>
          <a:xfrm>
            <a:off x="1088556" y="474297"/>
            <a:ext cx="215822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spc="600" dirty="0">
                <a:solidFill>
                  <a:schemeClr val="tx1">
                    <a:lumMod val="75000"/>
                    <a:lumOff val="25000"/>
                  </a:schemeClr>
                </a:solidFill>
                <a:latin typeface="黑体" panose="02010609060101010101" charset="-122"/>
                <a:ea typeface="黑体" panose="02010609060101010101" charset="-122"/>
                <a:sym typeface="思源黑体" panose="020B0500000000000000" pitchFamily="34" charset="-122"/>
              </a:rPr>
              <a:t>基础知识</a:t>
            </a:r>
          </a:p>
        </p:txBody>
      </p:sp>
      <p:sp>
        <p:nvSpPr>
          <p:cNvPr id="9" name="TextBox 10"/>
          <p:cNvSpPr txBox="1"/>
          <p:nvPr/>
        </p:nvSpPr>
        <p:spPr>
          <a:xfrm>
            <a:off x="6597091" y="2336809"/>
            <a:ext cx="848310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400" b="1" dirty="0">
                <a:solidFill>
                  <a:schemeClr val="bg1"/>
                </a:solidFill>
                <a:latin typeface="思源黑体" panose="020B0500000000000000" pitchFamily="34" charset="-122"/>
                <a:ea typeface="思源黑体" panose="020B0500000000000000" pitchFamily="34" charset="-122"/>
                <a:sym typeface="思源黑体" panose="020B0500000000000000" pitchFamily="34" charset="-122"/>
              </a:rPr>
              <a:t>02</a:t>
            </a:r>
          </a:p>
        </p:txBody>
      </p:sp>
      <p:sp>
        <p:nvSpPr>
          <p:cNvPr id="19" name="矩形 18"/>
          <p:cNvSpPr/>
          <p:nvPr/>
        </p:nvSpPr>
        <p:spPr>
          <a:xfrm>
            <a:off x="886200" y="1101875"/>
            <a:ext cx="11027126" cy="1520601"/>
          </a:xfrm>
          <a:prstGeom prst="rect">
            <a:avLst/>
          </a:prstGeom>
        </p:spPr>
        <p:txBody>
          <a:bodyPr wrap="square" lIns="91433" tIns="45716" rIns="91433" bIns="45716">
            <a:spAutoFit/>
          </a:bodyPr>
          <a:lstStyle/>
          <a:p>
            <a:pPr lvl="0">
              <a:lnSpc>
                <a:spcPct val="120000"/>
              </a:lnSpc>
              <a:defRPr/>
            </a:pPr>
            <a:r>
              <a:rPr lang="en-US" altLang="zh-CN" sz="2000" dirty="0">
                <a:latin typeface="黑体" panose="02010609060101010101" pitchFamily="49" charset="-122"/>
                <a:ea typeface="黑体" panose="02010609060101010101" pitchFamily="49" charset="-122"/>
                <a:sym typeface="思源黑体" panose="020B0500000000000000" pitchFamily="34" charset="-122"/>
              </a:rPr>
              <a:t>LED</a:t>
            </a:r>
            <a:r>
              <a:rPr lang="zh-CN" altLang="en-US" sz="2000" dirty="0">
                <a:latin typeface="黑体" panose="02010609060101010101" pitchFamily="49" charset="-122"/>
                <a:ea typeface="黑体" panose="02010609060101010101" pitchFamily="49" charset="-122"/>
                <a:sym typeface="思源黑体" panose="020B0500000000000000" pitchFamily="34" charset="-122"/>
              </a:rPr>
              <a:t>的中文名称叫做“发光二极管”， 是一种能够将电能转化为可见光的固态的半导体器件，它可以直接把电转化为光。它的特点是节能、长寿、环保等等，经常在电路以及仪器中作为指示灯使用，也可以用于显示文字或者数字，随着技术的发展，目前也广泛用于日常生活照明。套件中的</a:t>
            </a:r>
            <a:r>
              <a:rPr lang="en-US" altLang="zh-CN" sz="2000" dirty="0">
                <a:latin typeface="黑体" panose="02010609060101010101" pitchFamily="49" charset="-122"/>
                <a:ea typeface="黑体" panose="02010609060101010101" pitchFamily="49" charset="-122"/>
                <a:sym typeface="思源黑体" panose="020B0500000000000000" pitchFamily="34" charset="-122"/>
              </a:rPr>
              <a:t>LED</a:t>
            </a:r>
            <a:r>
              <a:rPr lang="zh-CN" altLang="en-US" sz="2000" dirty="0">
                <a:latin typeface="黑体" panose="02010609060101010101" pitchFamily="49" charset="-122"/>
                <a:ea typeface="黑体" panose="02010609060101010101" pitchFamily="49" charset="-122"/>
                <a:sym typeface="思源黑体" panose="020B0500000000000000" pitchFamily="34" charset="-122"/>
              </a:rPr>
              <a:t>模块主要实现</a:t>
            </a:r>
            <a:r>
              <a:rPr lang="en-US" altLang="zh-CN" sz="2000" dirty="0">
                <a:latin typeface="黑体" panose="02010609060101010101" pitchFamily="49" charset="-122"/>
                <a:ea typeface="黑体" panose="02010609060101010101" pitchFamily="49" charset="-122"/>
                <a:sym typeface="思源黑体" panose="020B0500000000000000" pitchFamily="34" charset="-122"/>
              </a:rPr>
              <a:t>LED</a:t>
            </a:r>
            <a:r>
              <a:rPr lang="zh-CN" altLang="en-US" sz="2000" dirty="0">
                <a:latin typeface="黑体" panose="02010609060101010101" pitchFamily="49" charset="-122"/>
                <a:ea typeface="黑体" panose="02010609060101010101" pitchFamily="49" charset="-122"/>
                <a:sym typeface="思源黑体" panose="020B0500000000000000" pitchFamily="34" charset="-122"/>
              </a:rPr>
              <a:t>灯的亮灭的控制。</a:t>
            </a:r>
          </a:p>
        </p:txBody>
      </p:sp>
      <p:sp>
        <p:nvSpPr>
          <p:cNvPr id="25" name="TextBox 74"/>
          <p:cNvSpPr txBox="1"/>
          <p:nvPr/>
        </p:nvSpPr>
        <p:spPr>
          <a:xfrm>
            <a:off x="520394" y="474297"/>
            <a:ext cx="365806" cy="523220"/>
          </a:xfrm>
          <a:prstGeom prst="rect">
            <a:avLst/>
          </a:prstGeom>
          <a:noFill/>
        </p:spPr>
        <p:txBody>
          <a:bodyPr wrap="none" rtlCol="0" anchor="b">
            <a:spAutoFit/>
          </a:bodyPr>
          <a:lstStyle/>
          <a:p>
            <a:pPr algn="ctr"/>
            <a:r>
              <a:rPr lang="en-US" sz="2800" b="1" dirty="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  <a:sym typeface="思源黑体" panose="020B0500000000000000" pitchFamily="34" charset="-122"/>
              </a:rPr>
              <a:t>1</a:t>
            </a:r>
          </a:p>
        </p:txBody>
      </p:sp>
      <p:pic>
        <p:nvPicPr>
          <p:cNvPr id="12" name="图片 11">
            <a:extLst>
              <a:ext uri="{FF2B5EF4-FFF2-40B4-BE49-F238E27FC236}">
                <a16:creationId xmlns:a16="http://schemas.microsoft.com/office/drawing/2014/main" id="{3D7D1995-FD89-4BCB-901D-339C6E21921A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706" r="12734"/>
          <a:stretch/>
        </p:blipFill>
        <p:spPr>
          <a:xfrm>
            <a:off x="1048791" y="2413964"/>
            <a:ext cx="5317374" cy="4170567"/>
          </a:xfrm>
          <a:prstGeom prst="rect">
            <a:avLst/>
          </a:prstGeom>
        </p:spPr>
      </p:pic>
      <p:sp>
        <p:nvSpPr>
          <p:cNvPr id="13" name="矩形 12">
            <a:extLst>
              <a:ext uri="{FF2B5EF4-FFF2-40B4-BE49-F238E27FC236}">
                <a16:creationId xmlns:a16="http://schemas.microsoft.com/office/drawing/2014/main" id="{9EC52C8B-1AB8-4A60-B6D6-6C4DEE6D6801}"/>
              </a:ext>
            </a:extLst>
          </p:cNvPr>
          <p:cNvSpPr/>
          <p:nvPr/>
        </p:nvSpPr>
        <p:spPr>
          <a:xfrm>
            <a:off x="4874014" y="3213463"/>
            <a:ext cx="1071743" cy="721102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椭圆 5"/>
          <p:cNvSpPr/>
          <p:nvPr/>
        </p:nvSpPr>
        <p:spPr>
          <a:xfrm>
            <a:off x="405123" y="442851"/>
            <a:ext cx="596348" cy="596348"/>
          </a:xfrm>
          <a:prstGeom prst="ellipse">
            <a:avLst/>
          </a:prstGeom>
          <a:gradFill flip="none" rotWithShape="1">
            <a:gsLst>
              <a:gs pos="0">
                <a:schemeClr val="accent1"/>
              </a:gs>
              <a:gs pos="100000">
                <a:schemeClr val="accent2"/>
              </a:gs>
            </a:gsLst>
            <a:lin ang="10800000" scaled="1"/>
            <a:tileRect/>
          </a:gradFill>
          <a:ln>
            <a:noFill/>
          </a:ln>
          <a:effectLst>
            <a:outerShdw blurRad="762000" dist="2540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360000" bIns="45720" numCol="1" spcCol="0" rtlCol="0" fromWordArt="0" anchor="ctr" anchorCtr="0" forceAA="0" compatLnSpc="1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黑体" panose="02010609060101010101" charset="-122"/>
              <a:ea typeface="黑体" panose="02010609060101010101" charset="-122"/>
              <a:cs typeface="Open Sans" charset="0"/>
              <a:sym typeface="思源黑体" panose="020B0500000000000000" pitchFamily="34" charset="-122"/>
            </a:endParaRPr>
          </a:p>
        </p:txBody>
      </p:sp>
      <p:grpSp>
        <p:nvGrpSpPr>
          <p:cNvPr id="26" name="组合 25"/>
          <p:cNvGrpSpPr/>
          <p:nvPr/>
        </p:nvGrpSpPr>
        <p:grpSpPr>
          <a:xfrm>
            <a:off x="0" y="33641"/>
            <a:ext cx="12192000" cy="6854825"/>
            <a:chOff x="0" y="96067"/>
            <a:chExt cx="12192000" cy="6854825"/>
          </a:xfrm>
        </p:grpSpPr>
        <p:sp>
          <p:nvSpPr>
            <p:cNvPr id="21" name="Freeform 9"/>
            <p:cNvSpPr/>
            <p:nvPr/>
          </p:nvSpPr>
          <p:spPr bwMode="auto">
            <a:xfrm>
              <a:off x="5475817" y="96067"/>
              <a:ext cx="6716183" cy="6854825"/>
            </a:xfrm>
            <a:custGeom>
              <a:avLst/>
              <a:gdLst>
                <a:gd name="T0" fmla="*/ 1295 w 1295"/>
                <a:gd name="T1" fmla="*/ 1062 h 1062"/>
                <a:gd name="T2" fmla="*/ 1295 w 1295"/>
                <a:gd name="T3" fmla="*/ 0 h 1062"/>
                <a:gd name="T4" fmla="*/ 1081 w 1295"/>
                <a:gd name="T5" fmla="*/ 163 h 1062"/>
                <a:gd name="T6" fmla="*/ 878 w 1295"/>
                <a:gd name="T7" fmla="*/ 281 h 1062"/>
                <a:gd name="T8" fmla="*/ 641 w 1295"/>
                <a:gd name="T9" fmla="*/ 438 h 1062"/>
                <a:gd name="T10" fmla="*/ 274 w 1295"/>
                <a:gd name="T11" fmla="*/ 590 h 1062"/>
                <a:gd name="T12" fmla="*/ 45 w 1295"/>
                <a:gd name="T13" fmla="*/ 979 h 1062"/>
                <a:gd name="T14" fmla="*/ 0 w 1295"/>
                <a:gd name="T15" fmla="*/ 1062 h 1062"/>
                <a:gd name="T16" fmla="*/ 1295 w 1295"/>
                <a:gd name="T17" fmla="*/ 1062 h 10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295" h="1062">
                  <a:moveTo>
                    <a:pt x="1295" y="1062"/>
                  </a:moveTo>
                  <a:cubicBezTo>
                    <a:pt x="1295" y="0"/>
                    <a:pt x="1295" y="0"/>
                    <a:pt x="1295" y="0"/>
                  </a:cubicBezTo>
                  <a:cubicBezTo>
                    <a:pt x="1176" y="15"/>
                    <a:pt x="1104" y="111"/>
                    <a:pt x="1081" y="163"/>
                  </a:cubicBezTo>
                  <a:cubicBezTo>
                    <a:pt x="1045" y="243"/>
                    <a:pt x="985" y="294"/>
                    <a:pt x="878" y="281"/>
                  </a:cubicBezTo>
                  <a:cubicBezTo>
                    <a:pt x="771" y="268"/>
                    <a:pt x="707" y="299"/>
                    <a:pt x="641" y="438"/>
                  </a:cubicBezTo>
                  <a:cubicBezTo>
                    <a:pt x="582" y="560"/>
                    <a:pt x="520" y="531"/>
                    <a:pt x="274" y="590"/>
                  </a:cubicBezTo>
                  <a:cubicBezTo>
                    <a:pt x="28" y="649"/>
                    <a:pt x="96" y="812"/>
                    <a:pt x="45" y="979"/>
                  </a:cubicBezTo>
                  <a:cubicBezTo>
                    <a:pt x="35" y="1011"/>
                    <a:pt x="19" y="1038"/>
                    <a:pt x="0" y="1062"/>
                  </a:cubicBezTo>
                  <a:lnTo>
                    <a:pt x="1295" y="1062"/>
                  </a:lnTo>
                  <a:close/>
                </a:path>
              </a:pathLst>
            </a:custGeom>
            <a:solidFill>
              <a:schemeClr val="bg1">
                <a:lumMod val="95000"/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" panose="020B0500000000000000" pitchFamily="34" charset="-122"/>
                <a:ea typeface="思源黑体" panose="020B0500000000000000" pitchFamily="34" charset="-122"/>
                <a:cs typeface="+mn-cs"/>
                <a:sym typeface="思源黑体" panose="020B0500000000000000" pitchFamily="34" charset="-122"/>
              </a:endParaRPr>
            </a:p>
          </p:txBody>
        </p:sp>
        <p:sp>
          <p:nvSpPr>
            <p:cNvPr id="23" name="矩形 12"/>
            <p:cNvSpPr/>
            <p:nvPr/>
          </p:nvSpPr>
          <p:spPr>
            <a:xfrm>
              <a:off x="0" y="6626213"/>
              <a:ext cx="12192000" cy="324679"/>
            </a:xfrm>
            <a:prstGeom prst="rect">
              <a:avLst/>
            </a:prstGeom>
            <a:gradFill>
              <a:gsLst>
                <a:gs pos="0">
                  <a:schemeClr val="accent1"/>
                </a:gs>
                <a:gs pos="100000">
                  <a:schemeClr val="accent2"/>
                </a:gs>
              </a:gsLst>
              <a:lin ang="108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思源黑体" panose="020B0500000000000000" pitchFamily="34" charset="-122"/>
                <a:ea typeface="思源黑体" panose="020B0500000000000000" pitchFamily="34" charset="-122"/>
                <a:cs typeface="+mn-cs"/>
                <a:sym typeface="思源黑体" panose="020B0500000000000000" pitchFamily="34" charset="-122"/>
              </a:endParaRPr>
            </a:p>
          </p:txBody>
        </p:sp>
      </p:grpSp>
      <p:sp>
        <p:nvSpPr>
          <p:cNvPr id="24" name="文本框 17"/>
          <p:cNvSpPr txBox="1"/>
          <p:nvPr/>
        </p:nvSpPr>
        <p:spPr>
          <a:xfrm>
            <a:off x="1088556" y="474297"/>
            <a:ext cx="215822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altLang="en-US" sz="2800" spc="600" dirty="0">
                <a:solidFill>
                  <a:prstClr val="black">
                    <a:lumMod val="75000"/>
                    <a:lumOff val="25000"/>
                  </a:prstClr>
                </a:solidFill>
                <a:latin typeface="黑体" panose="02010609060101010101" charset="-122"/>
                <a:ea typeface="黑体" panose="02010609060101010101" charset="-122"/>
                <a:sym typeface="思源黑体" panose="020B0500000000000000" pitchFamily="34" charset="-122"/>
              </a:rPr>
              <a:t>指令学习</a:t>
            </a:r>
            <a:endParaRPr kumimoji="0" lang="zh-CN" altLang="en-US" sz="2800" b="0" i="0" u="none" strike="noStrike" kern="1200" cap="none" spc="60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黑体" panose="02010609060101010101" charset="-122"/>
              <a:ea typeface="黑体" panose="02010609060101010101" charset="-122"/>
              <a:cs typeface="+mn-cs"/>
              <a:sym typeface="思源黑体" panose="020B0500000000000000" pitchFamily="34" charset="-122"/>
            </a:endParaRPr>
          </a:p>
        </p:txBody>
      </p:sp>
      <p:sp>
        <p:nvSpPr>
          <p:cNvPr id="9" name="TextBox 10"/>
          <p:cNvSpPr txBox="1"/>
          <p:nvPr/>
        </p:nvSpPr>
        <p:spPr>
          <a:xfrm>
            <a:off x="6597091" y="2336809"/>
            <a:ext cx="848310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思源黑体" panose="020B0500000000000000" pitchFamily="34" charset="-122"/>
                <a:ea typeface="思源黑体" panose="020B0500000000000000" pitchFamily="34" charset="-122"/>
                <a:cs typeface="+mn-cs"/>
                <a:sym typeface="思源黑体" panose="020B0500000000000000" pitchFamily="34" charset="-122"/>
              </a:rPr>
              <a:t>02</a:t>
            </a:r>
          </a:p>
        </p:txBody>
      </p:sp>
      <p:sp>
        <p:nvSpPr>
          <p:cNvPr id="25" name="TextBox 74"/>
          <p:cNvSpPr txBox="1"/>
          <p:nvPr/>
        </p:nvSpPr>
        <p:spPr>
          <a:xfrm>
            <a:off x="520394" y="474297"/>
            <a:ext cx="365806" cy="523220"/>
          </a:xfrm>
          <a:prstGeom prst="rect">
            <a:avLst/>
          </a:prstGeom>
          <a:noFill/>
        </p:spPr>
        <p:txBody>
          <a:bodyPr wrap="none" rtlCol="0" anchor="b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黑体" panose="02010609060101010101" charset="-122"/>
                <a:ea typeface="黑体" panose="02010609060101010101" charset="-122"/>
                <a:cs typeface="+mn-cs"/>
                <a:sym typeface="思源黑体" panose="020B0500000000000000" pitchFamily="34" charset="-122"/>
              </a:rPr>
              <a:t>2</a:t>
            </a:r>
          </a:p>
        </p:txBody>
      </p:sp>
      <p:sp>
        <p:nvSpPr>
          <p:cNvPr id="13" name="TextBox 24">
            <a:extLst>
              <a:ext uri="{FF2B5EF4-FFF2-40B4-BE49-F238E27FC236}">
                <a16:creationId xmlns:a16="http://schemas.microsoft.com/office/drawing/2014/main" id="{2FC2BE1B-8294-407B-81A2-36D795408142}"/>
              </a:ext>
            </a:extLst>
          </p:cNvPr>
          <p:cNvSpPr txBox="1"/>
          <p:nvPr/>
        </p:nvSpPr>
        <p:spPr>
          <a:xfrm>
            <a:off x="1462371" y="2717093"/>
            <a:ext cx="9397218" cy="943512"/>
          </a:xfrm>
          <a:prstGeom prst="rect">
            <a:avLst/>
          </a:prstGeom>
          <a:noFill/>
        </p:spPr>
        <p:txBody>
          <a:bodyPr wrap="square" lIns="91423" tIns="45712" rIns="91423" bIns="45712" rtlCol="0">
            <a:spAutoFit/>
          </a:bodyPr>
          <a:lstStyle/>
          <a:p>
            <a:pPr lvl="0" defTabSz="1217930">
              <a:lnSpc>
                <a:spcPct val="150000"/>
              </a:lnSpc>
              <a:defRPr/>
            </a:pPr>
            <a:r>
              <a:rPr lang="zh-CN" altLang="en-US" sz="2000" dirty="0">
                <a:solidFill>
                  <a:schemeClr val="bg1">
                    <a:lumMod val="50000"/>
                  </a:schemeClr>
                </a:solidFill>
                <a:latin typeface="黑体" panose="02010609060101010101" charset="-122"/>
                <a:ea typeface="黑体" panose="02010609060101010101" charset="-122"/>
                <a:sym typeface="思源黑体" panose="020B0500000000000000" pitchFamily="34" charset="-122"/>
              </a:rPr>
              <a:t>这个指令在输出类别指令中中，使用这个指令可以设置实验箱上的红、黄、绿灯亮或灭</a:t>
            </a:r>
          </a:p>
        </p:txBody>
      </p:sp>
      <p:pic>
        <p:nvPicPr>
          <p:cNvPr id="2" name="图片 1">
            <a:extLst>
              <a:ext uri="{FF2B5EF4-FFF2-40B4-BE49-F238E27FC236}">
                <a16:creationId xmlns:a16="http://schemas.microsoft.com/office/drawing/2014/main" id="{4DB3F4E9-C4BA-41D4-9E26-BD6B26F5A35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78468" y="1499713"/>
            <a:ext cx="3099212" cy="1008356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椭圆 5"/>
          <p:cNvSpPr/>
          <p:nvPr/>
        </p:nvSpPr>
        <p:spPr>
          <a:xfrm>
            <a:off x="405123" y="442851"/>
            <a:ext cx="596348" cy="596348"/>
          </a:xfrm>
          <a:prstGeom prst="ellipse">
            <a:avLst/>
          </a:prstGeom>
          <a:gradFill flip="none" rotWithShape="1">
            <a:gsLst>
              <a:gs pos="0">
                <a:schemeClr val="accent1"/>
              </a:gs>
              <a:gs pos="100000">
                <a:schemeClr val="accent2"/>
              </a:gs>
            </a:gsLst>
            <a:lin ang="10800000" scaled="1"/>
            <a:tileRect/>
          </a:gradFill>
          <a:ln>
            <a:noFill/>
          </a:ln>
          <a:effectLst>
            <a:outerShdw blurRad="762000" dist="2540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360000" bIns="45720" numCol="1" spcCol="0" rtlCol="0" fromWordArt="0" anchor="ctr" anchorCtr="0" forceAA="0" compatLnSpc="1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黑体" panose="02010609060101010101" charset="-122"/>
              <a:ea typeface="黑体" panose="02010609060101010101" charset="-122"/>
              <a:cs typeface="Open Sans" charset="0"/>
              <a:sym typeface="思源黑体" panose="020B0500000000000000" pitchFamily="34" charset="-122"/>
            </a:endParaRPr>
          </a:p>
        </p:txBody>
      </p:sp>
      <p:grpSp>
        <p:nvGrpSpPr>
          <p:cNvPr id="26" name="组合 25"/>
          <p:cNvGrpSpPr/>
          <p:nvPr/>
        </p:nvGrpSpPr>
        <p:grpSpPr>
          <a:xfrm>
            <a:off x="0" y="96067"/>
            <a:ext cx="12192000" cy="6854825"/>
            <a:chOff x="0" y="96067"/>
            <a:chExt cx="12192000" cy="6854825"/>
          </a:xfrm>
        </p:grpSpPr>
        <p:sp>
          <p:nvSpPr>
            <p:cNvPr id="21" name="Freeform 9"/>
            <p:cNvSpPr/>
            <p:nvPr/>
          </p:nvSpPr>
          <p:spPr bwMode="auto">
            <a:xfrm>
              <a:off x="5475817" y="96067"/>
              <a:ext cx="6716183" cy="6854825"/>
            </a:xfrm>
            <a:custGeom>
              <a:avLst/>
              <a:gdLst>
                <a:gd name="T0" fmla="*/ 1295 w 1295"/>
                <a:gd name="T1" fmla="*/ 1062 h 1062"/>
                <a:gd name="T2" fmla="*/ 1295 w 1295"/>
                <a:gd name="T3" fmla="*/ 0 h 1062"/>
                <a:gd name="T4" fmla="*/ 1081 w 1295"/>
                <a:gd name="T5" fmla="*/ 163 h 1062"/>
                <a:gd name="T6" fmla="*/ 878 w 1295"/>
                <a:gd name="T7" fmla="*/ 281 h 1062"/>
                <a:gd name="T8" fmla="*/ 641 w 1295"/>
                <a:gd name="T9" fmla="*/ 438 h 1062"/>
                <a:gd name="T10" fmla="*/ 274 w 1295"/>
                <a:gd name="T11" fmla="*/ 590 h 1062"/>
                <a:gd name="T12" fmla="*/ 45 w 1295"/>
                <a:gd name="T13" fmla="*/ 979 h 1062"/>
                <a:gd name="T14" fmla="*/ 0 w 1295"/>
                <a:gd name="T15" fmla="*/ 1062 h 1062"/>
                <a:gd name="T16" fmla="*/ 1295 w 1295"/>
                <a:gd name="T17" fmla="*/ 1062 h 10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295" h="1062">
                  <a:moveTo>
                    <a:pt x="1295" y="1062"/>
                  </a:moveTo>
                  <a:cubicBezTo>
                    <a:pt x="1295" y="0"/>
                    <a:pt x="1295" y="0"/>
                    <a:pt x="1295" y="0"/>
                  </a:cubicBezTo>
                  <a:cubicBezTo>
                    <a:pt x="1176" y="15"/>
                    <a:pt x="1104" y="111"/>
                    <a:pt x="1081" y="163"/>
                  </a:cubicBezTo>
                  <a:cubicBezTo>
                    <a:pt x="1045" y="243"/>
                    <a:pt x="985" y="294"/>
                    <a:pt x="878" y="281"/>
                  </a:cubicBezTo>
                  <a:cubicBezTo>
                    <a:pt x="771" y="268"/>
                    <a:pt x="707" y="299"/>
                    <a:pt x="641" y="438"/>
                  </a:cubicBezTo>
                  <a:cubicBezTo>
                    <a:pt x="582" y="560"/>
                    <a:pt x="520" y="531"/>
                    <a:pt x="274" y="590"/>
                  </a:cubicBezTo>
                  <a:cubicBezTo>
                    <a:pt x="28" y="649"/>
                    <a:pt x="96" y="812"/>
                    <a:pt x="45" y="979"/>
                  </a:cubicBezTo>
                  <a:cubicBezTo>
                    <a:pt x="35" y="1011"/>
                    <a:pt x="19" y="1038"/>
                    <a:pt x="0" y="1062"/>
                  </a:cubicBezTo>
                  <a:lnTo>
                    <a:pt x="1295" y="1062"/>
                  </a:lnTo>
                  <a:close/>
                </a:path>
              </a:pathLst>
            </a:custGeom>
            <a:solidFill>
              <a:schemeClr val="bg1">
                <a:lumMod val="95000"/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" panose="020B0500000000000000" pitchFamily="34" charset="-122"/>
                <a:ea typeface="思源黑体" panose="020B0500000000000000" pitchFamily="34" charset="-122"/>
                <a:cs typeface="+mn-cs"/>
                <a:sym typeface="思源黑体" panose="020B0500000000000000" pitchFamily="34" charset="-122"/>
              </a:endParaRPr>
            </a:p>
          </p:txBody>
        </p:sp>
        <p:sp>
          <p:nvSpPr>
            <p:cNvPr id="23" name="矩形 12"/>
            <p:cNvSpPr/>
            <p:nvPr/>
          </p:nvSpPr>
          <p:spPr>
            <a:xfrm>
              <a:off x="0" y="6626213"/>
              <a:ext cx="12192000" cy="324679"/>
            </a:xfrm>
            <a:prstGeom prst="rect">
              <a:avLst/>
            </a:prstGeom>
            <a:gradFill>
              <a:gsLst>
                <a:gs pos="0">
                  <a:schemeClr val="accent1"/>
                </a:gs>
                <a:gs pos="100000">
                  <a:schemeClr val="accent2"/>
                </a:gs>
              </a:gsLst>
              <a:lin ang="108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思源黑体" panose="020B0500000000000000" pitchFamily="34" charset="-122"/>
                <a:ea typeface="思源黑体" panose="020B0500000000000000" pitchFamily="34" charset="-122"/>
                <a:cs typeface="+mn-cs"/>
                <a:sym typeface="思源黑体" panose="020B0500000000000000" pitchFamily="34" charset="-122"/>
              </a:endParaRPr>
            </a:p>
          </p:txBody>
        </p:sp>
      </p:grpSp>
      <p:sp>
        <p:nvSpPr>
          <p:cNvPr id="24" name="文本框 17"/>
          <p:cNvSpPr txBox="1"/>
          <p:nvPr/>
        </p:nvSpPr>
        <p:spPr>
          <a:xfrm>
            <a:off x="1088556" y="474297"/>
            <a:ext cx="215822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800" b="0" i="0" u="none" strike="noStrike" kern="1200" cap="none" spc="60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黑体" panose="02010609060101010101" charset="-122"/>
                <a:ea typeface="黑体" panose="02010609060101010101" charset="-122"/>
                <a:cs typeface="+mn-cs"/>
                <a:sym typeface="思源黑体" panose="020B0500000000000000" pitchFamily="34" charset="-122"/>
              </a:rPr>
              <a:t>程序代码</a:t>
            </a:r>
          </a:p>
        </p:txBody>
      </p:sp>
      <p:sp>
        <p:nvSpPr>
          <p:cNvPr id="9" name="TextBox 10"/>
          <p:cNvSpPr txBox="1"/>
          <p:nvPr/>
        </p:nvSpPr>
        <p:spPr>
          <a:xfrm>
            <a:off x="6597091" y="2336809"/>
            <a:ext cx="848310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思源黑体" panose="020B0500000000000000" pitchFamily="34" charset="-122"/>
                <a:ea typeface="思源黑体" panose="020B0500000000000000" pitchFamily="34" charset="-122"/>
                <a:cs typeface="+mn-cs"/>
                <a:sym typeface="思源黑体" panose="020B0500000000000000" pitchFamily="34" charset="-122"/>
              </a:rPr>
              <a:t>02</a:t>
            </a:r>
          </a:p>
        </p:txBody>
      </p:sp>
      <p:sp>
        <p:nvSpPr>
          <p:cNvPr id="25" name="TextBox 74"/>
          <p:cNvSpPr txBox="1"/>
          <p:nvPr/>
        </p:nvSpPr>
        <p:spPr>
          <a:xfrm>
            <a:off x="520394" y="474297"/>
            <a:ext cx="365806" cy="523220"/>
          </a:xfrm>
          <a:prstGeom prst="rect">
            <a:avLst/>
          </a:prstGeom>
          <a:noFill/>
        </p:spPr>
        <p:txBody>
          <a:bodyPr wrap="none" rtlCol="0" anchor="b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黑体" panose="02010609060101010101" charset="-122"/>
                <a:ea typeface="黑体" panose="02010609060101010101" charset="-122"/>
                <a:cs typeface="+mn-cs"/>
                <a:sym typeface="思源黑体" panose="020B0500000000000000" pitchFamily="34" charset="-122"/>
              </a:rPr>
              <a:t>3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黑体" panose="02010609060101010101" charset="-122"/>
              <a:ea typeface="黑体" panose="02010609060101010101" charset="-122"/>
              <a:cs typeface="+mn-cs"/>
              <a:sym typeface="思源黑体" panose="020B0500000000000000" pitchFamily="34" charset="-122"/>
            </a:endParaRPr>
          </a:p>
        </p:txBody>
      </p:sp>
      <p:sp>
        <p:nvSpPr>
          <p:cNvPr id="4" name="文本框 3">
            <a:extLst>
              <a:ext uri="{FF2B5EF4-FFF2-40B4-BE49-F238E27FC236}">
                <a16:creationId xmlns:a16="http://schemas.microsoft.com/office/drawing/2014/main" id="{5278F00B-F551-4851-9992-36178D9193EF}"/>
              </a:ext>
            </a:extLst>
          </p:cNvPr>
          <p:cNvSpPr txBox="1"/>
          <p:nvPr/>
        </p:nvSpPr>
        <p:spPr>
          <a:xfrm>
            <a:off x="2577738" y="1445623"/>
            <a:ext cx="8771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/>
              <a:t>红绿灯</a:t>
            </a:r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0B58257C-FCAF-46D8-9FA9-2E3351504B0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28072" y="1216303"/>
            <a:ext cx="2733675" cy="5191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605362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9"/>
          <p:cNvSpPr/>
          <p:nvPr/>
        </p:nvSpPr>
        <p:spPr bwMode="auto">
          <a:xfrm>
            <a:off x="5475817" y="3175"/>
            <a:ext cx="6716183" cy="6854825"/>
          </a:xfrm>
          <a:custGeom>
            <a:avLst/>
            <a:gdLst>
              <a:gd name="T0" fmla="*/ 1295 w 1295"/>
              <a:gd name="T1" fmla="*/ 1062 h 1062"/>
              <a:gd name="T2" fmla="*/ 1295 w 1295"/>
              <a:gd name="T3" fmla="*/ 0 h 1062"/>
              <a:gd name="T4" fmla="*/ 1081 w 1295"/>
              <a:gd name="T5" fmla="*/ 163 h 1062"/>
              <a:gd name="T6" fmla="*/ 878 w 1295"/>
              <a:gd name="T7" fmla="*/ 281 h 1062"/>
              <a:gd name="T8" fmla="*/ 641 w 1295"/>
              <a:gd name="T9" fmla="*/ 438 h 1062"/>
              <a:gd name="T10" fmla="*/ 274 w 1295"/>
              <a:gd name="T11" fmla="*/ 590 h 1062"/>
              <a:gd name="T12" fmla="*/ 45 w 1295"/>
              <a:gd name="T13" fmla="*/ 979 h 1062"/>
              <a:gd name="T14" fmla="*/ 0 w 1295"/>
              <a:gd name="T15" fmla="*/ 1062 h 1062"/>
              <a:gd name="T16" fmla="*/ 1295 w 1295"/>
              <a:gd name="T17" fmla="*/ 1062 h 106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295" h="1062">
                <a:moveTo>
                  <a:pt x="1295" y="1062"/>
                </a:moveTo>
                <a:cubicBezTo>
                  <a:pt x="1295" y="0"/>
                  <a:pt x="1295" y="0"/>
                  <a:pt x="1295" y="0"/>
                </a:cubicBezTo>
                <a:cubicBezTo>
                  <a:pt x="1176" y="15"/>
                  <a:pt x="1104" y="111"/>
                  <a:pt x="1081" y="163"/>
                </a:cubicBezTo>
                <a:cubicBezTo>
                  <a:pt x="1045" y="243"/>
                  <a:pt x="985" y="294"/>
                  <a:pt x="878" y="281"/>
                </a:cubicBezTo>
                <a:cubicBezTo>
                  <a:pt x="771" y="268"/>
                  <a:pt x="707" y="299"/>
                  <a:pt x="641" y="438"/>
                </a:cubicBezTo>
                <a:cubicBezTo>
                  <a:pt x="582" y="560"/>
                  <a:pt x="520" y="531"/>
                  <a:pt x="274" y="590"/>
                </a:cubicBezTo>
                <a:cubicBezTo>
                  <a:pt x="28" y="649"/>
                  <a:pt x="96" y="812"/>
                  <a:pt x="45" y="979"/>
                </a:cubicBezTo>
                <a:cubicBezTo>
                  <a:pt x="35" y="1011"/>
                  <a:pt x="19" y="1038"/>
                  <a:pt x="0" y="1062"/>
                </a:cubicBezTo>
                <a:lnTo>
                  <a:pt x="1295" y="1062"/>
                </a:lnTo>
                <a:close/>
              </a:path>
            </a:pathLst>
          </a:custGeom>
          <a:solidFill>
            <a:schemeClr val="bg1">
              <a:lumMod val="95000"/>
              <a:alpha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" panose="020B0500000000000000" pitchFamily="34" charset="-122"/>
              <a:ea typeface="思源黑体" panose="020B0500000000000000" pitchFamily="34" charset="-122"/>
              <a:cs typeface="+mn-cs"/>
              <a:sym typeface="思源黑体" panose="020B0500000000000000" pitchFamily="34" charset="-122"/>
            </a:endParaRPr>
          </a:p>
        </p:txBody>
      </p:sp>
      <p:sp>
        <p:nvSpPr>
          <p:cNvPr id="3" name="Freeform 9"/>
          <p:cNvSpPr/>
          <p:nvPr/>
        </p:nvSpPr>
        <p:spPr bwMode="auto">
          <a:xfrm>
            <a:off x="8905461" y="3630414"/>
            <a:ext cx="3286538" cy="3227586"/>
          </a:xfrm>
          <a:custGeom>
            <a:avLst/>
            <a:gdLst>
              <a:gd name="T0" fmla="*/ 1295 w 1295"/>
              <a:gd name="T1" fmla="*/ 1062 h 1062"/>
              <a:gd name="T2" fmla="*/ 1295 w 1295"/>
              <a:gd name="T3" fmla="*/ 0 h 1062"/>
              <a:gd name="T4" fmla="*/ 1081 w 1295"/>
              <a:gd name="T5" fmla="*/ 163 h 1062"/>
              <a:gd name="T6" fmla="*/ 878 w 1295"/>
              <a:gd name="T7" fmla="*/ 281 h 1062"/>
              <a:gd name="T8" fmla="*/ 641 w 1295"/>
              <a:gd name="T9" fmla="*/ 438 h 1062"/>
              <a:gd name="T10" fmla="*/ 274 w 1295"/>
              <a:gd name="T11" fmla="*/ 590 h 1062"/>
              <a:gd name="T12" fmla="*/ 45 w 1295"/>
              <a:gd name="T13" fmla="*/ 979 h 1062"/>
              <a:gd name="T14" fmla="*/ 0 w 1295"/>
              <a:gd name="T15" fmla="*/ 1062 h 1062"/>
              <a:gd name="T16" fmla="*/ 1295 w 1295"/>
              <a:gd name="T17" fmla="*/ 1062 h 106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295" h="1062">
                <a:moveTo>
                  <a:pt x="1295" y="1062"/>
                </a:moveTo>
                <a:cubicBezTo>
                  <a:pt x="1295" y="0"/>
                  <a:pt x="1295" y="0"/>
                  <a:pt x="1295" y="0"/>
                </a:cubicBezTo>
                <a:cubicBezTo>
                  <a:pt x="1176" y="15"/>
                  <a:pt x="1104" y="111"/>
                  <a:pt x="1081" y="163"/>
                </a:cubicBezTo>
                <a:cubicBezTo>
                  <a:pt x="1045" y="243"/>
                  <a:pt x="985" y="294"/>
                  <a:pt x="878" y="281"/>
                </a:cubicBezTo>
                <a:cubicBezTo>
                  <a:pt x="771" y="268"/>
                  <a:pt x="707" y="299"/>
                  <a:pt x="641" y="438"/>
                </a:cubicBezTo>
                <a:cubicBezTo>
                  <a:pt x="582" y="560"/>
                  <a:pt x="520" y="531"/>
                  <a:pt x="274" y="590"/>
                </a:cubicBezTo>
                <a:cubicBezTo>
                  <a:pt x="28" y="649"/>
                  <a:pt x="96" y="812"/>
                  <a:pt x="45" y="979"/>
                </a:cubicBezTo>
                <a:cubicBezTo>
                  <a:pt x="35" y="1011"/>
                  <a:pt x="19" y="1038"/>
                  <a:pt x="0" y="1062"/>
                </a:cubicBezTo>
                <a:lnTo>
                  <a:pt x="1295" y="1062"/>
                </a:lnTo>
                <a:close/>
              </a:path>
            </a:pathLst>
          </a:custGeom>
          <a:gradFill flip="none" rotWithShape="1">
            <a:gsLst>
              <a:gs pos="0">
                <a:schemeClr val="accent1"/>
              </a:gs>
              <a:gs pos="100000">
                <a:schemeClr val="accent2"/>
              </a:gs>
            </a:gsLst>
            <a:lin ang="10800000" scaled="1"/>
            <a:tileRect/>
          </a:gradFill>
          <a:ln>
            <a:noFill/>
          </a:ln>
          <a:effectLst>
            <a:outerShdw blurRad="762000" dist="2540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360000" bIns="45720" numCol="1" spcCol="0" rtlCol="0" fromWordArt="0" anchor="ctr" anchorCtr="0" forceAA="0" compatLnSpc="1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4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思源黑体" panose="020B0500000000000000" pitchFamily="34" charset="-122"/>
              <a:ea typeface="思源黑体" panose="020B0500000000000000" pitchFamily="34" charset="-122"/>
              <a:cs typeface="Open Sans" charset="0"/>
              <a:sym typeface="思源黑体" panose="020B0500000000000000" pitchFamily="34" charset="-122"/>
            </a:endParaRPr>
          </a:p>
        </p:txBody>
      </p:sp>
      <p:sp>
        <p:nvSpPr>
          <p:cNvPr id="7" name="文本框 9"/>
          <p:cNvSpPr txBox="1"/>
          <p:nvPr/>
        </p:nvSpPr>
        <p:spPr>
          <a:xfrm>
            <a:off x="-765979" y="2908947"/>
            <a:ext cx="2436860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6600" b="0" i="0" u="none" strike="noStrike" kern="1200" cap="none" spc="0" normalizeH="0" baseline="0" noProof="0" dirty="0">
                <a:ln>
                  <a:noFill/>
                </a:ln>
                <a:gradFill>
                  <a:gsLst>
                    <a:gs pos="0">
                      <a:srgbClr val="1D9A78"/>
                    </a:gs>
                    <a:gs pos="43000">
                      <a:srgbClr val="8BC145"/>
                    </a:gs>
                  </a:gsLst>
                  <a:lin ang="10800000" scaled="1"/>
                </a:gradFill>
                <a:effectLst/>
                <a:uLnTx/>
                <a:uFillTx/>
                <a:latin typeface="思源黑体" panose="020B0500000000000000" pitchFamily="34" charset="-122"/>
                <a:ea typeface="思源黑体" panose="020B0500000000000000" pitchFamily="34" charset="-122"/>
                <a:cs typeface="Open Sans" charset="0"/>
                <a:sym typeface="思源黑体" panose="020B0500000000000000" pitchFamily="34" charset="-122"/>
              </a:rPr>
              <a:t>“</a:t>
            </a:r>
          </a:p>
        </p:txBody>
      </p:sp>
      <p:sp>
        <p:nvSpPr>
          <p:cNvPr id="8" name="半闭框 6"/>
          <p:cNvSpPr/>
          <p:nvPr/>
        </p:nvSpPr>
        <p:spPr>
          <a:xfrm rot="5400000">
            <a:off x="7642979" y="1662031"/>
            <a:ext cx="809804" cy="776251"/>
          </a:xfrm>
          <a:prstGeom prst="halfFrame">
            <a:avLst>
              <a:gd name="adj1" fmla="val 5058"/>
              <a:gd name="adj2" fmla="val 4489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" panose="020B0500000000000000" pitchFamily="34" charset="-122"/>
              <a:ea typeface="思源黑体" panose="020B0500000000000000" pitchFamily="34" charset="-122"/>
              <a:cs typeface="+mn-cs"/>
              <a:sym typeface="思源黑体" panose="020B0500000000000000" pitchFamily="34" charset="-122"/>
            </a:endParaRPr>
          </a:p>
        </p:txBody>
      </p:sp>
      <p:sp>
        <p:nvSpPr>
          <p:cNvPr id="9" name="PA-矩形 3"/>
          <p:cNvSpPr/>
          <p:nvPr>
            <p:custDataLst>
              <p:tags r:id="rId1"/>
            </p:custDataLst>
          </p:nvPr>
        </p:nvSpPr>
        <p:spPr>
          <a:xfrm>
            <a:off x="1969583" y="2401115"/>
            <a:ext cx="5690172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di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60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字魂35号-经典雅黑" panose="02000000000000000000" pitchFamily="2" charset="-122"/>
                <a:ea typeface="字魂35号-经典雅黑" panose="02000000000000000000" pitchFamily="2" charset="-122"/>
                <a:cs typeface="+mn-cs"/>
                <a:sym typeface="思源黑体" panose="020B0500000000000000" pitchFamily="34" charset="-122"/>
              </a:rPr>
              <a:t>谢谢观看</a:t>
            </a:r>
          </a:p>
        </p:txBody>
      </p:sp>
      <p:sp>
        <p:nvSpPr>
          <p:cNvPr id="11" name="椭圆 5"/>
          <p:cNvSpPr/>
          <p:nvPr/>
        </p:nvSpPr>
        <p:spPr>
          <a:xfrm>
            <a:off x="452451" y="426058"/>
            <a:ext cx="551745" cy="551745"/>
          </a:xfrm>
          <a:prstGeom prst="ellipse">
            <a:avLst/>
          </a:prstGeom>
          <a:gradFill flip="none" rotWithShape="1">
            <a:gsLst>
              <a:gs pos="0">
                <a:schemeClr val="accent1"/>
              </a:gs>
              <a:gs pos="100000">
                <a:schemeClr val="accent2"/>
              </a:gs>
            </a:gsLst>
            <a:lin ang="10800000" scaled="1"/>
            <a:tileRect/>
          </a:gradFill>
          <a:ln>
            <a:noFill/>
          </a:ln>
          <a:effectLst>
            <a:outerShdw blurRad="762000" dist="2540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360000" bIns="45720" numCol="1" spcCol="0" rtlCol="0" fromWordArt="0" anchor="ctr" anchorCtr="0" forceAA="0" compatLnSpc="1">
            <a:noAutofit/>
          </a:bodyPr>
          <a:lstStyle/>
          <a:p>
            <a:pPr algn="r" defTabSz="914400"/>
            <a:endParaRPr lang="zh-CN" altLang="en-US" sz="1400" b="1">
              <a:latin typeface="思源黑体" panose="020B0500000000000000" pitchFamily="34" charset="-122"/>
              <a:ea typeface="思源黑体" panose="020B0500000000000000" pitchFamily="34" charset="-122"/>
              <a:cs typeface="Open Sans" charset="0"/>
              <a:sym typeface="思源黑体" panose="020B0500000000000000" pitchFamily="34" charset="-122"/>
            </a:endParaRPr>
          </a:p>
        </p:txBody>
      </p:sp>
      <p:pic>
        <p:nvPicPr>
          <p:cNvPr id="13" name="图片 1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67034" y="306689"/>
            <a:ext cx="1946275" cy="671114"/>
          </a:xfrm>
          <a:prstGeom prst="rect">
            <a:avLst/>
          </a:prstGeom>
        </p:spPr>
      </p:pic>
    </p:spTree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SCORM_RATE_SLIDES" val="0"/>
  <p:tag name="ISPRING_SCORM_RATE_QUIZZES" val="0"/>
  <p:tag name="ISPRING_SCORM_PASSING_SCORE" val="0.000000"/>
  <p:tag name="ISPRING_ULTRA_SCORM_COURSE_ID" val="0E1D4189-C6CE-4E0A-8573-37DE6D2BCA26"/>
  <p:tag name="ISPRING_SCORM_ENDPOINT" val="&lt;endpoint&gt;&lt;enable&gt;0&lt;/enable&gt;&lt;lrs&gt;http://&lt;/lrs&gt;&lt;auth&gt;0&lt;/auth&gt;&lt;login&gt;&lt;/login&gt;&lt;password&gt;&lt;/password&gt;&lt;key&gt;&lt;/key&gt;&lt;name&gt;&lt;/name&gt;&lt;email&gt;&lt;/email&gt;&lt;/endpoint&gt;&#10;"/>
  <p:tag name="ISPRINGONLINEFOLDERID" val="0"/>
  <p:tag name="ISPRINGONLINEFOLDERPATH" val="内容列表"/>
  <p:tag name="ISPRINGCLOUDFOLDERID" val="0"/>
  <p:tag name="ISPRINGCLOUDFOLDERPATH" val="资源库"/>
  <p:tag name="ISPRING_OUTPUT_FOLDER" val="C:\Users\codi\Desktop"/>
  <p:tag name="ISPRING_PRESENTATION_TITLE" val="演示文稿2"/>
  <p:tag name="ISPRING_FIRST_PUBLISH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1.0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1.0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1008230036"/>
  <p:tag name="MH_LIBRARY" val="CONTENTS"/>
  <p:tag name="MH_TYPE" val="OTHERS"/>
  <p:tag name="ID" val="553514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1.0"/>
</p:tagLst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1D9A78"/>
      </a:accent1>
      <a:accent2>
        <a:srgbClr val="8BC145"/>
      </a:accent2>
      <a:accent3>
        <a:srgbClr val="36AFCE"/>
      </a:accent3>
      <a:accent4>
        <a:srgbClr val="1D6FA9"/>
      </a:accent4>
      <a:accent5>
        <a:srgbClr val="B74919"/>
      </a:accent5>
      <a:accent6>
        <a:srgbClr val="F19D19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360</TotalTime>
  <Words>158</Words>
  <Application>Microsoft Office PowerPoint</Application>
  <PresentationFormat>宽屏</PresentationFormat>
  <Paragraphs>33</Paragraphs>
  <Slides>7</Slides>
  <Notes>7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7</vt:i4>
      </vt:variant>
    </vt:vector>
  </HeadingPairs>
  <TitlesOfParts>
    <vt:vector size="15" baseType="lpstr">
      <vt:lpstr>等线</vt:lpstr>
      <vt:lpstr>黑体</vt:lpstr>
      <vt:lpstr>思源黑体</vt:lpstr>
      <vt:lpstr>字魂35号-经典雅黑</vt:lpstr>
      <vt:lpstr>Arial</vt:lpstr>
      <vt:lpstr>Calibri</vt:lpstr>
      <vt:lpstr>Calibri Light</vt:lpstr>
      <vt:lpstr>Office Theme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优品PPT</dc:creator>
  <dc:description>http://www.ypppt.com/</dc:description>
  <cp:lastModifiedBy>Administrator</cp:lastModifiedBy>
  <cp:revision>53</cp:revision>
  <dcterms:created xsi:type="dcterms:W3CDTF">2019-11-11T11:40:00Z</dcterms:created>
  <dcterms:modified xsi:type="dcterms:W3CDTF">2020-05-07T01:35:51Z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2052-11.1.0.9584</vt:lpwstr>
  </property>
</Properties>
</file>