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26" r:id="rId6"/>
    <p:sldId id="1489" r:id="rId7"/>
    <p:sldId id="2340" r:id="rId8"/>
    <p:sldId id="2341" r:id="rId9"/>
    <p:sldId id="2325" r:id="rId10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3955727" y="3196039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点阵屏模块</a:t>
            </a:r>
            <a:endParaRPr lang="zh-CN" altLang="en-US" sz="4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程序代码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77346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4859" y="1343427"/>
            <a:ext cx="10936877" cy="7129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点阵屏模块通过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LED(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发光二极管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组成，以灯珠亮和灭来显示文本、图案等，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Nano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实验箱中的点阵屏模块采用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8*8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点阵，共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64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个点。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>
            <a:fillRect/>
          </a:stretch>
        </p:blipFill>
        <p:spPr>
          <a:xfrm>
            <a:off x="520394" y="2108918"/>
            <a:ext cx="5317374" cy="41705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67669" y="3604759"/>
            <a:ext cx="678816" cy="782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668450" y="2223528"/>
            <a:ext cx="3307703" cy="2620669"/>
            <a:chOff x="7526977" y="2349944"/>
            <a:chExt cx="3307703" cy="262066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b="1569"/>
            <a:stretch>
              <a:fillRect/>
            </a:stretch>
          </p:blipFill>
          <p:spPr>
            <a:xfrm>
              <a:off x="7801908" y="2976821"/>
              <a:ext cx="1829772" cy="1751934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>
              <a:off x="7872549" y="4711339"/>
              <a:ext cx="26735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7836743" y="2394858"/>
              <a:ext cx="0" cy="2307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836743" y="4662836"/>
              <a:ext cx="2997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    1   2   3   4   5   6    7                         x  </a:t>
              </a:r>
              <a:endParaRPr lang="zh-CN" altLang="en-US" sz="14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6977" y="2349944"/>
              <a:ext cx="400110" cy="246798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400" dirty="0"/>
                <a:t> y                7    6   5   4   3    2  1   0</a:t>
              </a:r>
              <a:endParaRPr lang="zh-CN" altLang="en-US" sz="1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7405" y="1346144"/>
            <a:ext cx="4976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使用这个指令可以清除点阵屏上显示的内容。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97405" y="2328415"/>
            <a:ext cx="687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使用这个指令可以让点阵屏显示指定的文本，根据需要进行修改。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697375" y="3052903"/>
            <a:ext cx="827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使用这个指令可以点亮点阵屏上指定坐标的点，与“点阵屏显示”指令配合使用。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t="15445" b="9655"/>
          <a:stretch>
            <a:fillRect/>
          </a:stretch>
        </p:blipFill>
        <p:spPr>
          <a:xfrm>
            <a:off x="1775053" y="1298607"/>
            <a:ext cx="1604714" cy="5522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71" y="2284481"/>
            <a:ext cx="2295525" cy="45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66" y="3034820"/>
            <a:ext cx="2552700" cy="476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270" y="3748838"/>
            <a:ext cx="1333497" cy="476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729229" y="3801513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点阵屏显示指令，让写入的指定点亮起来。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783" y="4371315"/>
            <a:ext cx="1794983" cy="21086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697405" y="4645850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使用这个指令点亮指定的点，形成图案。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795" y="12781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269" y="1799879"/>
            <a:ext cx="2590800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69" y="557049"/>
            <a:ext cx="3175801" cy="56438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494" y="192808"/>
            <a:ext cx="1793559" cy="6465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364</Words>
  <Application>WPS 演示</Application>
  <PresentationFormat>宽屏</PresentationFormat>
  <Paragraphs>58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64</cp:revision>
  <dcterms:created xsi:type="dcterms:W3CDTF">2019-11-11T11:40:00Z</dcterms:created>
  <dcterms:modified xsi:type="dcterms:W3CDTF">2020-05-08T07:28:32Z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