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2" r:id="rId8"/>
    <p:sldId id="2326" r:id="rId9"/>
    <p:sldId id="2324" r:id="rId10"/>
    <p:sldId id="2327" r:id="rId11"/>
    <p:sldId id="2328" r:id="rId12"/>
    <p:sldId id="2329" r:id="rId13"/>
    <p:sldId id="2325" r:id="rId14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界面学习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0" y="6626213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7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200" y="1233617"/>
            <a:ext cx="10258697" cy="461022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6200" y="464907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指令区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59013" y="320017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图形指令编程区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09801" y="36265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字符代码编程区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54240" y="13328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菜单栏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9479279" y="1159017"/>
            <a:ext cx="0" cy="338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976577" y="8699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运行按钮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49096" y="1383113"/>
            <a:ext cx="871101" cy="288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2335" y="6038262"/>
            <a:ext cx="787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点击“运行”，将程序下载到设备，下载成功后，</a:t>
            </a:r>
            <a:r>
              <a:rPr lang="en-US" altLang="zh-CN" dirty="0"/>
              <a:t>U</a:t>
            </a:r>
            <a:r>
              <a:rPr lang="zh-CN" altLang="en-US" dirty="0"/>
              <a:t>盘自动弹出。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概述</a:t>
            </a:r>
            <a:endParaRPr lang="zh-CN" altLang="en-US" sz="4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33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工作模式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42465" y="1245584"/>
            <a:ext cx="7296069" cy="29984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（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Haoda:Core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）是基于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优盘技术开发的一款造物核心板，可以进行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协议开发学习，在好好搭搭编程平台编译后，下载文件到核心板就能自动运行程序。可以接入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Auduino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等开源硬件的传感器，让造物随心所欲，随心造。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在好搭酷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-mini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的基础上，引出了所有的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IO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端口，可直插面包板，外形小巧但功能强大。同时采用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盘下载模式，优化了程序下载的方式，使操作更加简单，方便用户自己扩展应用。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364" y="1646646"/>
            <a:ext cx="1688425" cy="3753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硬件学习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6096000" y="2407889"/>
            <a:ext cx="4139528" cy="168935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数字端口：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个通道（包含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个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PWM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模拟端口：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8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个通道（包含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个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PWM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下载方式：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盘下载模式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接口类型：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2.54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排针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533" y="1449327"/>
            <a:ext cx="4649922" cy="4148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工作模式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97" y="1552167"/>
            <a:ext cx="1688425" cy="37536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20289" y="3650207"/>
            <a:ext cx="940526" cy="949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04931" y="2044306"/>
            <a:ext cx="7540872" cy="25203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按键和指示灯说明：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运行键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/RUN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键：连接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，下载程序后运行程序，此时按运行键，好搭酷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-Nano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重新进入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盘模式，再按一次运行键，重新进入运行模式。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LED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灯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：电源指示灯。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LED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灯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L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：板载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LED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灯（连接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D13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引脚）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进入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U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盘下载模式：插拔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USB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数据线或者按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RUN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键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088556" y="1223523"/>
            <a:ext cx="8307977" cy="44286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可以使用好好搭搭在线编程平台进行编程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8556" y="1892391"/>
            <a:ext cx="9997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使用</a:t>
            </a:r>
            <a:r>
              <a:rPr lang="en-US" altLang="zh-CN" dirty="0"/>
              <a:t>USB</a:t>
            </a:r>
            <a:r>
              <a:rPr lang="zh-CN" altLang="en-US" dirty="0"/>
              <a:t>数据线连接好搭酷</a:t>
            </a:r>
            <a:r>
              <a:rPr lang="en-US" altLang="zh-CN" dirty="0"/>
              <a:t>Nano</a:t>
            </a:r>
            <a:r>
              <a:rPr lang="zh-CN" altLang="en-US" dirty="0"/>
              <a:t>到电脑，计算机检测到“</a:t>
            </a:r>
            <a:r>
              <a:rPr lang="en-US" altLang="zh-CN" dirty="0" err="1"/>
              <a:t>haohaodada</a:t>
            </a:r>
            <a:r>
              <a:rPr lang="zh-CN" altLang="en-US" dirty="0"/>
              <a:t>”</a:t>
            </a:r>
            <a:r>
              <a:rPr lang="en-US" altLang="zh-CN" dirty="0"/>
              <a:t>U</a:t>
            </a:r>
            <a:r>
              <a:rPr lang="zh-CN" altLang="en-US" dirty="0"/>
              <a:t>盘，表示进入下载模式。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5135" t="69298" r="42849" b="20946"/>
          <a:stretch>
            <a:fillRect/>
          </a:stretch>
        </p:blipFill>
        <p:spPr>
          <a:xfrm>
            <a:off x="1979686" y="2516180"/>
            <a:ext cx="2534194" cy="5900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8555" y="3244334"/>
            <a:ext cx="1043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进入好好搭搭在线编程平台，登录账户在创作界面找到好搭酷</a:t>
            </a:r>
            <a:r>
              <a:rPr lang="en-US" altLang="zh-CN" dirty="0"/>
              <a:t>-nano</a:t>
            </a:r>
            <a:r>
              <a:rPr lang="zh-CN" altLang="en-US" dirty="0"/>
              <a:t>，单击进入编程界面编写程序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603" y="3860938"/>
            <a:ext cx="1595166" cy="1773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4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0" y="6626213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7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931" y="1216189"/>
            <a:ext cx="9588138" cy="36628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60949" y="450974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指令区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9013" y="3303498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图形指令编程区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09801" y="36265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字符代码编程区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375" y="121618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菜单栏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8469085" y="1458949"/>
            <a:ext cx="0" cy="361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68975" y="181346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下载按钮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3755" y="5308648"/>
            <a:ext cx="1043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程序编写完成后，单击下载到设备，下载到“</a:t>
            </a:r>
            <a:r>
              <a:rPr lang="en-US" altLang="zh-CN" dirty="0" err="1"/>
              <a:t>haohaodada</a:t>
            </a:r>
            <a:r>
              <a:rPr lang="zh-CN" altLang="en-US" dirty="0"/>
              <a:t>”</a:t>
            </a:r>
            <a:r>
              <a:rPr lang="en-US" altLang="zh-CN" dirty="0"/>
              <a:t>U</a:t>
            </a:r>
            <a:r>
              <a:rPr lang="zh-CN" altLang="en-US" dirty="0"/>
              <a:t>盘中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界面学习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4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0" y="6626213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7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88556" y="1268602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也可使用离线版好搭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Block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进行编程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8556" y="1892391"/>
            <a:ext cx="9997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使用</a:t>
            </a:r>
            <a:r>
              <a:rPr lang="en-US" altLang="zh-CN" dirty="0"/>
              <a:t>USB</a:t>
            </a:r>
            <a:r>
              <a:rPr lang="zh-CN" altLang="en-US" dirty="0"/>
              <a:t>数据线连接好搭酷</a:t>
            </a:r>
            <a:r>
              <a:rPr lang="en-US" altLang="zh-CN" dirty="0"/>
              <a:t>-Nano</a:t>
            </a:r>
            <a:r>
              <a:rPr lang="zh-CN" altLang="en-US" dirty="0"/>
              <a:t>到电脑，计算机检测到“</a:t>
            </a:r>
            <a:r>
              <a:rPr lang="en-US" altLang="zh-CN" dirty="0" err="1"/>
              <a:t>haohaodada</a:t>
            </a:r>
            <a:r>
              <a:rPr lang="zh-CN" altLang="en-US" dirty="0"/>
              <a:t>”</a:t>
            </a:r>
            <a:r>
              <a:rPr lang="en-US" altLang="zh-CN" dirty="0"/>
              <a:t>U</a:t>
            </a:r>
            <a:r>
              <a:rPr lang="zh-CN" altLang="en-US" dirty="0"/>
              <a:t>盘，表示进入下载模式。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l="25135" t="69298" r="42849" b="20946"/>
          <a:stretch>
            <a:fillRect/>
          </a:stretch>
        </p:blipFill>
        <p:spPr>
          <a:xfrm>
            <a:off x="1979686" y="2516180"/>
            <a:ext cx="2534194" cy="5900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88555" y="3162577"/>
            <a:ext cx="9509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打开好搭</a:t>
            </a:r>
            <a:r>
              <a:rPr lang="en-US" altLang="zh-CN" dirty="0"/>
              <a:t>Block</a:t>
            </a:r>
            <a:r>
              <a:rPr lang="zh-CN" altLang="en-US" dirty="0"/>
              <a:t>离线版软件，选择设备为“好搭酷</a:t>
            </a:r>
            <a:r>
              <a:rPr lang="en-US" altLang="zh-CN" dirty="0"/>
              <a:t>-Nano”</a:t>
            </a:r>
            <a:r>
              <a:rPr lang="zh-CN" altLang="en-US" dirty="0"/>
              <a:t>。该软件可以在好好搭搭平台下载。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40" y="4007104"/>
            <a:ext cx="685800" cy="704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847</Words>
  <Application>WPS 演示</Application>
  <PresentationFormat>宽屏</PresentationFormat>
  <Paragraphs>116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39</cp:revision>
  <dcterms:created xsi:type="dcterms:W3CDTF">2019-11-11T11:40:00Z</dcterms:created>
  <dcterms:modified xsi:type="dcterms:W3CDTF">2020-05-08T02:23:22Z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