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6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314" r:id="rId2"/>
    <p:sldId id="2316" r:id="rId3"/>
    <p:sldId id="2315" r:id="rId4"/>
    <p:sldId id="1489" r:id="rId5"/>
    <p:sldId id="2408" r:id="rId6"/>
    <p:sldId id="2386" r:id="rId7"/>
    <p:sldId id="2399" r:id="rId8"/>
    <p:sldId id="2400" r:id="rId9"/>
    <p:sldId id="2409" r:id="rId10"/>
    <p:sldId id="2387" r:id="rId11"/>
    <p:sldId id="2388" r:id="rId12"/>
    <p:sldId id="2329" r:id="rId13"/>
    <p:sldId id="2330" r:id="rId14"/>
    <p:sldId id="2401" r:id="rId15"/>
    <p:sldId id="2323" r:id="rId16"/>
    <p:sldId id="2325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590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8390" y="127125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1470" y="1731633"/>
            <a:ext cx="7563107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RGB LED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模块、数码管模块、电机风扇模块放置于主控板的任意六边形区域，磁铁吸合。接着把主控板和计算机连接起来，打开主控板电源开关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390" y="3356610"/>
            <a:ext cx="3578860" cy="28905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1445" y="5394960"/>
            <a:ext cx="837565" cy="72390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1445" y="3803650"/>
            <a:ext cx="829310" cy="8096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8390" y="2770505"/>
            <a:ext cx="6030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打开浏览器，登录“好好搭搭”网站；单击网站上方的“创作”按钮，在“创作模板”网页中选择无线下载模式编程中的好搭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智能实验箱，点击进入编程界面。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8466" y="174172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第二步：进入网站编程界面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18745" y="21544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1395" y="2286635"/>
            <a:ext cx="22815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用按键控制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电机的起停</a:t>
            </a: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207510" y="1229995"/>
            <a:ext cx="4622165" cy="36982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1395" y="2399030"/>
            <a:ext cx="295275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物联网信号接收与电机和灯光控制程序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1140" y="889635"/>
            <a:ext cx="4734560" cy="473456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1395" y="2399030"/>
            <a:ext cx="2884170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Scratch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端物联网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信号发送程序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5780" y="3016250"/>
            <a:ext cx="3065780" cy="825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6415" y="4431030"/>
            <a:ext cx="3065145" cy="7924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1825" y="474345"/>
            <a:ext cx="2682240" cy="214122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75070" y="1721485"/>
            <a:ext cx="8003264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如果不用字符串型变量存放从物联网中读取的消息，而是直接用“物联网-读取消息”指令直接与文本“ON”和“OFF”进行比较，会产生什么问题？</a:t>
            </a:r>
          </a:p>
          <a:p>
            <a:pPr>
              <a:lnSpc>
                <a:spcPct val="150000"/>
              </a:lnSpc>
            </a:pPr>
            <a:endParaRPr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如何利用Scratch和物联网控制接在好搭BOX上的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其他模块的显示？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3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61360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物联网智能家居</a:t>
            </a:r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电机与灯光控制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104390" y="1853565"/>
            <a:ext cx="687324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在智能家居系统中，人们常常利用手机APP远程控制各种家用电器。本课我们将制作一个简易物联网智能家居系统，可以在Scratch作品中远程控制电机和LED。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70560" y="1434465"/>
            <a:ext cx="664400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电机，也叫“马达”，是依据电磁感应原理将电能转换为机械能的一种装置，很多常用电器和机械的动力源都是各种各样的电机。</a:t>
            </a: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电机根据输入电源的不同，可以分为使用直流电的直流电机、使用交流电的交流电机。好搭BOX套件中的电机就是一种直流电机，能够将输入的直流电能转换为机械能，可以带动套件中的风扇叶旋转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1450" y="873760"/>
            <a:ext cx="3168015" cy="23348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704080" y="1156970"/>
            <a:ext cx="664400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这条指令在输出类别指令中；</a:t>
            </a: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使用这个指令可以设置电机的输出值。默认输出值是“50”；通过单击，可以键盘输入相应电机的输出值，它的取值范围是（-255，255）。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" y="2336800"/>
            <a:ext cx="3404870" cy="5016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71833" y="1526232"/>
            <a:ext cx="664400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属于Scratch端“更多模块”类别指令；这个指令需添加“HaodaIot”扩展生成。使用这个指令可以向指定物联网设备发送消息。这个指令有两个参数框，第一个参数框中填写物联网接收设备的MAC地址，第二个参数框为发送消息的内容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55" y="2484755"/>
            <a:ext cx="3636010" cy="4737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140835" y="1443990"/>
            <a:ext cx="664400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这条指令属于好搭BOX端的“物联网”类别指令；</a:t>
            </a: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检测“好好搭搭”物联网服务器上有没有发送给当前绑定的好搭BOX的消息。如果有消息，指令的返回值为“1”，也就是逻辑值为“真”；如果没有消息，指令的返回值为“0”，也就是逻辑值为“假”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80" y="2870835"/>
            <a:ext cx="2835275" cy="5124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306705" y="11575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121150" y="1790065"/>
            <a:ext cx="664400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这条指令属于好搭BOX端的“物联网”类别指令；</a:t>
            </a:r>
          </a:p>
          <a:p>
            <a:pPr>
              <a:lnSpc>
                <a:spcPct val="150000"/>
              </a:lnSpc>
            </a:pP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使用这个指令可以读取“好好搭搭”物联网服务器上发送给当前绑定的好搭BOX的消息。指令的返回值就是消息内容。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" y="2771775"/>
            <a:ext cx="3213100" cy="6604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666394428"/>
  <p:tag name="KSO_WM_UNIT_PLACING_PICTURE_USER_VIEWPORT" val="{&quot;height&quot;:3660,&quot;width&quot;:4575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566</Words>
  <Application>Microsoft Office PowerPoint</Application>
  <PresentationFormat>宽屏</PresentationFormat>
  <Paragraphs>92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等线</vt:lpstr>
      <vt:lpstr>黑体</vt:lpstr>
      <vt:lpstr>思源黑体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71</cp:revision>
  <dcterms:created xsi:type="dcterms:W3CDTF">2019-11-11T11:40:00Z</dcterms:created>
  <dcterms:modified xsi:type="dcterms:W3CDTF">2020-05-07T06:03:45Z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