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5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314" r:id="rId2"/>
    <p:sldId id="2316" r:id="rId3"/>
    <p:sldId id="2315" r:id="rId4"/>
    <p:sldId id="1489" r:id="rId5"/>
    <p:sldId id="2386" r:id="rId6"/>
    <p:sldId id="2399" r:id="rId7"/>
    <p:sldId id="2400" r:id="rId8"/>
    <p:sldId id="2387" r:id="rId9"/>
    <p:sldId id="2388" r:id="rId10"/>
    <p:sldId id="2329" r:id="rId11"/>
    <p:sldId id="2330" r:id="rId12"/>
    <p:sldId id="2401" r:id="rId13"/>
    <p:sldId id="2323" r:id="rId14"/>
    <p:sldId id="2325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770" y="2291715"/>
            <a:ext cx="6687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好搭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智能实验箱</a:t>
            </a: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18745" y="21544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0250" y="2217420"/>
            <a:ext cx="3102610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在液晶屏上显示温湿度传感器的数值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690" y="1039199"/>
            <a:ext cx="4227195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3297" y="2398949"/>
            <a:ext cx="29527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传感器数值上传程序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9872" y="881062"/>
            <a:ext cx="4072255" cy="50958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1395" y="2399030"/>
            <a:ext cx="2884170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Scratch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端物联网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温湿度显示程序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5565" y="996315"/>
            <a:ext cx="4191000" cy="14922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0320" y="3388995"/>
            <a:ext cx="4246245" cy="149288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5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拓展与思考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74130" y="2430780"/>
            <a:ext cx="8276452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利用传感器上传的数值，可以制作什么Scratch互动作品吗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？</a:t>
            </a:r>
          </a:p>
          <a:p>
            <a:pPr>
              <a:lnSpc>
                <a:spcPct val="150000"/>
              </a:lnSpc>
            </a:pP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将Scratch作品改为仪表盘的形式，程序如何修改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？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3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053965" y="2922905"/>
            <a:ext cx="613600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 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物联网智能家居</a:t>
            </a:r>
            <a:r>
              <a:rPr lang="en-US" altLang="zh-CN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  <a:endParaRPr lang="zh-CN" altLang="en-US" sz="44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——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传感器数据采集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60704" y="1224309"/>
            <a:ext cx="4494112" cy="776715"/>
            <a:chOff x="2070781" y="1670076"/>
            <a:chExt cx="3612877" cy="624412"/>
          </a:xfrm>
        </p:grpSpPr>
        <p:sp>
          <p:nvSpPr>
            <p:cNvPr id="21" name="ïş1îḓê"/>
            <p:cNvSpPr/>
            <p:nvPr/>
          </p:nvSpPr>
          <p:spPr>
            <a:xfrm>
              <a:off x="2070781" y="1670139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情景描述</a:t>
              </a: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62690" cy="776637"/>
            <a:chOff x="2034026" y="2490855"/>
            <a:chExt cx="3668008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81528" y="2564444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知识与概念</a:t>
              </a: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9436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397923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作品制作</a:t>
              </a: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</a:p>
        </p:txBody>
      </p:sp>
      <p:grpSp>
        <p:nvGrpSpPr>
          <p:cNvPr id="3" name="ísļïďe"/>
          <p:cNvGrpSpPr/>
          <p:nvPr/>
        </p:nvGrpSpPr>
        <p:grpSpPr>
          <a:xfrm>
            <a:off x="5060651" y="4598320"/>
            <a:ext cx="4448444" cy="776637"/>
            <a:chOff x="2034026" y="3326376"/>
            <a:chExt cx="3576164" cy="624349"/>
          </a:xfrm>
        </p:grpSpPr>
        <p:sp>
          <p:nvSpPr>
            <p:cNvPr id="4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04</a:t>
              </a:r>
            </a:p>
          </p:txBody>
        </p:sp>
        <p:sp>
          <p:nvSpPr>
            <p:cNvPr id="5" name="îśļïḑè"/>
            <p:cNvSpPr/>
            <p:nvPr/>
          </p:nvSpPr>
          <p:spPr bwMode="auto">
            <a:xfrm>
              <a:off x="2726396" y="3390266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拓展与思考</a:t>
              </a:r>
            </a:p>
          </p:txBody>
        </p:sp>
      </p:grpSp>
      <p:cxnSp>
        <p:nvCxnSpPr>
          <p:cNvPr id="6" name="直接连接符 21"/>
          <p:cNvCxnSpPr/>
          <p:nvPr/>
        </p:nvCxnSpPr>
        <p:spPr>
          <a:xfrm>
            <a:off x="6051111" y="527568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情景描述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04390" y="1507490"/>
            <a:ext cx="687324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智能家居系统正在进入越来越多的家庭，成为生活中必不可少的一部分，其中传感器的信息通过物联网上传，用户可以在各种终端设备上进行查看。本课我们将制作一款基于物联网的环境监测仪，可以在Scratch作品中监控好搭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BOX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实验箱上的各种传感器数值。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306705" y="11575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820197" y="1121557"/>
            <a:ext cx="6623383" cy="3905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这条指令属于好搭BOX端的“物联网”类别指令；</a:t>
            </a:r>
          </a:p>
          <a:p>
            <a:pPr>
              <a:lnSpc>
                <a:spcPct val="150000"/>
              </a:lnSpc>
            </a:pP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这个指令可以将指定的数值或变量上传到物联网中，且可以为其添加名称。指令中第一个参数框内容为用户自定义的名称，用于区分存在与物联网中的各种数值；第二个参数框为要上传的数值，也可以是整数型变量或传感器输入值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78" y="2721529"/>
            <a:ext cx="3992933" cy="53035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306705" y="11575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123398" y="1408537"/>
            <a:ext cx="664400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这条指令属于好搭BOX端的“文本与数组”类别指令；</a:t>
            </a:r>
          </a:p>
          <a:p>
            <a:pPr>
              <a:lnSpc>
                <a:spcPct val="150000"/>
              </a:lnSpc>
            </a:pP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在这个指令可以输入字母和数字，为字符串类型，用给字符串变量赋值和与字符串变量比较。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324" y="2442109"/>
            <a:ext cx="1601756" cy="5588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306705" y="11575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951548" y="996315"/>
            <a:ext cx="664400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这条指令属于Scratch端“更多模块”类别指令；这个指令需添加“HaodaIot”扩展生成。</a:t>
            </a:r>
          </a:p>
          <a:p>
            <a:pPr>
              <a:lnSpc>
                <a:spcPct val="150000"/>
              </a:lnSpc>
            </a:pP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使用这个指令可以获取已上传到物联网中的数值。这个指令有两个参数框，第一个参数框中填写上传设备的MAC地址，第二个参数框为好搭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BOX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实验箱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端程序中上传变量的自定义名称，两端名称必须完全一致。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396" y="2908765"/>
            <a:ext cx="3581400" cy="39497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88390" y="1271258"/>
            <a:ext cx="568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第一步：搭建硬件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01470" y="1731633"/>
            <a:ext cx="7563107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温湿度传感器模块、数码管模块、按键模块、声音传感器模块、亮度传感器模块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放置于主控板的任意六边形区域，磁铁吸合。接着把主控板和计算机连接起来，打开主控板电源开关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2125" y="3286760"/>
            <a:ext cx="3990975" cy="30575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88390" y="2770505"/>
            <a:ext cx="603059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打开浏览器，登录“好好搭搭”网站；单击网站上方的“创作”按钮，在“创作模板”网页中选择无线下载模式编程中的好搭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BOX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智能实验箱，点击进入编程界面。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88466" y="1741720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第二步：进入网站编程界面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08230036"/>
  <p:tag name="MH_LIBRARY" val="CONTENTS"/>
  <p:tag name="MH_TYPE" val="OTHERS"/>
  <p:tag name="ID" val="5535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491</Words>
  <Application>Microsoft Office PowerPoint</Application>
  <PresentationFormat>宽屏</PresentationFormat>
  <Paragraphs>80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等线</vt:lpstr>
      <vt:lpstr>黑体</vt:lpstr>
      <vt:lpstr>思源黑体</vt:lpstr>
      <vt:lpstr>微软雅黑</vt:lpstr>
      <vt:lpstr>字魂35号-经典雅黑</vt:lpstr>
      <vt:lpstr>Arial</vt:lpstr>
      <vt:lpstr>Calibri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Administrator</cp:lastModifiedBy>
  <cp:revision>65</cp:revision>
  <dcterms:created xsi:type="dcterms:W3CDTF">2019-11-11T11:40:00Z</dcterms:created>
  <dcterms:modified xsi:type="dcterms:W3CDTF">2020-05-07T06:01:51Z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