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14" r:id="rId3"/>
    <p:sldId id="2316" r:id="rId5"/>
    <p:sldId id="2315" r:id="rId6"/>
    <p:sldId id="1489" r:id="rId7"/>
    <p:sldId id="2338" r:id="rId8"/>
    <p:sldId id="2339" r:id="rId9"/>
    <p:sldId id="2362" r:id="rId10"/>
    <p:sldId id="2363" r:id="rId11"/>
    <p:sldId id="2329" r:id="rId12"/>
    <p:sldId id="2330" r:id="rId13"/>
    <p:sldId id="2353" r:id="rId14"/>
    <p:sldId id="2359" r:id="rId15"/>
    <p:sldId id="2323" r:id="rId16"/>
    <p:sldId id="2325" r:id="rId17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gs" Target="tags/tag5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lang="zh-CN" altLang="en-US" sz="16600" dirty="0">
              <a:gradFill>
                <a:gsLst>
                  <a:gs pos="0">
                    <a:schemeClr val="accent1"/>
                  </a:gs>
                  <a:gs pos="43000">
                    <a:schemeClr val="accent2"/>
                  </a:gs>
                </a:gsLst>
                <a:lin ang="10800000" scaled="1"/>
              </a:gradFill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  <a:endParaRPr lang="zh-CN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3297" y="1216533"/>
            <a:ext cx="8446883" cy="4613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了适应不同的需求，越来越多的台灯都增加了亮度调节功能。跟常见的风扇档位类似，低档位按键控制台灯发出较暗的灯光，高档位按键控制台灯发出较亮的灯光。而渐变台灯可以让灯光逐渐变亮或者变暗，而不是瞬间变亮或者变暗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由于电位计可以实现手动控制其输出值的大小，故本案例可以采用电位计模块和彩色LED模块来制作渐变台灯。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知电位器数值的取值范围是（0，4095），而彩色LED中红色、绿色和蓝色的颜色值范围是（0，255），前一个大约是后一个的16倍，因此可以新建一个变量“Light”，让其等于电位计数值除以16，将电位计的数值进行合理转换，让其符合彩色LED颜色值的要求，进而用于控制彩色LED的亮度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23" name="矩形 12"/>
          <p:cNvSpPr/>
          <p:nvPr/>
        </p:nvSpPr>
        <p:spPr>
          <a:xfrm>
            <a:off x="0" y="6674485"/>
            <a:ext cx="12192000" cy="32448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84555" y="2159635"/>
            <a:ext cx="3183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可调台灯的程序示例：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30955" y="734060"/>
            <a:ext cx="6020435" cy="46704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23" name="矩形 12"/>
          <p:cNvSpPr/>
          <p:nvPr/>
        </p:nvSpPr>
        <p:spPr>
          <a:xfrm>
            <a:off x="148590" y="6655435"/>
            <a:ext cx="12192000" cy="32448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84555" y="2071370"/>
            <a:ext cx="29667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可调节台灯，增加护眼模式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43400" y="2071370"/>
            <a:ext cx="4829175" cy="43243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765810"/>
            <a:ext cx="2571750" cy="11525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09419" y="1837690"/>
            <a:ext cx="8195072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根据渐变台灯的案例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你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是否可以自主尝试制作渐变小风扇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？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请你通过网页搜索或者其他方法，查找更多可渐变调节的物体，并探究其渐变调节的原理，与同伴分享你获得的新知识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kumimoji="0" lang="zh-CN" altLang="en-US" sz="166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1D9A78"/>
                  </a:gs>
                  <a:gs pos="43000">
                    <a:srgbClr val="8BC145"/>
                  </a:gs>
                </a:gsLst>
                <a:lin ang="10800000" scaled="1"/>
              </a:gra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字魂35号-经典雅黑" panose="02000000000000000000" pitchFamily="2" charset="-122"/>
              <a:ea typeface="字魂35号-经典雅黑" panose="02000000000000000000" pitchFamily="2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1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053965" y="2922905"/>
            <a:ext cx="595757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 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电位计的使用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——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可调节台灯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  <a:endParaRPr kumimoji="0" lang="zh-CN" altLang="en-US" sz="60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71090" y="2051050"/>
            <a:ext cx="64585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台灯是夜间学习的必备工具，它的光亮照射范围较小，一般的阅读台灯可以调整灯杆的高度、光照的方向和亮度，你知道哪些调节台灯亮度的方式？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8590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4590" y="1853662"/>
            <a:ext cx="5712501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好搭BOX套件中的电位计是一种滑动变阻器（如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右图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所示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），可简称为“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滑杆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”，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通过改变电阻改变电压，进而控制输出数值的变化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电位计模块输出数值的取值范围是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（0，4095）。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90445" y="1127012"/>
            <a:ext cx="33026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电位计模块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0655" y="4072255"/>
            <a:ext cx="30949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电位计模块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11975" y="910590"/>
            <a:ext cx="4352290" cy="30397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07236" y="2111875"/>
            <a:ext cx="5200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这个指令在输入类别指令中。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该指令可以读取电位计的输出值。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4075" y="2398395"/>
            <a:ext cx="2872105" cy="6457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8390" y="1310628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第一步：搭建硬件，连接网络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01471" y="1847862"/>
            <a:ext cx="62687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彩色LED模块、数码管模块、电位计模块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，放置在主控板上的任意六边形位置，磁铁吸合；打开主控板电源开关，等待主控板连接网络成功。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8385" y="3549650"/>
            <a:ext cx="3992245" cy="28511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8390" y="2770505"/>
            <a:ext cx="60305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打开浏览器，登录“好好搭搭”网站；单击网站上方的“创作”按钮，在“创作模板”网页中选择无线下载模式编程中的好搭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BOX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智能实验箱，点击进入编程界面。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8466" y="1741720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第二步：进入网站编程界面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8654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1471" y="2250122"/>
            <a:ext cx="439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读取电位器数值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75125" y="1609090"/>
            <a:ext cx="4758690" cy="222440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5.1.0"/>
</p:tagLst>
</file>

<file path=ppt/tags/tag3.xml><?xml version="1.0" encoding="utf-8"?>
<p:tagLst xmlns:p="http://schemas.openxmlformats.org/presentationml/2006/main">
  <p:tag name="MH" val="20161008230036"/>
  <p:tag name="MH_LIBRARY" val="CONTENTS"/>
  <p:tag name="MH_TYPE" val="OTHERS"/>
  <p:tag name="ID" val="553514"/>
</p:tagLst>
</file>

<file path=ppt/tags/tag4.xml><?xml version="1.0" encoding="utf-8"?>
<p:tagLst xmlns:p="http://schemas.openxmlformats.org/presentationml/2006/main">
  <p:tag name="PA" val="v5.1.0"/>
</p:tagLst>
</file>

<file path=ppt/tags/tag5.xml><?xml version="1.0" encoding="utf-8"?>
<p:tagLst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916</Words>
  <Application>WPS 演示</Application>
  <PresentationFormat>宽屏</PresentationFormat>
  <Paragraphs>129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Arial</vt:lpstr>
      <vt:lpstr>宋体</vt:lpstr>
      <vt:lpstr>Wingdings</vt:lpstr>
      <vt:lpstr>思源黑体</vt:lpstr>
      <vt:lpstr>Open Sans</vt:lpstr>
      <vt:lpstr>黑体</vt:lpstr>
      <vt:lpstr>思源黑体 CN Heavy</vt:lpstr>
      <vt:lpstr>微软雅黑</vt:lpstr>
      <vt:lpstr>等线</vt:lpstr>
      <vt:lpstr>字魂35号-经典雅黑</vt:lpstr>
      <vt:lpstr>Arial Unicode MS</vt:lpstr>
      <vt:lpstr>Calibri Light</vt:lpstr>
      <vt:lpstr>Calibri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starl</cp:lastModifiedBy>
  <cp:revision>53</cp:revision>
  <dcterms:created xsi:type="dcterms:W3CDTF">2019-11-11T11:40:00Z</dcterms:created>
  <dcterms:modified xsi:type="dcterms:W3CDTF">2020-05-07T02:17:57Z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