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5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314" r:id="rId2"/>
    <p:sldId id="2316" r:id="rId3"/>
    <p:sldId id="2315" r:id="rId4"/>
    <p:sldId id="1489" r:id="rId5"/>
    <p:sldId id="2326" r:id="rId6"/>
    <p:sldId id="2338" r:id="rId7"/>
    <p:sldId id="2339" r:id="rId8"/>
    <p:sldId id="2357" r:id="rId9"/>
    <p:sldId id="2367" r:id="rId10"/>
    <p:sldId id="2368" r:id="rId11"/>
    <p:sldId id="2329" r:id="rId12"/>
    <p:sldId id="2330" r:id="rId13"/>
    <p:sldId id="2353" r:id="rId14"/>
    <p:sldId id="2359" r:id="rId15"/>
    <p:sldId id="2360" r:id="rId16"/>
    <p:sldId id="2323" r:id="rId17"/>
    <p:sldId id="2325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90" y="2770505"/>
            <a:ext cx="60305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打开浏览器，登录“好好搭搭”网站；单击网站上方的“创作”按钮，在“创作模板”网页中选择无线下载模式编程中的好搭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BOX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智能实验箱，点击进入编程界面。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8466" y="1741720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第二步：进入网站编程界面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654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5130" y="2146300"/>
            <a:ext cx="43961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编写一个简单的程序来熟悉数码管吧！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240" y="996315"/>
            <a:ext cx="3496945" cy="417893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4380" y="1294130"/>
            <a:ext cx="4509770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计</a:t>
            </a: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</a:rPr>
              <a:t>时器可以是从0开始记录所用时长，也可以是先设置一个时间长度，倒数计时至0。以上两种形式都有一个共同特点，即有一个数，从初始值开始依此递增或者依此递减，且在数码管上显示这个不断变化的数。从“不断变化的数”分析可得，这一效果的实现需要借助“变量”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593840" y="1360170"/>
            <a:ext cx="429133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变量的添加方法如下：单击“变量”选项卡中的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创建变量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按钮，在弹出的对话框中输入“新变量的名称”为“Time”，最后单击“确定”按钮，即新建了一个名为“Time”的变量。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4432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9460" y="2395855"/>
            <a:ext cx="31838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这就是我们的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简易计时器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的程序代码。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4765" y="996315"/>
            <a:ext cx="5199380" cy="38830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1395" y="1721485"/>
            <a:ext cx="377761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若没有控制计时器启停的按键，以上的简易计时器会一直工作。思考如何实现按下“上”按键后松开，启动计时器，按下“下”按键后松开，计时器停止计时。计时结束后继续处于条件判断状态，等待再次按下“上”按键重新计时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1450" y="1144905"/>
            <a:ext cx="3657600" cy="443420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62605" y="1628140"/>
            <a:ext cx="486346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制作一个倒数计时器，是先设定一个数值，例如：设置变量“Time”的初始值为10，当按下“中”按键时，变量“Time”每隔1秒减1，直至变量“Time”值为0时，停止计时，数码管显示内容为0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640205" y="1828165"/>
            <a:ext cx="700024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当倒计时时间只剩3秒时，能否增加蜂鸣器或者LED灯，用来提醒倒计时的结束，并且当时间为0时，结束提醒。</a:t>
            </a:r>
          </a:p>
          <a:p>
            <a:pPr>
              <a:lnSpc>
                <a:spcPct val="150000"/>
              </a:lnSpc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能</a:t>
            </a:r>
            <a:r>
              <a:rPr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否能再增加一个按钮，让以上的倒计时器更智能，按“上”按键开始计时，按“下”按键，可以改变倒计时的数值，按一下“下”按键，倒计时数值增加10秒，再按一下“下”按键，倒计时数值再增加10秒，当按“下”按键次数达到5次，第6次按下后不再改变倒计时数值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在好搭</a:t>
            </a:r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中使用数码管</a:t>
            </a:r>
          </a:p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  ——</a:t>
            </a:r>
            <a:r>
              <a:rPr lang="zh-CN" altLang="en-US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计时器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560830" y="1473835"/>
            <a:ext cx="6873240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时间是一个较为抽象的概念，人类一直在寻找方法记录和标识它。公元前20000年，人类以在木棍和骨头上刻标记来计时； 到公元前4000年，古巴比伦人创造了日晷，以太阳的投影方向来测定并划分时刻，在尧统治时代，华夏子孙也开始使用日晷；到春秋战国时期，中国的漏壶计时更是达到了很高水平。之后，还出现了各种刻漏、沙漏、机械钟表、石英钟、闹钟、秒表、计时器等，如今手机、电脑都具有较为丰富的计时功能，那你知道常见的这些计时工具都是怎么工作的吗？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21970" y="2124710"/>
            <a:ext cx="484378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秒表和计时器的制作都需要有时间显示屏和控制按键。这次好搭BOX给我们提供的新工具是数码管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365" y="996315"/>
            <a:ext cx="5212080" cy="36563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01395" y="2451100"/>
            <a:ext cx="527812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好搭BOX套件中包含1个数码管模块，它最多可以显示由四个数字组成的数，所以叫做“四位数码管”。数码管的每个数都是由八段LED组成，其中七段LED用于显示数字，第八段在数字的右下角，用于显示小数点。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72970" y="1374140"/>
            <a:ext cx="330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数码管模块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975" y="1038860"/>
            <a:ext cx="4133850" cy="29000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895340" y="1721485"/>
            <a:ext cx="520001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这个指令在输出类别指令中。</a:t>
            </a: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使用这个指令可以设置数码管显示指定的数值，可选择“整数”和“小数”这些数值类型；需要显示的数值可以在最后一个输入框中输入。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475" y="2336800"/>
            <a:ext cx="4073525" cy="74866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638165" y="1948815"/>
            <a:ext cx="52000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这个指令在输出类别指令中。</a:t>
            </a:r>
          </a:p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使用这个指令可以清除数码管上显示的内容。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555" y="2218055"/>
            <a:ext cx="3049905" cy="8293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8390" y="1310628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第一步：搭建硬件，连接网络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1471" y="2010052"/>
            <a:ext cx="62687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将数码管模块和按键模块，放置在主控板上的任意六边形位置，磁铁吸合；打开主控板电源开关，等待主控板连接网络成功。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95" y="3486150"/>
            <a:ext cx="3888105" cy="286829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706</Words>
  <Application>Microsoft Office PowerPoint</Application>
  <PresentationFormat>宽屏</PresentationFormat>
  <Paragraphs>94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50</cp:revision>
  <dcterms:created xsi:type="dcterms:W3CDTF">2019-11-11T11:40:00Z</dcterms:created>
  <dcterms:modified xsi:type="dcterms:W3CDTF">2020-05-06T09:24:25Z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