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sldIdLst>
    <p:sldId id="256" r:id="rId2"/>
    <p:sldId id="349" r:id="rId3"/>
    <p:sldId id="257" r:id="rId4"/>
    <p:sldId id="262" r:id="rId5"/>
    <p:sldId id="350" r:id="rId6"/>
    <p:sldId id="346" r:id="rId7"/>
    <p:sldId id="352" r:id="rId8"/>
    <p:sldId id="351" r:id="rId9"/>
    <p:sldId id="347" r:id="rId10"/>
    <p:sldId id="348" r:id="rId11"/>
    <p:sldId id="353" r:id="rId12"/>
    <p:sldId id="300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9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59" autoAdjust="0"/>
  </p:normalViewPr>
  <p:slideViewPr>
    <p:cSldViewPr>
      <p:cViewPr varScale="1">
        <p:scale>
          <a:sx n="108" d="100"/>
          <a:sy n="108" d="100"/>
        </p:scale>
        <p:origin x="672" y="132"/>
      </p:cViewPr>
      <p:guideLst>
        <p:guide orient="horz" pos="219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  <a:t>2020/4/7/Tuesday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D18BF-AACD-4437-B6E2-ECE3E76542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D18BF-AACD-4437-B6E2-ECE3E76542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D18BF-AACD-4437-B6E2-ECE3E76542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D18BF-AACD-4437-B6E2-ECE3E76542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2834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Mind+)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71864" y="4869160"/>
            <a:ext cx="284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让</a:t>
            </a:r>
            <a:r>
              <a:rPr lang="en-US" altLang="zh-CN" dirty="0"/>
              <a:t>RGB</a:t>
            </a:r>
            <a:r>
              <a:rPr lang="zh-CN" altLang="en-US" dirty="0"/>
              <a:t>模块随机显示颜色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5FAC989-7970-4CAE-BF92-A15DE6A5F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0324"/>
            <a:ext cx="12192000" cy="2097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22225">
                  <a:solidFill>
                    <a:srgbClr val="1C9494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程序代码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 w="11430" cmpd="sng">
                  <a:solidFill>
                    <a:srgbClr val="2B6F7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C9494">
                    <a:lumMod val="75000"/>
                  </a:srgbClr>
                </a:solidFill>
                <a:effectLst>
                  <a:glow rad="45500">
                    <a:srgbClr val="2B6F7D">
                      <a:satMod val="220000"/>
                      <a:alpha val="35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7408" y="501317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cs"/>
              </a:rPr>
              <a:t>点亮第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cs"/>
              </a:rPr>
              <a:t>颗和第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cs"/>
              </a:rPr>
              <a:t>颗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cs"/>
              </a:rPr>
              <a:t>RGB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cs"/>
              </a:rPr>
              <a:t>灯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B97A1A8-5FF3-4D4D-851B-ECAB301B6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" y="2349255"/>
            <a:ext cx="4324350" cy="220027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62AE292-C860-48F9-AFA0-8CE612B4A25C}"/>
              </a:ext>
            </a:extLst>
          </p:cNvPr>
          <p:cNvSpPr txBox="1"/>
          <p:nvPr/>
        </p:nvSpPr>
        <p:spPr>
          <a:xfrm>
            <a:off x="5735960" y="501317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</a:rPr>
              <a:t>让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</a:rPr>
              <a:t>颗灯显示不同颜色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33B456-1EB0-432C-B8E6-12EA314E1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896" y="2349255"/>
            <a:ext cx="5581650" cy="2466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5" y="2720975"/>
            <a:ext cx="5701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RGB</a:t>
            </a:r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模块控制</a:t>
            </a:r>
            <a:endParaRPr lang="en-US" altLang="zh-CN" sz="44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99730" y="246623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311709" y="3734286"/>
            <a:ext cx="3636000" cy="967932"/>
            <a:chOff x="3249768" y="3729867"/>
            <a:chExt cx="3636000" cy="967932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9768" y="3729867"/>
              <a:ext cx="3636000" cy="967932"/>
              <a:chOff x="4139952" y="1170041"/>
              <a:chExt cx="3559469" cy="536519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03132" y="1364010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268308" y="3933067"/>
              <a:ext cx="22517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硬件接线图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23645" y="1629410"/>
            <a:ext cx="10306327" cy="9610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RGB</a:t>
            </a:r>
            <a:r>
              <a:rPr lang="zh-CN" altLang="en-US" sz="2000" dirty="0"/>
              <a:t>是由红绿蓝三种颜色的发光二极管组成的、可以发出彩色光线的元件。</a:t>
            </a:r>
            <a:r>
              <a:rPr lang="en-US" altLang="zh-CN" sz="2000" dirty="0"/>
              <a:t>RGB</a:t>
            </a:r>
            <a:r>
              <a:rPr lang="zh-CN" altLang="en-US" sz="2000" dirty="0"/>
              <a:t>模块由</a:t>
            </a:r>
            <a:r>
              <a:rPr lang="en-US" altLang="zh-CN" sz="2000" dirty="0"/>
              <a:t>4</a:t>
            </a:r>
            <a:r>
              <a:rPr lang="zh-CN" altLang="en-US" sz="2000" dirty="0"/>
              <a:t>个</a:t>
            </a:r>
            <a:r>
              <a:rPr lang="en-US" altLang="zh-CN" sz="2000" dirty="0"/>
              <a:t>RGB</a:t>
            </a:r>
            <a:r>
              <a:rPr lang="zh-CN" altLang="en-US" sz="2000" dirty="0"/>
              <a:t>灯珠组成，每个灯珠边上都有编号，可以使用指令，根据编号控制这些灯珠。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2996952"/>
            <a:ext cx="115212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1C9494">
                        <a:satMod val="155000"/>
                      </a:srgbClr>
                    </a:gs>
                    <a:gs pos="100000">
                      <a:srgbClr val="1C9494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基础知识</a:t>
            </a:r>
            <a:endParaRPr kumimoji="0" lang="zh-CN" altLang="en-US" sz="3600" b="1" i="0" u="none" strike="noStrike" kern="1200" cap="none" spc="50" normalizeH="0" baseline="0" noProof="0" dirty="0">
              <a:ln w="11430"/>
              <a:solidFill>
                <a:srgbClr val="F584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 w="11430" cmpd="sng">
                  <a:solidFill>
                    <a:srgbClr val="2B6F7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B6F7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2B6F7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2B6F7D">
                      <a:satMod val="220000"/>
                      <a:alpha val="35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23645" y="1629410"/>
            <a:ext cx="10306327" cy="23460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色光三原色（加法三原色）为：红、绿、蓝。光线会越加越亮，两两混合可以得到更亮的中间色：黄、紫、青。三种等量组合可以得到白色。红、绿、蓝三种色光无法被分解，故称“三原色光”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</a:rPr>
              <a:t>RGB</a:t>
            </a:r>
            <a:r>
              <a:rPr lang="zh-CN" altLang="en-US" sz="2000" dirty="0">
                <a:solidFill>
                  <a:prstClr val="black"/>
                </a:solidFill>
              </a:rPr>
              <a:t>是一种颜色模式，通过设置不同的</a:t>
            </a:r>
            <a:r>
              <a:rPr lang="en-US" altLang="zh-CN" sz="2000" dirty="0">
                <a:solidFill>
                  <a:prstClr val="black"/>
                </a:solidFill>
              </a:rPr>
              <a:t>R</a:t>
            </a:r>
            <a:r>
              <a:rPr lang="zh-CN" altLang="en-US" sz="2000" dirty="0">
                <a:solidFill>
                  <a:prstClr val="black"/>
                </a:solidFill>
              </a:rPr>
              <a:t>（红）</a:t>
            </a:r>
            <a:r>
              <a:rPr lang="en-US" altLang="zh-CN" sz="2000" dirty="0">
                <a:solidFill>
                  <a:prstClr val="black"/>
                </a:solidFill>
              </a:rPr>
              <a:t>G</a:t>
            </a:r>
            <a:r>
              <a:rPr lang="zh-CN" altLang="en-US" sz="2000" dirty="0">
                <a:solidFill>
                  <a:prstClr val="black"/>
                </a:solidFill>
              </a:rPr>
              <a:t>（绿）</a:t>
            </a:r>
            <a:r>
              <a:rPr lang="en-US" altLang="zh-CN" sz="2000" dirty="0">
                <a:solidFill>
                  <a:prstClr val="black"/>
                </a:solidFill>
              </a:rPr>
              <a:t>B</a:t>
            </a:r>
            <a:r>
              <a:rPr lang="zh-CN" altLang="en-US" sz="2000" dirty="0">
                <a:solidFill>
                  <a:prstClr val="black"/>
                </a:solidFill>
              </a:rPr>
              <a:t>（蓝）颜色值，可以显示出人类视力所能感知的几乎所有颜色。</a:t>
            </a:r>
          </a:p>
        </p:txBody>
      </p:sp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2927648" y="4283476"/>
            <a:ext cx="2232248" cy="2000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5807968" y="2207663"/>
            <a:ext cx="6730757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首先在扩展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---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显示器中找到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灯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---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选择并加载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C670F71-4155-417F-9619-26083337A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45" y="3824082"/>
            <a:ext cx="4641850" cy="8096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4BDC3A1-49AE-4F45-9E54-85567AF9D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594" y="1585757"/>
            <a:ext cx="1652553" cy="1938709"/>
          </a:xfrm>
          <a:prstGeom prst="rect">
            <a:avLst/>
          </a:prstGeom>
        </p:spPr>
      </p:pic>
      <p:sp>
        <p:nvSpPr>
          <p:cNvPr id="14" name="TextBox 24">
            <a:extLst>
              <a:ext uri="{FF2B5EF4-FFF2-40B4-BE49-F238E27FC236}">
                <a16:creationId xmlns:a16="http://schemas.microsoft.com/office/drawing/2014/main" id="{B3EE37D7-4F06-42AC-92D2-4BFD94EC32C9}"/>
              </a:ext>
            </a:extLst>
          </p:cNvPr>
          <p:cNvSpPr txBox="1"/>
          <p:nvPr/>
        </p:nvSpPr>
        <p:spPr>
          <a:xfrm>
            <a:off x="5613643" y="3609981"/>
            <a:ext cx="5989077" cy="102372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使用这个指令用于告诉好搭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连接的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模块有几个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灯，参数默认为“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P2”,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通过单击下拉列表，可以选择多个端口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;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参数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3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是灯数，默认为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7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，可以进行修改，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模块上有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4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颗灯。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50" normalizeH="0" baseline="0" noProof="0" dirty="0">
                <a:ln>
                  <a:noFill/>
                </a:ln>
                <a:solidFill>
                  <a:srgbClr val="FAC1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指令学习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FAC1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</a:p>
        </p:txBody>
      </p:sp>
      <p:sp>
        <p:nvSpPr>
          <p:cNvPr id="18" name="TextBox 24"/>
          <p:cNvSpPr txBox="1"/>
          <p:nvPr/>
        </p:nvSpPr>
        <p:spPr>
          <a:xfrm>
            <a:off x="4295800" y="1676203"/>
            <a:ext cx="7306920" cy="102372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使用这个指令可以设置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RGB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灯发出光线的颜色。指令默认红色、绿色、蓝色值均为“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255”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，也就是最亮为白光的状态。 “红”、“绿”、“蓝”这三个参数可以直接输入数值，输入值范围为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0~255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。运行这条指令不能直接使用，需配合“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RGB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显示颜色”指令才行。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168E038-6E8D-4FC0-8081-93E300053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935653"/>
            <a:ext cx="3857625" cy="504825"/>
          </a:xfrm>
          <a:prstGeom prst="rect">
            <a:avLst/>
          </a:prstGeom>
        </p:spPr>
      </p:pic>
      <p:sp>
        <p:nvSpPr>
          <p:cNvPr id="14" name="TextBox 24">
            <a:extLst>
              <a:ext uri="{FF2B5EF4-FFF2-40B4-BE49-F238E27FC236}">
                <a16:creationId xmlns:a16="http://schemas.microsoft.com/office/drawing/2014/main" id="{79211D87-5963-4838-966F-FAE9AA654153}"/>
              </a:ext>
            </a:extLst>
          </p:cNvPr>
          <p:cNvSpPr txBox="1"/>
          <p:nvPr/>
        </p:nvSpPr>
        <p:spPr>
          <a:xfrm>
            <a:off x="4295800" y="3024941"/>
            <a:ext cx="7563192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这条指令用于设置灯带的指定位置的灯显示什么颜色，第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个参数是起始灯，第二个参数是截至灯，第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个参数可以选择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70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种颜色。在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RGB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模块中，第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颗灯对应是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0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87A1583-50F9-413E-A905-93FAA0BB1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735" y="3067026"/>
            <a:ext cx="3905250" cy="647700"/>
          </a:xfrm>
          <a:prstGeom prst="rect">
            <a:avLst/>
          </a:prstGeom>
        </p:spPr>
      </p:pic>
      <p:sp>
        <p:nvSpPr>
          <p:cNvPr id="9" name="TextBox 24">
            <a:extLst>
              <a:ext uri="{FF2B5EF4-FFF2-40B4-BE49-F238E27FC236}">
                <a16:creationId xmlns:a16="http://schemas.microsoft.com/office/drawing/2014/main" id="{5E532896-3F66-4327-B2B8-F8F43C4B6C28}"/>
              </a:ext>
            </a:extLst>
          </p:cNvPr>
          <p:cNvSpPr txBox="1"/>
          <p:nvPr/>
        </p:nvSpPr>
        <p:spPr>
          <a:xfrm>
            <a:off x="4439237" y="4979660"/>
            <a:ext cx="8568952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用于熄灭灯带上所有的灯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E7378E-2DB8-4DD7-9D64-42D1371BB6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16" y="4795458"/>
            <a:ext cx="3113423" cy="745801"/>
          </a:xfrm>
          <a:prstGeom prst="rect">
            <a:avLst/>
          </a:prstGeom>
        </p:spPr>
      </p:pic>
      <p:sp>
        <p:nvSpPr>
          <p:cNvPr id="11" name="TextBox 24">
            <a:extLst>
              <a:ext uri="{FF2B5EF4-FFF2-40B4-BE49-F238E27FC236}">
                <a16:creationId xmlns:a16="http://schemas.microsoft.com/office/drawing/2014/main" id="{A3755E15-0A65-4723-B750-2652F9B5F2FE}"/>
              </a:ext>
            </a:extLst>
          </p:cNvPr>
          <p:cNvSpPr txBox="1"/>
          <p:nvPr/>
        </p:nvSpPr>
        <p:spPr>
          <a:xfrm>
            <a:off x="4465818" y="4050513"/>
            <a:ext cx="8568952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用于设置灯带的亮度，取值范围为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0~255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，值越大，越亮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9D78705-68D4-4CD6-96E8-9CED3879D0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735" y="3918708"/>
            <a:ext cx="3888432" cy="709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50" normalizeH="0" baseline="0" noProof="0" dirty="0">
                <a:ln>
                  <a:noFill/>
                </a:ln>
                <a:solidFill>
                  <a:srgbClr val="FAC1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指令学习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FAC1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D49B897-DFDA-43AD-A0C8-1DF29F593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1726958"/>
            <a:ext cx="5276850" cy="628650"/>
          </a:xfrm>
          <a:prstGeom prst="rect">
            <a:avLst/>
          </a:prstGeom>
        </p:spPr>
      </p:pic>
      <p:sp>
        <p:nvSpPr>
          <p:cNvPr id="17" name="TextBox 24">
            <a:extLst>
              <a:ext uri="{FF2B5EF4-FFF2-40B4-BE49-F238E27FC236}">
                <a16:creationId xmlns:a16="http://schemas.microsoft.com/office/drawing/2014/main" id="{D2D02168-298F-477F-A6B8-AEF0301F930C}"/>
              </a:ext>
            </a:extLst>
          </p:cNvPr>
          <p:cNvSpPr txBox="1"/>
          <p:nvPr/>
        </p:nvSpPr>
        <p:spPr>
          <a:xfrm>
            <a:off x="1559496" y="2728440"/>
            <a:ext cx="9433048" cy="102372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这条指令用于设置灯带的指定位置的灯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根据色环的颜色进行渐变显示，前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2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个参数用来设置灯带上哪几颗灯显示颜色，后面两个参数是将色环分成多少份，默认是从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1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到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360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，分份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360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份。指令中默认是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到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4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号灯，共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5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颗灯，显示色环中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5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等份的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5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个颜色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F8E762A-D445-4186-B4E0-339F5B81E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85" y="3768631"/>
            <a:ext cx="2504869" cy="250486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930BA7D-BAB9-483D-82F5-D253449FC8A4}"/>
              </a:ext>
            </a:extLst>
          </p:cNvPr>
          <p:cNvSpPr/>
          <p:nvPr/>
        </p:nvSpPr>
        <p:spPr>
          <a:xfrm>
            <a:off x="4439816" y="4560808"/>
            <a:ext cx="3221990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色环是在彩色光谱中所见的长条形的色彩序列，只是将首尾连接在一起，使红色连接到另一端的紫色，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硬件接线图</a:t>
            </a:r>
            <a:endParaRPr lang="zh-CN" altLang="en-US" sz="3200" b="1" spc="5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28281" y="1371350"/>
            <a:ext cx="809625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RGB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模块连接在好搭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Bit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端口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371927C-55FF-4EC2-8B7F-83A2BE0AE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2" y="1964069"/>
            <a:ext cx="3289517" cy="4701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宽屏</PresentationFormat>
  <Paragraphs>61</Paragraphs>
  <Slides>12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微软雅黑</vt:lpstr>
      <vt:lpstr>字魂58号-创中黑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/>
  <cp:revision>24</cp:revision>
  <dcterms:created xsi:type="dcterms:W3CDTF">2017-06-11T01:16:00Z</dcterms:created>
  <dcterms:modified xsi:type="dcterms:W3CDTF">2020-04-07T01:05:33Z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