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8"/>
  </p:notesMasterIdLst>
  <p:sldIdLst>
    <p:sldId id="256" r:id="rId2"/>
    <p:sldId id="349" r:id="rId3"/>
    <p:sldId id="257" r:id="rId4"/>
    <p:sldId id="347" r:id="rId5"/>
    <p:sldId id="348" r:id="rId6"/>
    <p:sldId id="300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108" d="100"/>
          <a:sy n="108" d="100"/>
        </p:scale>
        <p:origin x="672" y="13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2020/4/7/Tuesday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620" y="2706370"/>
            <a:ext cx="474916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串口读取控制指令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246304" y="232839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46390" y="391902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410" y="1393190"/>
            <a:ext cx="3670935" cy="4919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74080" y="3198495"/>
            <a:ext cx="36709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串口发送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，点亮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灯；</a:t>
            </a: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串口发送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，熄灭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LED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灯</a:t>
            </a: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90" y="1281430"/>
            <a:ext cx="3741420" cy="544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宽屏</PresentationFormat>
  <Paragraphs>26</Paragraphs>
  <Slides>6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29</cp:revision>
  <dcterms:created xsi:type="dcterms:W3CDTF">2017-06-11T01:16:00Z</dcterms:created>
  <dcterms:modified xsi:type="dcterms:W3CDTF">2020-04-07T03:56:18Z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