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346" r:id="rId7"/>
    <p:sldId id="347" r:id="rId8"/>
    <p:sldId id="348" r:id="rId9"/>
    <p:sldId id="30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48" autoAdjust="0"/>
  </p:normalViewPr>
  <p:slideViewPr>
    <p:cSldViewPr>
      <p:cViewPr varScale="1">
        <p:scale>
          <a:sx n="112" d="100"/>
          <a:sy n="112" d="100"/>
        </p:scale>
        <p:origin x="576" y="184"/>
      </p:cViewPr>
      <p:guideLst>
        <p:guide orient="horz" pos="2159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微软雅黑" panose="020B0503020204020204" pitchFamily="34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55" y="273494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制作简单音乐</a:t>
            </a:r>
            <a:endParaRPr lang="en-US" altLang="zh-CN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12100" y="194426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212014" y="321485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184795" y="4498782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0595" y="2708910"/>
            <a:ext cx="105156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使用这个指令可以设置蜂鸣器播放的音符和节拍。在这个指令中有三个参数：第一个参数为设定蜂鸣器的连接端口分别为：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P2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；第二个参数为设定播放的音符，可以根据乐谱选择低中高共21个音调；第三个参数为节拍，即选择播放音调所用的时间，选择的数值越大，播放的时间越长。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595" y="1557020"/>
            <a:ext cx="5624830" cy="963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15" y="1177290"/>
            <a:ext cx="3808095" cy="4946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70960" y="6397625"/>
            <a:ext cx="445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播放歌曲《两只老虎》第一小节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30" y="1391285"/>
            <a:ext cx="6334760" cy="4719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WPS 演示</Application>
  <PresentationFormat>宽屏</PresentationFormat>
  <Paragraphs>47</Paragraphs>
  <Slides>7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Rounded MT Bold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35</cp:revision>
  <dcterms:created xsi:type="dcterms:W3CDTF">2017-06-11T01:16:00Z</dcterms:created>
  <dcterms:modified xsi:type="dcterms:W3CDTF">2020-04-02T05:37:45Z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