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10"/>
  </p:notesMasterIdLst>
  <p:sldIdLst>
    <p:sldId id="256" r:id="rId2"/>
    <p:sldId id="349" r:id="rId3"/>
    <p:sldId id="257" r:id="rId4"/>
    <p:sldId id="262" r:id="rId5"/>
    <p:sldId id="346" r:id="rId6"/>
    <p:sldId id="348" r:id="rId7"/>
    <p:sldId id="357" r:id="rId8"/>
    <p:sldId id="300" r:id="rId9"/>
  </p:sldIdLst>
  <p:sldSz cx="12192000" cy="6858000"/>
  <p:notesSz cx="6858000" cy="9144000"/>
  <p:custDataLst>
    <p:tags r:id="rId1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8">
          <p15:clr>
            <a:srgbClr val="A4A3A4"/>
          </p15:clr>
        </p15:guide>
        <p15:guide id="2" pos="390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AC14D"/>
    <a:srgbClr val="188582"/>
    <a:srgbClr val="FFFFFF"/>
    <a:srgbClr val="56DFDF"/>
    <a:srgbClr val="000000"/>
    <a:srgbClr val="E6F4E0"/>
    <a:srgbClr val="FFF4C5"/>
    <a:srgbClr val="63954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94648" autoAdjust="0"/>
  </p:normalViewPr>
  <p:slideViewPr>
    <p:cSldViewPr>
      <p:cViewPr varScale="1">
        <p:scale>
          <a:sx n="108" d="100"/>
          <a:sy n="108" d="100"/>
        </p:scale>
        <p:origin x="678" y="108"/>
      </p:cViewPr>
      <p:guideLst>
        <p:guide orient="horz" pos="2178"/>
        <p:guide pos="3909"/>
      </p:guideLst>
    </p:cSldViewPr>
  </p:slideViewPr>
  <p:outlineViewPr>
    <p:cViewPr>
      <p:scale>
        <a:sx n="33" d="100"/>
        <a:sy n="33" d="100"/>
      </p:scale>
      <p:origin x="0" y="0"/>
    </p:cViewPr>
  </p:outlineViewPr>
  <p:notesTextViewPr>
    <p:cViewPr>
      <p:scale>
        <a:sx n="1" d="1"/>
        <a:sy n="1" d="1"/>
      </p:scale>
      <p:origin x="0" y="0"/>
    </p:cViewPr>
  </p:notesTextViewPr>
  <p:sorterViewPr>
    <p:cViewPr>
      <p:scale>
        <a:sx n="47" d="100"/>
        <a:sy n="47"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EE2D05-C832-4A27-95BB-192147E7182A}" type="datetimeFigureOut">
              <a:rPr lang="zh-CN" altLang="en-US" smtClean="0"/>
              <a:t>2020/4/2/Thursday</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D18BF-AACD-4437-B6E2-ECE3E76542F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AD18BF-AACD-4437-B6E2-ECE3E76542F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75AD18BF-AACD-4437-B6E2-ECE3E76542F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5AD18BF-AACD-4437-B6E2-ECE3E76542FD}" type="slidenum">
              <a:rPr lang="zh-CN" altLang="en-US" smtClean="0"/>
              <a:t>8</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标题幻灯片">
    <p:spTree>
      <p:nvGrpSpPr>
        <p:cNvPr id="1" name=""/>
        <p:cNvGrpSpPr/>
        <p:nvPr/>
      </p:nvGrpSpPr>
      <p:grpSpPr>
        <a:xfrm>
          <a:off x="0" y="0"/>
          <a:ext cx="0" cy="0"/>
          <a:chOff x="0" y="0"/>
          <a:chExt cx="0" cy="0"/>
        </a:xfrm>
      </p:grpSpPr>
      <p:sp>
        <p:nvSpPr>
          <p:cNvPr id="52" name="任意多边形 60"/>
          <p:cNvSpPr>
            <a:spLocks noChangeArrowheads="1"/>
          </p:cNvSpPr>
          <p:nvPr userDrawn="1"/>
        </p:nvSpPr>
        <p:spPr bwMode="auto">
          <a:xfrm rot="14226372">
            <a:off x="3600451" y="5465763"/>
            <a:ext cx="1373716"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55" name="组合 54"/>
          <p:cNvGrpSpPr/>
          <p:nvPr userDrawn="1"/>
        </p:nvGrpSpPr>
        <p:grpSpPr>
          <a:xfrm>
            <a:off x="9975215" y="5810250"/>
            <a:ext cx="2399665" cy="1237615"/>
            <a:chOff x="6195832" y="4772985"/>
            <a:chExt cx="3671887" cy="2884488"/>
          </a:xfrm>
        </p:grpSpPr>
        <p:sp>
          <p:nvSpPr>
            <p:cNvPr id="56"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7"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58" name="任意多边形 17"/>
          <p:cNvSpPr>
            <a:spLocks noChangeArrowheads="1"/>
          </p:cNvSpPr>
          <p:nvPr userDrawn="1"/>
        </p:nvSpPr>
        <p:spPr bwMode="auto">
          <a:xfrm rot="20060881">
            <a:off x="3470275" y="6024245"/>
            <a:ext cx="474980" cy="1058545"/>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9" name="任意多边形 18"/>
          <p:cNvSpPr>
            <a:spLocks noChangeArrowheads="1"/>
          </p:cNvSpPr>
          <p:nvPr userDrawn="1"/>
        </p:nvSpPr>
        <p:spPr bwMode="auto">
          <a:xfrm rot="13300765">
            <a:off x="10932160" y="-313690"/>
            <a:ext cx="1007110" cy="1123950"/>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nvGrpSpPr>
          <p:cNvPr id="10" name="组合 44"/>
          <p:cNvGrpSpPr/>
          <p:nvPr userDrawn="1"/>
        </p:nvGrpSpPr>
        <p:grpSpPr bwMode="auto">
          <a:xfrm rot="5400000">
            <a:off x="-2301875" y="2188845"/>
            <a:ext cx="6858000" cy="2482215"/>
            <a:chOff x="0" y="0"/>
            <a:chExt cx="22838079" cy="13375101"/>
          </a:xfrm>
        </p:grpSpPr>
        <p:grpSp>
          <p:nvGrpSpPr>
            <p:cNvPr id="11" name="花1"/>
            <p:cNvGrpSpPr/>
            <p:nvPr/>
          </p:nvGrpSpPr>
          <p:grpSpPr bwMode="auto">
            <a:xfrm>
              <a:off x="7202181" y="7509015"/>
              <a:ext cx="8526317" cy="4848472"/>
              <a:chOff x="0" y="0"/>
              <a:chExt cx="8526317" cy="4848472"/>
            </a:xfrm>
          </p:grpSpPr>
          <p:sp>
            <p:nvSpPr>
              <p:cNvPr id="46" name="任意多边形 80"/>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7" name="任意多边形 81"/>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82"/>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9" name="任意多边形 83"/>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0" name="任意多边形 84"/>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51" name="任意多边形 85"/>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60" name="任意多边形 86"/>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2" name="花2"/>
            <p:cNvGrpSpPr/>
            <p:nvPr/>
          </p:nvGrpSpPr>
          <p:grpSpPr bwMode="auto">
            <a:xfrm>
              <a:off x="4953333" y="5453466"/>
              <a:ext cx="12996258" cy="7478907"/>
              <a:chOff x="0" y="0"/>
              <a:chExt cx="12996258" cy="7478907"/>
            </a:xfrm>
          </p:grpSpPr>
          <p:sp>
            <p:nvSpPr>
              <p:cNvPr id="38" name="任意多边形 72"/>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9" name="任意多边形 73"/>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0" name="任意多边形 74"/>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1" name="任意多边形 75"/>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2" name="任意多边形 76"/>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3" name="任意多边形 77"/>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4" name="任意多边形 78"/>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5" name="任意多边形 79"/>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3" name="花3"/>
            <p:cNvGrpSpPr/>
            <p:nvPr/>
          </p:nvGrpSpPr>
          <p:grpSpPr bwMode="auto">
            <a:xfrm>
              <a:off x="2198018" y="2547784"/>
              <a:ext cx="18624069" cy="10634847"/>
              <a:chOff x="0" y="0"/>
              <a:chExt cx="18624069" cy="10634847"/>
            </a:xfrm>
          </p:grpSpPr>
          <p:sp>
            <p:nvSpPr>
              <p:cNvPr id="31" name="任意多边形 65"/>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2" name="任意多边形 66"/>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3" name="任意多边形 67"/>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68"/>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5" name="任意多边形 69"/>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6" name="任意多边形 70"/>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7" name="任意多边形 71"/>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4" name="花4"/>
            <p:cNvGrpSpPr/>
            <p:nvPr/>
          </p:nvGrpSpPr>
          <p:grpSpPr bwMode="auto">
            <a:xfrm>
              <a:off x="0" y="0"/>
              <a:ext cx="22838079" cy="13375101"/>
              <a:chOff x="0" y="0"/>
              <a:chExt cx="22838079" cy="13375101"/>
            </a:xfrm>
          </p:grpSpPr>
          <p:sp>
            <p:nvSpPr>
              <p:cNvPr id="25" name="任意多边形 59"/>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6" name="任意多边形 60"/>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7" name="任意多边形 61"/>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8" name="任意多边形 62"/>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9" name="任意多边形 63"/>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0" name="任意多边形 64"/>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15" name="组合 49"/>
            <p:cNvGrpSpPr/>
            <p:nvPr/>
          </p:nvGrpSpPr>
          <p:grpSpPr bwMode="auto">
            <a:xfrm>
              <a:off x="8336499" y="8592907"/>
              <a:ext cx="6171429" cy="3725279"/>
              <a:chOff x="0" y="0"/>
              <a:chExt cx="6171429" cy="3725279"/>
            </a:xfrm>
          </p:grpSpPr>
          <p:sp>
            <p:nvSpPr>
              <p:cNvPr id="16" name="任意多边形 50"/>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7" name="任意多边形 51"/>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8" name="任意多边形 52"/>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9" name="任意多边形 53"/>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0" name="任意多边形 54"/>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1" name="任意多边形 55"/>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2" name="任意多边形 56"/>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3" name="任意多边形 57"/>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24" name="任意多边形 58"/>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ll">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教学分析">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教学设计">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教学过程">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教学反思">
    <p:spTree>
      <p:nvGrpSpPr>
        <p:cNvPr id="1" name=""/>
        <p:cNvGrpSpPr/>
        <p:nvPr/>
      </p:nvGrpSpPr>
      <p:grpSpPr>
        <a:xfrm>
          <a:off x="0" y="0"/>
          <a:ext cx="0" cy="0"/>
          <a:chOff x="0" y="0"/>
          <a:chExt cx="0" cy="0"/>
        </a:xfrm>
      </p:grpSpPr>
      <p:sp>
        <p:nvSpPr>
          <p:cNvPr id="20" name="矩形 19"/>
          <p:cNvSpPr/>
          <p:nvPr userDrawn="1"/>
        </p:nvSpPr>
        <p:spPr>
          <a:xfrm>
            <a:off x="3011225"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教学分析</a:t>
            </a:r>
          </a:p>
        </p:txBody>
      </p:sp>
      <p:cxnSp>
        <p:nvCxnSpPr>
          <p:cNvPr id="21" name="直接连接符 20"/>
          <p:cNvCxnSpPr/>
          <p:nvPr userDrawn="1"/>
        </p:nvCxnSpPr>
        <p:spPr>
          <a:xfrm>
            <a:off x="5206208"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2" name="直接连接符 21"/>
          <p:cNvCxnSpPr/>
          <p:nvPr userDrawn="1"/>
        </p:nvCxnSpPr>
        <p:spPr>
          <a:xfrm>
            <a:off x="7401192" y="197406"/>
            <a:ext cx="0" cy="324000"/>
          </a:xfrm>
          <a:prstGeom prst="line">
            <a:avLst/>
          </a:prstGeom>
          <a:noFill/>
          <a:ln w="12700" cap="flat" cmpd="sng" algn="ctr">
            <a:solidFill>
              <a:sysClr val="window" lastClr="FFFFFF">
                <a:lumMod val="50000"/>
              </a:sysClr>
            </a:solidFill>
            <a:prstDash val="solid"/>
            <a:miter lim="800000"/>
          </a:ln>
          <a:effectLst/>
        </p:spPr>
      </p:cxnSp>
      <p:cxnSp>
        <p:nvCxnSpPr>
          <p:cNvPr id="23" name="直接连接符 22"/>
          <p:cNvCxnSpPr/>
          <p:nvPr userDrawn="1"/>
        </p:nvCxnSpPr>
        <p:spPr>
          <a:xfrm>
            <a:off x="9613108" y="197406"/>
            <a:ext cx="0" cy="324000"/>
          </a:xfrm>
          <a:prstGeom prst="line">
            <a:avLst/>
          </a:prstGeom>
          <a:noFill/>
          <a:ln w="12700" cap="flat" cmpd="sng" algn="ctr">
            <a:solidFill>
              <a:sysClr val="window" lastClr="FFFFFF">
                <a:lumMod val="50000"/>
              </a:sysClr>
            </a:solidFill>
            <a:prstDash val="solid"/>
            <a:miter lim="800000"/>
          </a:ln>
          <a:effectLst/>
        </p:spPr>
      </p:cxnSp>
      <p:sp>
        <p:nvSpPr>
          <p:cNvPr id="24" name="矩形 23"/>
          <p:cNvSpPr/>
          <p:nvPr userDrawn="1"/>
        </p:nvSpPr>
        <p:spPr>
          <a:xfrm>
            <a:off x="5206208" y="178009"/>
            <a:ext cx="2194984"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教学设计</a:t>
            </a:r>
          </a:p>
        </p:txBody>
      </p:sp>
      <p:sp>
        <p:nvSpPr>
          <p:cNvPr id="25" name="矩形 24"/>
          <p:cNvSpPr/>
          <p:nvPr userDrawn="1"/>
        </p:nvSpPr>
        <p:spPr>
          <a:xfrm>
            <a:off x="7401192" y="178009"/>
            <a:ext cx="2194983"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1">
                <a:ln>
                  <a:noFill/>
                </a:ln>
                <a:solidFill>
                  <a:srgbClr val="666666"/>
                </a:solidFill>
                <a:effectLst/>
                <a:uLnTx/>
                <a:uFillTx/>
                <a:latin typeface="微软雅黑" panose="020B0503020204020204" pitchFamily="34" charset="-122"/>
                <a:ea typeface="微软雅黑" panose="020B0503020204020204" pitchFamily="34" charset="-122"/>
                <a:cs typeface="+mn-cs"/>
              </a:rPr>
              <a:t>教学过程</a:t>
            </a:r>
          </a:p>
        </p:txBody>
      </p:sp>
      <p:sp>
        <p:nvSpPr>
          <p:cNvPr id="26" name="矩形 25"/>
          <p:cNvSpPr/>
          <p:nvPr userDrawn="1"/>
        </p:nvSpPr>
        <p:spPr>
          <a:xfrm>
            <a:off x="9596175" y="178009"/>
            <a:ext cx="2192867" cy="389671"/>
          </a:xfrm>
          <a:prstGeom prst="rect">
            <a:avLst/>
          </a:prstGeom>
          <a:no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mn-cs"/>
              </a:rPr>
              <a:t>教学反思</a:t>
            </a:r>
          </a:p>
        </p:txBody>
      </p:sp>
    </p:spTree>
  </p:cSld>
  <p:clrMapOvr>
    <a:masterClrMapping/>
  </p:clrMapOvr>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alphaModFix amt="42000"/>
            <a:lum/>
          </a:blip>
          <a:srcRect/>
          <a:tile tx="0" ty="0" sx="100000" sy="100000" flip="none" algn="tl"/>
        </a:blipFill>
        <a:effectLst/>
      </p:bgPr>
    </p:bg>
    <p:spTree>
      <p:nvGrpSpPr>
        <p:cNvPr id="1" name=""/>
        <p:cNvGrpSpPr/>
        <p:nvPr/>
      </p:nvGrpSpPr>
      <p:grpSpPr>
        <a:xfrm>
          <a:off x="0" y="0"/>
          <a:ext cx="0" cy="0"/>
          <a:chOff x="0" y="0"/>
          <a:chExt cx="0" cy="0"/>
        </a:xfrm>
      </p:grpSpPr>
      <p:sp>
        <p:nvSpPr>
          <p:cNvPr id="13" name="任意多边形 60"/>
          <p:cNvSpPr>
            <a:spLocks noChangeArrowheads="1"/>
          </p:cNvSpPr>
          <p:nvPr userDrawn="1"/>
        </p:nvSpPr>
        <p:spPr bwMode="auto">
          <a:xfrm rot="7337919" flipH="1">
            <a:off x="-215561" y="-241740"/>
            <a:ext cx="1018497" cy="1182146"/>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cxnSp>
        <p:nvCxnSpPr>
          <p:cNvPr id="8" name="直接连接符 7"/>
          <p:cNvCxnSpPr/>
          <p:nvPr userDrawn="1"/>
        </p:nvCxnSpPr>
        <p:spPr>
          <a:xfrm>
            <a:off x="1053448" y="1096138"/>
            <a:ext cx="11085212" cy="0"/>
          </a:xfrm>
          <a:prstGeom prst="line">
            <a:avLst/>
          </a:prstGeom>
          <a:noFill/>
          <a:ln w="19050" cap="flat" cmpd="sng" algn="ctr">
            <a:solidFill>
              <a:srgbClr val="319095"/>
            </a:solidFill>
            <a:prstDash val="solid"/>
            <a:miter lim="800000"/>
          </a:ln>
          <a:effectLst/>
        </p:spPr>
      </p:cxnSp>
      <p:grpSp>
        <p:nvGrpSpPr>
          <p:cNvPr id="14" name="组合 7"/>
          <p:cNvGrpSpPr/>
          <p:nvPr userDrawn="1"/>
        </p:nvGrpSpPr>
        <p:grpSpPr bwMode="auto">
          <a:xfrm>
            <a:off x="241300" y="475660"/>
            <a:ext cx="910167" cy="628650"/>
            <a:chOff x="0" y="0"/>
            <a:chExt cx="821284" cy="758537"/>
          </a:xfrm>
        </p:grpSpPr>
        <p:grpSp>
          <p:nvGrpSpPr>
            <p:cNvPr id="15" name="组合 8"/>
            <p:cNvGrpSpPr/>
            <p:nvPr/>
          </p:nvGrpSpPr>
          <p:grpSpPr bwMode="auto">
            <a:xfrm>
              <a:off x="0" y="0"/>
              <a:ext cx="821284" cy="642892"/>
              <a:chOff x="0" y="0"/>
              <a:chExt cx="945409" cy="740056"/>
            </a:xfrm>
          </p:grpSpPr>
          <p:grpSp>
            <p:nvGrpSpPr>
              <p:cNvPr id="17" name="组合 10"/>
              <p:cNvGrpSpPr/>
              <p:nvPr/>
            </p:nvGrpSpPr>
            <p:grpSpPr bwMode="auto">
              <a:xfrm>
                <a:off x="0" y="0"/>
                <a:ext cx="945409" cy="629359"/>
                <a:chOff x="0" y="0"/>
                <a:chExt cx="945409" cy="629359"/>
              </a:xfrm>
            </p:grpSpPr>
            <p:sp>
              <p:nvSpPr>
                <p:cNvPr id="19" name="任意多边形 12"/>
                <p:cNvSpPr>
                  <a:spLocks noChangeArrowheads="1"/>
                </p:cNvSpPr>
                <p:nvPr/>
              </p:nvSpPr>
              <p:spPr bwMode="auto">
                <a:xfrm rot="-3146483">
                  <a:off x="284357" y="-284358"/>
                  <a:ext cx="376696" cy="945409"/>
                </a:xfrm>
                <a:custGeom>
                  <a:avLst/>
                  <a:gdLst>
                    <a:gd name="T0" fmla="*/ 188348 w 2015614"/>
                    <a:gd name="T1" fmla="*/ 0 h 4367958"/>
                    <a:gd name="T2" fmla="*/ 219272 w 2015614"/>
                    <a:gd name="T3" fmla="*/ 32550 h 4367958"/>
                    <a:gd name="T4" fmla="*/ 376696 w 2015614"/>
                    <a:gd name="T5" fmla="*/ 472705 h 4367958"/>
                    <a:gd name="T6" fmla="*/ 219272 w 2015614"/>
                    <a:gd name="T7" fmla="*/ 912859 h 4367958"/>
                    <a:gd name="T8" fmla="*/ 188348 w 2015614"/>
                    <a:gd name="T9" fmla="*/ 945409 h 4367958"/>
                    <a:gd name="T10" fmla="*/ 157424 w 2015614"/>
                    <a:gd name="T11" fmla="*/ 912859 h 4367958"/>
                    <a:gd name="T12" fmla="*/ 0 w 2015614"/>
                    <a:gd name="T13" fmla="*/ 472704 h 4367958"/>
                    <a:gd name="T14" fmla="*/ 157424 w 2015614"/>
                    <a:gd name="T15" fmla="*/ 3254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0" name="任意多边形 13"/>
                <p:cNvSpPr>
                  <a:spLocks noChangeArrowheads="1"/>
                </p:cNvSpPr>
                <p:nvPr/>
              </p:nvSpPr>
              <p:spPr bwMode="auto">
                <a:xfrm rot="-5400000">
                  <a:off x="291714" y="77705"/>
                  <a:ext cx="314355" cy="788949"/>
                </a:xfrm>
                <a:custGeom>
                  <a:avLst/>
                  <a:gdLst>
                    <a:gd name="T0" fmla="*/ 157178 w 2015614"/>
                    <a:gd name="T1" fmla="*/ 0 h 4367958"/>
                    <a:gd name="T2" fmla="*/ 182983 w 2015614"/>
                    <a:gd name="T3" fmla="*/ 27163 h 4367958"/>
                    <a:gd name="T4" fmla="*/ 314355 w 2015614"/>
                    <a:gd name="T5" fmla="*/ 394475 h 4367958"/>
                    <a:gd name="T6" fmla="*/ 182983 w 2015614"/>
                    <a:gd name="T7" fmla="*/ 761786 h 4367958"/>
                    <a:gd name="T8" fmla="*/ 157178 w 2015614"/>
                    <a:gd name="T9" fmla="*/ 788949 h 4367958"/>
                    <a:gd name="T10" fmla="*/ 131372 w 2015614"/>
                    <a:gd name="T11" fmla="*/ 761786 h 4367958"/>
                    <a:gd name="T12" fmla="*/ 0 w 2015614"/>
                    <a:gd name="T13" fmla="*/ 394474 h 4367958"/>
                    <a:gd name="T14" fmla="*/ 131372 w 2015614"/>
                    <a:gd name="T15" fmla="*/ 27163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8" name="任意多边形 11"/>
              <p:cNvSpPr>
                <a:spLocks noChangeArrowheads="1"/>
              </p:cNvSpPr>
              <p:nvPr/>
            </p:nvSpPr>
            <p:spPr bwMode="auto">
              <a:xfrm rot="-7236193">
                <a:off x="479955" y="339066"/>
                <a:ext cx="228500" cy="573475"/>
              </a:xfrm>
              <a:custGeom>
                <a:avLst/>
                <a:gdLst>
                  <a:gd name="T0" fmla="*/ 114250 w 2015614"/>
                  <a:gd name="T1" fmla="*/ 0 h 4367958"/>
                  <a:gd name="T2" fmla="*/ 133008 w 2015614"/>
                  <a:gd name="T3" fmla="*/ 19744 h 4367958"/>
                  <a:gd name="T4" fmla="*/ 228500 w 2015614"/>
                  <a:gd name="T5" fmla="*/ 286738 h 4367958"/>
                  <a:gd name="T6" fmla="*/ 133008 w 2015614"/>
                  <a:gd name="T7" fmla="*/ 553731 h 4367958"/>
                  <a:gd name="T8" fmla="*/ 114250 w 2015614"/>
                  <a:gd name="T9" fmla="*/ 573475 h 4367958"/>
                  <a:gd name="T10" fmla="*/ 95492 w 2015614"/>
                  <a:gd name="T11" fmla="*/ 553731 h 4367958"/>
                  <a:gd name="T12" fmla="*/ 0 w 2015614"/>
                  <a:gd name="T13" fmla="*/ 286737 h 4367958"/>
                  <a:gd name="T14" fmla="*/ 95492 w 2015614"/>
                  <a:gd name="T15" fmla="*/ 1974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6" name="任意多边形 9"/>
            <p:cNvSpPr>
              <a:spLocks noChangeArrowheads="1"/>
            </p:cNvSpPr>
            <p:nvPr/>
          </p:nvSpPr>
          <p:spPr bwMode="auto">
            <a:xfrm rot="-9094124">
              <a:off x="570556" y="384703"/>
              <a:ext cx="148954" cy="373834"/>
            </a:xfrm>
            <a:custGeom>
              <a:avLst/>
              <a:gdLst>
                <a:gd name="T0" fmla="*/ 74477 w 2015614"/>
                <a:gd name="T1" fmla="*/ 0 h 4367958"/>
                <a:gd name="T2" fmla="*/ 86705 w 2015614"/>
                <a:gd name="T3" fmla="*/ 12871 h 4367958"/>
                <a:gd name="T4" fmla="*/ 148954 w 2015614"/>
                <a:gd name="T5" fmla="*/ 186917 h 4367958"/>
                <a:gd name="T6" fmla="*/ 86705 w 2015614"/>
                <a:gd name="T7" fmla="*/ 360963 h 4367958"/>
                <a:gd name="T8" fmla="*/ 74477 w 2015614"/>
                <a:gd name="T9" fmla="*/ 373834 h 4367958"/>
                <a:gd name="T10" fmla="*/ 62249 w 2015614"/>
                <a:gd name="T11" fmla="*/ 360963 h 4367958"/>
                <a:gd name="T12" fmla="*/ 0 w 2015614"/>
                <a:gd name="T13" fmla="*/ 186917 h 4367958"/>
                <a:gd name="T14" fmla="*/ 62249 w 2015614"/>
                <a:gd name="T15" fmla="*/ 1287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grpSp>
        <p:nvGrpSpPr>
          <p:cNvPr id="24" name="组合 331"/>
          <p:cNvGrpSpPr/>
          <p:nvPr userDrawn="1"/>
        </p:nvGrpSpPr>
        <p:grpSpPr bwMode="auto">
          <a:xfrm rot="7870731">
            <a:off x="11152601" y="418525"/>
            <a:ext cx="673221" cy="490675"/>
            <a:chOff x="0" y="0"/>
            <a:chExt cx="1238846" cy="1204002"/>
          </a:xfrm>
        </p:grpSpPr>
        <p:sp>
          <p:nvSpPr>
            <p:cNvPr id="25" name="任意多边形 332"/>
            <p:cNvSpPr>
              <a:spLocks noChangeArrowheads="1"/>
            </p:cNvSpPr>
            <p:nvPr/>
          </p:nvSpPr>
          <p:spPr bwMode="auto">
            <a:xfrm rot="-9659423">
              <a:off x="0" y="0"/>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6" name="任意多边形 333"/>
            <p:cNvSpPr>
              <a:spLocks noChangeArrowheads="1"/>
            </p:cNvSpPr>
            <p:nvPr/>
          </p:nvSpPr>
          <p:spPr bwMode="auto">
            <a:xfrm rot="7873660">
              <a:off x="396979" y="165848"/>
              <a:ext cx="479732" cy="1204002"/>
            </a:xfrm>
            <a:custGeom>
              <a:avLst/>
              <a:gdLst>
                <a:gd name="T0" fmla="*/ 239866 w 2015614"/>
                <a:gd name="T1" fmla="*/ 0 h 4367958"/>
                <a:gd name="T2" fmla="*/ 279248 w 2015614"/>
                <a:gd name="T3" fmla="*/ 41453 h 4367958"/>
                <a:gd name="T4" fmla="*/ 479732 w 2015614"/>
                <a:gd name="T5" fmla="*/ 602001 h 4367958"/>
                <a:gd name="T6" fmla="*/ 279248 w 2015614"/>
                <a:gd name="T7" fmla="*/ 1162549 h 4367958"/>
                <a:gd name="T8" fmla="*/ 239866 w 2015614"/>
                <a:gd name="T9" fmla="*/ 1204002 h 4367958"/>
                <a:gd name="T10" fmla="*/ 200484 w 2015614"/>
                <a:gd name="T11" fmla="*/ 1162549 h 4367958"/>
                <a:gd name="T12" fmla="*/ 0 w 2015614"/>
                <a:gd name="T13" fmla="*/ 602001 h 4367958"/>
                <a:gd name="T14" fmla="*/ 200484 w 2015614"/>
                <a:gd name="T15" fmla="*/ 41452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mc:AlternateContent xmlns:mc="http://schemas.openxmlformats.org/markup-compatibility/2006" xmlns:p14="http://schemas.microsoft.com/office/powerpoint/2010/main">
    <mc:Choice Requires="p14">
      <p:transition spd="slow" p14:dur="1500" advTm="2000">
        <p:random/>
      </p:transition>
    </mc:Choice>
    <mc:Fallback xmlns="">
      <p:transition spd="slow" advTm="2000">
        <p:random/>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49000"/>
            <a:lum/>
          </a:blip>
          <a:srcRect/>
          <a:tile tx="0" ty="0" sx="100000" sy="100000" flip="none" algn="tl"/>
        </a:blipFill>
        <a:effectLst/>
      </p:bgPr>
    </p:bg>
    <p:spTree>
      <p:nvGrpSpPr>
        <p:cNvPr id="1" name=""/>
        <p:cNvGrpSpPr/>
        <p:nvPr/>
      </p:nvGrpSpPr>
      <p:grpSpPr>
        <a:xfrm>
          <a:off x="0" y="0"/>
          <a:ext cx="0" cy="0"/>
          <a:chOff x="0" y="0"/>
          <a:chExt cx="0" cy="0"/>
        </a:xfrm>
      </p:grpSpPr>
      <p:grpSp>
        <p:nvGrpSpPr>
          <p:cNvPr id="67" name="组合 3"/>
          <p:cNvGrpSpPr/>
          <p:nvPr/>
        </p:nvGrpSpPr>
        <p:grpSpPr bwMode="auto">
          <a:xfrm rot="19378643">
            <a:off x="8351606" y="3891070"/>
            <a:ext cx="4129441" cy="2514901"/>
            <a:chOff x="0" y="0"/>
            <a:chExt cx="22838079" cy="13375101"/>
          </a:xfrm>
        </p:grpSpPr>
        <p:grpSp>
          <p:nvGrpSpPr>
            <p:cNvPr id="68" name="花1"/>
            <p:cNvGrpSpPr/>
            <p:nvPr/>
          </p:nvGrpSpPr>
          <p:grpSpPr bwMode="auto">
            <a:xfrm>
              <a:off x="7202181" y="7509015"/>
              <a:ext cx="8526317" cy="4848472"/>
              <a:chOff x="0" y="0"/>
              <a:chExt cx="8526317" cy="4848472"/>
            </a:xfrm>
          </p:grpSpPr>
          <p:sp>
            <p:nvSpPr>
              <p:cNvPr id="103" name="任意多边形 39"/>
              <p:cNvSpPr>
                <a:spLocks noChangeArrowheads="1"/>
              </p:cNvSpPr>
              <p:nvPr/>
            </p:nvSpPr>
            <p:spPr bwMode="auto">
              <a:xfrm>
                <a:off x="3229072" y="0"/>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4" name="任意多边形 40"/>
              <p:cNvSpPr>
                <a:spLocks noChangeArrowheads="1"/>
              </p:cNvSpPr>
              <p:nvPr/>
            </p:nvSpPr>
            <p:spPr bwMode="auto">
              <a:xfrm rot="-1737047">
                <a:off x="2179060" y="257122"/>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5" name="任意多边形 41"/>
              <p:cNvSpPr>
                <a:spLocks noChangeArrowheads="1"/>
              </p:cNvSpPr>
              <p:nvPr/>
            </p:nvSpPr>
            <p:spPr bwMode="auto">
              <a:xfrm rot="1791145">
                <a:off x="4222810" y="219293"/>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6" name="任意多边形 42"/>
              <p:cNvSpPr>
                <a:spLocks noChangeArrowheads="1"/>
              </p:cNvSpPr>
              <p:nvPr/>
            </p:nvSpPr>
            <p:spPr bwMode="auto">
              <a:xfrm rot="3361456">
                <a:off x="5057369" y="94846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7" name="任意多边形 43"/>
              <p:cNvSpPr>
                <a:spLocks noChangeArrowheads="1"/>
              </p:cNvSpPr>
              <p:nvPr/>
            </p:nvSpPr>
            <p:spPr bwMode="auto">
              <a:xfrm rot="-3570273">
                <a:off x="1487840" y="94877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8" name="任意多边形 44"/>
              <p:cNvSpPr>
                <a:spLocks noChangeArrowheads="1"/>
              </p:cNvSpPr>
              <p:nvPr/>
            </p:nvSpPr>
            <p:spPr bwMode="auto">
              <a:xfrm rot="4636883">
                <a:off x="5334531" y="1656686"/>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9" name="任意多边形 45"/>
              <p:cNvSpPr>
                <a:spLocks noChangeArrowheads="1"/>
              </p:cNvSpPr>
              <p:nvPr/>
            </p:nvSpPr>
            <p:spPr bwMode="auto">
              <a:xfrm rot="-4621425">
                <a:off x="1176172" y="1648119"/>
                <a:ext cx="2015614" cy="4367958"/>
              </a:xfrm>
              <a:custGeom>
                <a:avLst/>
                <a:gdLst>
                  <a:gd name="T0" fmla="*/ 1007807 w 2015614"/>
                  <a:gd name="T1" fmla="*/ 0 h 4367958"/>
                  <a:gd name="T2" fmla="*/ 1173272 w 2015614"/>
                  <a:gd name="T3" fmla="*/ 150385 h 4367958"/>
                  <a:gd name="T4" fmla="*/ 2015614 w 2015614"/>
                  <a:gd name="T5" fmla="*/ 2183979 h 4367958"/>
                  <a:gd name="T6" fmla="*/ 1173272 w 2015614"/>
                  <a:gd name="T7" fmla="*/ 4217573 h 4367958"/>
                  <a:gd name="T8" fmla="*/ 1007808 w 2015614"/>
                  <a:gd name="T9" fmla="*/ 4367958 h 4367958"/>
                  <a:gd name="T10" fmla="*/ 842342 w 2015614"/>
                  <a:gd name="T11" fmla="*/ 4217572 h 4367958"/>
                  <a:gd name="T12" fmla="*/ 0 w 2015614"/>
                  <a:gd name="T13" fmla="*/ 2183978 h 4367958"/>
                  <a:gd name="T14" fmla="*/ 842342 w 2015614"/>
                  <a:gd name="T15" fmla="*/ 15038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C1FFEF"/>
                  </a:gs>
                  <a:gs pos="56599">
                    <a:srgbClr val="ADB5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69" name="花2"/>
            <p:cNvGrpSpPr/>
            <p:nvPr/>
          </p:nvGrpSpPr>
          <p:grpSpPr bwMode="auto">
            <a:xfrm>
              <a:off x="4953333" y="5453466"/>
              <a:ext cx="12996258" cy="7478907"/>
              <a:chOff x="0" y="0"/>
              <a:chExt cx="12996258" cy="7478907"/>
            </a:xfrm>
          </p:grpSpPr>
          <p:sp>
            <p:nvSpPr>
              <p:cNvPr id="95" name="任意多边形 31"/>
              <p:cNvSpPr>
                <a:spLocks noChangeArrowheads="1"/>
              </p:cNvSpPr>
              <p:nvPr/>
            </p:nvSpPr>
            <p:spPr bwMode="auto">
              <a:xfrm rot="-861973">
                <a:off x="4521405" y="24568"/>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6" name="任意多边形 32"/>
              <p:cNvSpPr>
                <a:spLocks noChangeArrowheads="1"/>
              </p:cNvSpPr>
              <p:nvPr/>
            </p:nvSpPr>
            <p:spPr bwMode="auto">
              <a:xfrm rot="852536">
                <a:off x="6126547" y="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A1DBB3"/>
                  </a:gs>
                  <a:gs pos="76999">
                    <a:srgbClr val="9FB7DD"/>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7" name="任意多边形 33"/>
              <p:cNvSpPr>
                <a:spLocks noChangeArrowheads="1"/>
              </p:cNvSpPr>
              <p:nvPr/>
            </p:nvSpPr>
            <p:spPr bwMode="auto">
              <a:xfrm rot="2517796">
                <a:off x="7568389" y="70660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8" name="任意多边形 34"/>
              <p:cNvSpPr>
                <a:spLocks noChangeArrowheads="1"/>
              </p:cNvSpPr>
              <p:nvPr/>
            </p:nvSpPr>
            <p:spPr bwMode="auto">
              <a:xfrm rot="-2545862">
                <a:off x="3137550" y="74914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5D19D"/>
                  </a:gs>
                  <a:gs pos="53000">
                    <a:srgbClr val="86A4D4"/>
                  </a:gs>
                  <a:gs pos="100000">
                    <a:srgbClr val="8E7D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9" name="任意多边形 35"/>
              <p:cNvSpPr>
                <a:spLocks noChangeArrowheads="1"/>
              </p:cNvSpPr>
              <p:nvPr/>
            </p:nvSpPr>
            <p:spPr bwMode="auto">
              <a:xfrm rot="-4040629">
                <a:off x="2237801" y="212818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0" name="任意多边形 36"/>
              <p:cNvSpPr>
                <a:spLocks noChangeArrowheads="1"/>
              </p:cNvSpPr>
              <p:nvPr/>
            </p:nvSpPr>
            <p:spPr bwMode="auto">
              <a:xfrm rot="4135283">
                <a:off x="8404699" y="2088676"/>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09ECE"/>
                  </a:gs>
                  <a:gs pos="100000">
                    <a:srgbClr val="8E7ECC"/>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1" name="任意多边形 37"/>
              <p:cNvSpPr>
                <a:spLocks noChangeArrowheads="1"/>
              </p:cNvSpPr>
              <p:nvPr/>
            </p:nvSpPr>
            <p:spPr bwMode="auto">
              <a:xfrm rot="5400000">
                <a:off x="8578213" y="3060860"/>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EB3DC"/>
                  </a:gs>
                  <a:gs pos="7100">
                    <a:srgbClr val="9EB3DC"/>
                  </a:gs>
                  <a:gs pos="100000">
                    <a:srgbClr val="8E7BCB"/>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102" name="任意多边形 38"/>
              <p:cNvSpPr>
                <a:spLocks noChangeArrowheads="1"/>
              </p:cNvSpPr>
              <p:nvPr/>
            </p:nvSpPr>
            <p:spPr bwMode="auto">
              <a:xfrm rot="-5227570">
                <a:off x="2098401" y="2957215"/>
                <a:ext cx="2319644" cy="6516445"/>
              </a:xfrm>
              <a:custGeom>
                <a:avLst/>
                <a:gdLst>
                  <a:gd name="T0" fmla="*/ 1159822 w 2015614"/>
                  <a:gd name="T1" fmla="*/ 0 h 4367958"/>
                  <a:gd name="T2" fmla="*/ 1350245 w 2015614"/>
                  <a:gd name="T3" fmla="*/ 224356 h 4367958"/>
                  <a:gd name="T4" fmla="*/ 2319644 w 2015614"/>
                  <a:gd name="T5" fmla="*/ 3258223 h 4367958"/>
                  <a:gd name="T6" fmla="*/ 1350245 w 2015614"/>
                  <a:gd name="T7" fmla="*/ 6292089 h 4367958"/>
                  <a:gd name="T8" fmla="*/ 1159823 w 2015614"/>
                  <a:gd name="T9" fmla="*/ 6516445 h 4367958"/>
                  <a:gd name="T10" fmla="*/ 969399 w 2015614"/>
                  <a:gd name="T11" fmla="*/ 6292088 h 4367958"/>
                  <a:gd name="T12" fmla="*/ 0 w 2015614"/>
                  <a:gd name="T13" fmla="*/ 3258221 h 4367958"/>
                  <a:gd name="T14" fmla="*/ 969399 w 2015614"/>
                  <a:gd name="T15" fmla="*/ 224354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9DB0DB"/>
                  </a:gs>
                  <a:gs pos="10599">
                    <a:srgbClr val="9DB0DB"/>
                  </a:gs>
                  <a:gs pos="100000">
                    <a:srgbClr val="8D75C9"/>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0" name="花3"/>
            <p:cNvGrpSpPr/>
            <p:nvPr/>
          </p:nvGrpSpPr>
          <p:grpSpPr bwMode="auto">
            <a:xfrm>
              <a:off x="2198018" y="2547784"/>
              <a:ext cx="18624069" cy="10634847"/>
              <a:chOff x="0" y="0"/>
              <a:chExt cx="18624069" cy="10634847"/>
            </a:xfrm>
          </p:grpSpPr>
          <p:sp>
            <p:nvSpPr>
              <p:cNvPr id="88" name="任意多边形 24"/>
              <p:cNvSpPr>
                <a:spLocks noChangeArrowheads="1"/>
              </p:cNvSpPr>
              <p:nvPr/>
            </p:nvSpPr>
            <p:spPr bwMode="auto">
              <a:xfrm rot="1690499">
                <a:off x="9672003" y="592094"/>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9" name="任意多边形 25"/>
              <p:cNvSpPr>
                <a:spLocks noChangeArrowheads="1"/>
              </p:cNvSpPr>
              <p:nvPr/>
            </p:nvSpPr>
            <p:spPr bwMode="auto">
              <a:xfrm>
                <a:off x="7484067" y="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2CAB3"/>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0" name="任意多边形 26"/>
              <p:cNvSpPr>
                <a:spLocks noChangeArrowheads="1"/>
              </p:cNvSpPr>
              <p:nvPr/>
            </p:nvSpPr>
            <p:spPr bwMode="auto">
              <a:xfrm rot="-1707563">
                <a:off x="5277014" y="59525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50BB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1" name="任意多边形 27"/>
              <p:cNvSpPr>
                <a:spLocks noChangeArrowheads="1"/>
              </p:cNvSpPr>
              <p:nvPr/>
            </p:nvSpPr>
            <p:spPr bwMode="auto">
              <a:xfrm rot="3302765">
                <a:off x="11318194" y="2083217"/>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2" name="任意多边形 28"/>
              <p:cNvSpPr>
                <a:spLocks noChangeArrowheads="1"/>
              </p:cNvSpPr>
              <p:nvPr/>
            </p:nvSpPr>
            <p:spPr bwMode="auto">
              <a:xfrm rot="-3463740">
                <a:off x="3817346" y="2154199"/>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75FFBA"/>
                  </a:gs>
                  <a:gs pos="46999">
                    <a:srgbClr val="229D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3" name="任意多边形 29"/>
              <p:cNvSpPr>
                <a:spLocks noChangeArrowheads="1"/>
              </p:cNvSpPr>
              <p:nvPr/>
            </p:nvSpPr>
            <p:spPr bwMode="auto">
              <a:xfrm rot="-4982836">
                <a:off x="2864283" y="4161941"/>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4" name="任意多边形 30"/>
              <p:cNvSpPr>
                <a:spLocks noChangeArrowheads="1"/>
              </p:cNvSpPr>
              <p:nvPr/>
            </p:nvSpPr>
            <p:spPr bwMode="auto">
              <a:xfrm rot="5131814">
                <a:off x="12208442" y="4219220"/>
                <a:ext cx="3551344" cy="9279910"/>
              </a:xfrm>
              <a:custGeom>
                <a:avLst/>
                <a:gdLst>
                  <a:gd name="T0" fmla="*/ 1775672 w 2015614"/>
                  <a:gd name="T1" fmla="*/ 0 h 4367958"/>
                  <a:gd name="T2" fmla="*/ 2067208 w 2015614"/>
                  <a:gd name="T3" fmla="*/ 319499 h 4367958"/>
                  <a:gd name="T4" fmla="*/ 3551344 w 2015614"/>
                  <a:gd name="T5" fmla="*/ 4639955 h 4367958"/>
                  <a:gd name="T6" fmla="*/ 2067208 w 2015614"/>
                  <a:gd name="T7" fmla="*/ 8960411 h 4367958"/>
                  <a:gd name="T8" fmla="*/ 1775674 w 2015614"/>
                  <a:gd name="T9" fmla="*/ 9279910 h 4367958"/>
                  <a:gd name="T10" fmla="*/ 1484136 w 2015614"/>
                  <a:gd name="T11" fmla="*/ 8960409 h 4367958"/>
                  <a:gd name="T12" fmla="*/ 0 w 2015614"/>
                  <a:gd name="T13" fmla="*/ 4639953 h 4367958"/>
                  <a:gd name="T14" fmla="*/ 1484136 w 2015614"/>
                  <a:gd name="T15" fmla="*/ 3194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86A4D4"/>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1" name="花4"/>
            <p:cNvGrpSpPr/>
            <p:nvPr/>
          </p:nvGrpSpPr>
          <p:grpSpPr bwMode="auto">
            <a:xfrm>
              <a:off x="0" y="0"/>
              <a:ext cx="22838079" cy="13375101"/>
              <a:chOff x="0" y="0"/>
              <a:chExt cx="22838079" cy="13375101"/>
            </a:xfrm>
          </p:grpSpPr>
          <p:sp>
            <p:nvSpPr>
              <p:cNvPr id="82" name="任意多边形 18"/>
              <p:cNvSpPr>
                <a:spLocks noChangeArrowheads="1"/>
              </p:cNvSpPr>
              <p:nvPr/>
            </p:nvSpPr>
            <p:spPr bwMode="auto">
              <a:xfrm rot="-951352">
                <a:off x="7989869" y="8900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3" name="任意多边形 19"/>
              <p:cNvSpPr>
                <a:spLocks noChangeArrowheads="1"/>
              </p:cNvSpPr>
              <p:nvPr/>
            </p:nvSpPr>
            <p:spPr bwMode="auto">
              <a:xfrm rot="1075034">
                <a:off x="11397066" y="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5AF878"/>
                  </a:gs>
                  <a:gs pos="31000">
                    <a:srgbClr val="5AF878"/>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4" name="任意多边形 20"/>
              <p:cNvSpPr>
                <a:spLocks noChangeArrowheads="1"/>
              </p:cNvSpPr>
              <p:nvPr/>
            </p:nvSpPr>
            <p:spPr bwMode="auto">
              <a:xfrm rot="2492382">
                <a:off x="13605991" y="1467639"/>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5" name="任意多边形 21"/>
              <p:cNvSpPr>
                <a:spLocks noChangeArrowheads="1"/>
              </p:cNvSpPr>
              <p:nvPr/>
            </p:nvSpPr>
            <p:spPr bwMode="auto">
              <a:xfrm rot="-2651627">
                <a:off x="5559233" y="1467641"/>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6" name="任意多边形 22"/>
              <p:cNvSpPr>
                <a:spLocks noChangeArrowheads="1"/>
              </p:cNvSpPr>
              <p:nvPr/>
            </p:nvSpPr>
            <p:spPr bwMode="auto">
              <a:xfrm rot="4080311">
                <a:off x="15091029" y="3603010"/>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7" name="任意多边形 23"/>
              <p:cNvSpPr>
                <a:spLocks noChangeArrowheads="1"/>
              </p:cNvSpPr>
              <p:nvPr/>
            </p:nvSpPr>
            <p:spPr bwMode="auto">
              <a:xfrm rot="-4337950">
                <a:off x="4160410" y="4017565"/>
                <a:ext cx="3586635" cy="11907460"/>
              </a:xfrm>
              <a:custGeom>
                <a:avLst/>
                <a:gdLst>
                  <a:gd name="T0" fmla="*/ 1793318 w 2015614"/>
                  <a:gd name="T1" fmla="*/ 0 h 4367958"/>
                  <a:gd name="T2" fmla="*/ 2087750 w 2015614"/>
                  <a:gd name="T3" fmla="*/ 409964 h 4367958"/>
                  <a:gd name="T4" fmla="*/ 3586635 w 2015614"/>
                  <a:gd name="T5" fmla="*/ 5953730 h 4367958"/>
                  <a:gd name="T6" fmla="*/ 2087750 w 2015614"/>
                  <a:gd name="T7" fmla="*/ 11497496 h 4367958"/>
                  <a:gd name="T8" fmla="*/ 1793319 w 2015614"/>
                  <a:gd name="T9" fmla="*/ 11907460 h 4367958"/>
                  <a:gd name="T10" fmla="*/ 1498885 w 2015614"/>
                  <a:gd name="T11" fmla="*/ 11497494 h 4367958"/>
                  <a:gd name="T12" fmla="*/ 0 w 2015614"/>
                  <a:gd name="T13" fmla="*/ 5953727 h 4367958"/>
                  <a:gd name="T14" fmla="*/ 1498885 w 2015614"/>
                  <a:gd name="T15" fmla="*/ 409961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A80D0"/>
                  </a:gs>
                  <a:gs pos="31000">
                    <a:srgbClr val="0A80D0"/>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nvGrpSpPr>
            <p:cNvPr id="72" name="组合 8"/>
            <p:cNvGrpSpPr/>
            <p:nvPr/>
          </p:nvGrpSpPr>
          <p:grpSpPr bwMode="auto">
            <a:xfrm>
              <a:off x="8336499" y="8592907"/>
              <a:ext cx="6171429" cy="3725279"/>
              <a:chOff x="0" y="0"/>
              <a:chExt cx="6171429" cy="3725279"/>
            </a:xfrm>
          </p:grpSpPr>
          <p:sp>
            <p:nvSpPr>
              <p:cNvPr id="73" name="任意多边形 9"/>
              <p:cNvSpPr>
                <a:spLocks noChangeArrowheads="1"/>
              </p:cNvSpPr>
              <p:nvPr/>
            </p:nvSpPr>
            <p:spPr bwMode="auto">
              <a:xfrm>
                <a:off x="2811727" y="0"/>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4" name="任意多边形 10"/>
              <p:cNvSpPr>
                <a:spLocks noChangeArrowheads="1"/>
              </p:cNvSpPr>
              <p:nvPr/>
            </p:nvSpPr>
            <p:spPr bwMode="auto">
              <a:xfrm rot="1072922">
                <a:off x="3326377" y="99091"/>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5" name="任意多边形 11"/>
              <p:cNvSpPr>
                <a:spLocks noChangeArrowheads="1"/>
              </p:cNvSpPr>
              <p:nvPr/>
            </p:nvSpPr>
            <p:spPr bwMode="auto">
              <a:xfrm rot="-1120856">
                <a:off x="2299552" y="120468"/>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6" name="任意多边形 12"/>
              <p:cNvSpPr>
                <a:spLocks noChangeArrowheads="1"/>
              </p:cNvSpPr>
              <p:nvPr/>
            </p:nvSpPr>
            <p:spPr bwMode="auto">
              <a:xfrm rot="1888215">
                <a:off x="3688746" y="361657"/>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7" name="任意多边形 13"/>
              <p:cNvSpPr>
                <a:spLocks noChangeArrowheads="1"/>
              </p:cNvSpPr>
              <p:nvPr/>
            </p:nvSpPr>
            <p:spPr bwMode="auto">
              <a:xfrm rot="-2097898">
                <a:off x="1905508" y="367332"/>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8" name="任意多边形 14"/>
              <p:cNvSpPr>
                <a:spLocks noChangeArrowheads="1"/>
              </p:cNvSpPr>
              <p:nvPr/>
            </p:nvSpPr>
            <p:spPr bwMode="auto">
              <a:xfrm rot="2750473">
                <a:off x="3928352" y="629884"/>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79" name="任意多边形 15"/>
              <p:cNvSpPr>
                <a:spLocks noChangeArrowheads="1"/>
              </p:cNvSpPr>
              <p:nvPr/>
            </p:nvSpPr>
            <p:spPr bwMode="auto">
              <a:xfrm rot="3552968">
                <a:off x="4194790" y="871489"/>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0" name="任意多边形 16"/>
              <p:cNvSpPr>
                <a:spLocks noChangeArrowheads="1"/>
              </p:cNvSpPr>
              <p:nvPr/>
            </p:nvSpPr>
            <p:spPr bwMode="auto">
              <a:xfrm rot="-2984903">
                <a:off x="1577950" y="661526"/>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81" name="任意多边形 17"/>
              <p:cNvSpPr>
                <a:spLocks noChangeArrowheads="1"/>
              </p:cNvSpPr>
              <p:nvPr/>
            </p:nvSpPr>
            <p:spPr bwMode="auto">
              <a:xfrm rot="-3649673">
                <a:off x="1381310" y="953545"/>
                <a:ext cx="595327" cy="3357947"/>
              </a:xfrm>
              <a:custGeom>
                <a:avLst/>
                <a:gdLst>
                  <a:gd name="T0" fmla="*/ 297664 w 2015614"/>
                  <a:gd name="T1" fmla="*/ 0 h 4367958"/>
                  <a:gd name="T2" fmla="*/ 346535 w 2015614"/>
                  <a:gd name="T3" fmla="*/ 115611 h 4367958"/>
                  <a:gd name="T4" fmla="*/ 595327 w 2015614"/>
                  <a:gd name="T5" fmla="*/ 1678974 h 4367958"/>
                  <a:gd name="T6" fmla="*/ 346535 w 2015614"/>
                  <a:gd name="T7" fmla="*/ 3242336 h 4367958"/>
                  <a:gd name="T8" fmla="*/ 297664 w 2015614"/>
                  <a:gd name="T9" fmla="*/ 3357947 h 4367958"/>
                  <a:gd name="T10" fmla="*/ 248792 w 2015614"/>
                  <a:gd name="T11" fmla="*/ 3242335 h 4367958"/>
                  <a:gd name="T12" fmla="*/ 0 w 2015614"/>
                  <a:gd name="T13" fmla="*/ 1678973 h 4367958"/>
                  <a:gd name="T14" fmla="*/ 248792 w 2015614"/>
                  <a:gd name="T15" fmla="*/ 1156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FFFFFF">
                  <a:alpha val="14117"/>
                </a:srgbClr>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grpSp>
      <p:sp>
        <p:nvSpPr>
          <p:cNvPr id="36" name="任意多边形 60"/>
          <p:cNvSpPr>
            <a:spLocks noChangeArrowheads="1"/>
          </p:cNvSpPr>
          <p:nvPr/>
        </p:nvSpPr>
        <p:spPr bwMode="auto">
          <a:xfrm rot="14226372">
            <a:off x="4224338" y="5465763"/>
            <a:ext cx="1030287" cy="2573337"/>
          </a:xfrm>
          <a:custGeom>
            <a:avLst/>
            <a:gdLst>
              <a:gd name="T0" fmla="*/ 515144 w 2015614"/>
              <a:gd name="T1" fmla="*/ 0 h 4367958"/>
              <a:gd name="T2" fmla="*/ 599721 w 2015614"/>
              <a:gd name="T3" fmla="*/ 88598 h 4367958"/>
              <a:gd name="T4" fmla="*/ 1030287 w 2015614"/>
              <a:gd name="T5" fmla="*/ 1286669 h 4367958"/>
              <a:gd name="T6" fmla="*/ 599721 w 2015614"/>
              <a:gd name="T7" fmla="*/ 2484739 h 4367958"/>
              <a:gd name="T8" fmla="*/ 515144 w 2015614"/>
              <a:gd name="T9" fmla="*/ 2573337 h 4367958"/>
              <a:gd name="T10" fmla="*/ 430566 w 2015614"/>
              <a:gd name="T11" fmla="*/ 2484739 h 4367958"/>
              <a:gd name="T12" fmla="*/ 0 w 2015614"/>
              <a:gd name="T13" fmla="*/ 1286668 h 4367958"/>
              <a:gd name="T14" fmla="*/ 430566 w 2015614"/>
              <a:gd name="T15" fmla="*/ 88597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solidFill>
            <a:srgbClr val="D6F4EE">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TextBox 8"/>
          <p:cNvSpPr txBox="1"/>
          <p:nvPr/>
        </p:nvSpPr>
        <p:spPr>
          <a:xfrm>
            <a:off x="4610735" y="2574290"/>
            <a:ext cx="3338195" cy="1014730"/>
          </a:xfrm>
          <a:prstGeom prst="rect">
            <a:avLst/>
          </a:prstGeom>
        </p:spPr>
        <p:txBody>
          <a:bodyPr wrap="square">
            <a:spAutoFit/>
          </a:bodyPr>
          <a:lstStyle>
            <a:defPPr>
              <a:defRPr lang="zh-CN"/>
            </a:defPPr>
            <a:lvl1pPr fontAlgn="base">
              <a:spcBef>
                <a:spcPct val="0"/>
              </a:spcBef>
              <a:spcAft>
                <a:spcPct val="0"/>
              </a:spcAft>
              <a:defRPr sz="4400" b="1">
                <a:gradFill>
                  <a:gsLst>
                    <a:gs pos="44000">
                      <a:schemeClr val="accent3"/>
                    </a:gs>
                    <a:gs pos="0">
                      <a:schemeClr val="accent1"/>
                    </a:gs>
                    <a:gs pos="93750">
                      <a:schemeClr val="accent5"/>
                    </a:gs>
                    <a:gs pos="74000">
                      <a:schemeClr val="accent4"/>
                    </a:gs>
                  </a:gsLst>
                  <a:lin ang="2700000" scaled="0"/>
                </a:gradFill>
                <a:latin typeface="微软雅黑" panose="020B0503020204020204" pitchFamily="34" charset="-122"/>
                <a:ea typeface="微软雅黑" panose="020B0503020204020204" pitchFamily="34"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dist"/>
            <a:r>
              <a:rPr lang="zh-CN" altLang="en-US"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latin typeface="+mj-ea"/>
                <a:ea typeface="+mj-ea"/>
              </a:rPr>
              <a:t>好搭</a:t>
            </a:r>
            <a:r>
              <a:rPr lang="en-US" altLang="zh-CN" sz="6000" noProof="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100000" b="100000"/>
                  </a:path>
                  <a:tileRect t="-100000" r="-100000"/>
                </a:gradFill>
                <a:effectLst>
                  <a:innerShdw blurRad="63500" dist="50800" dir="16200000">
                    <a:prstClr val="black">
                      <a:alpha val="50000"/>
                    </a:prstClr>
                  </a:innerShdw>
                </a:effectLst>
                <a:latin typeface="+mj-ea"/>
                <a:ea typeface="+mj-ea"/>
              </a:rPr>
              <a:t>Bit</a:t>
            </a:r>
          </a:p>
        </p:txBody>
      </p:sp>
      <p:pic>
        <p:nvPicPr>
          <p:cNvPr id="22" name="M01-06-000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13794" y="10351"/>
            <a:ext cx="609600" cy="609600"/>
          </a:xfrm>
          <a:prstGeom prst="rect">
            <a:avLst/>
          </a:prstGeom>
        </p:spPr>
      </p:pic>
      <p:cxnSp>
        <p:nvCxnSpPr>
          <p:cNvPr id="24" name="直接连接符 23"/>
          <p:cNvCxnSpPr/>
          <p:nvPr/>
        </p:nvCxnSpPr>
        <p:spPr>
          <a:xfrm>
            <a:off x="4691836" y="3554278"/>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
        <p:nvSpPr>
          <p:cNvPr id="33" name="任意多边形 17"/>
          <p:cNvSpPr>
            <a:spLocks noChangeArrowheads="1"/>
          </p:cNvSpPr>
          <p:nvPr/>
        </p:nvSpPr>
        <p:spPr bwMode="auto">
          <a:xfrm rot="20060881">
            <a:off x="4853940" y="5324062"/>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34" name="任意多边形 18"/>
          <p:cNvSpPr>
            <a:spLocks noChangeArrowheads="1"/>
          </p:cNvSpPr>
          <p:nvPr/>
        </p:nvSpPr>
        <p:spPr bwMode="auto">
          <a:xfrm rot="13300765">
            <a:off x="10831620" y="-136049"/>
            <a:ext cx="1111250" cy="1563688"/>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 name="矩形 3"/>
          <p:cNvSpPr/>
          <p:nvPr/>
        </p:nvSpPr>
        <p:spPr>
          <a:xfrm>
            <a:off x="7895613" y="3004766"/>
            <a:ext cx="2307042" cy="523220"/>
          </a:xfrm>
          <a:prstGeom prst="rect">
            <a:avLst/>
          </a:prstGeom>
        </p:spPr>
        <p:txBody>
          <a:bodyPr wrap="none">
            <a:spAutoFit/>
          </a:bodyPr>
          <a:lstStyle/>
          <a:p>
            <a:pPr algn="l"/>
            <a:r>
              <a:rPr lang="en-US" altLang="zh-CN" sz="2800" dirty="0">
                <a:gradFill>
                  <a:gsLst>
                    <a:gs pos="21000">
                      <a:srgbClr val="53575C"/>
                    </a:gs>
                    <a:gs pos="88000">
                      <a:srgbClr val="C5C7CA"/>
                    </a:gs>
                  </a:gsLst>
                  <a:lin ang="5400000"/>
                </a:gradFill>
                <a:effectLst/>
                <a:latin typeface="+mj-ea"/>
                <a:ea typeface="+mj-ea"/>
                <a:sym typeface="+mn-ea"/>
              </a:rPr>
              <a:t>(</a:t>
            </a:r>
            <a:r>
              <a:rPr lang="zh-CN" altLang="en-US" sz="2800" dirty="0">
                <a:gradFill>
                  <a:gsLst>
                    <a:gs pos="21000">
                      <a:srgbClr val="53575C"/>
                    </a:gs>
                    <a:gs pos="88000">
                      <a:srgbClr val="C5C7CA"/>
                    </a:gs>
                  </a:gsLst>
                  <a:lin ang="5400000"/>
                </a:gradFill>
                <a:effectLst/>
                <a:latin typeface="+mj-ea"/>
                <a:ea typeface="+mj-ea"/>
                <a:sym typeface="+mn-ea"/>
              </a:rPr>
              <a:t>基于</a:t>
            </a:r>
            <a:r>
              <a:rPr lang="en-US" altLang="zh-CN" sz="2800">
                <a:gradFill>
                  <a:gsLst>
                    <a:gs pos="21000">
                      <a:srgbClr val="53575C"/>
                    </a:gs>
                    <a:gs pos="88000">
                      <a:srgbClr val="C5C7CA"/>
                    </a:gs>
                  </a:gsLst>
                  <a:lin ang="5400000"/>
                </a:gradFill>
                <a:latin typeface="+mj-ea"/>
                <a:ea typeface="+mj-ea"/>
                <a:sym typeface="+mn-ea"/>
              </a:rPr>
              <a:t>Mind+</a:t>
            </a:r>
            <a:r>
              <a:rPr lang="en-US" altLang="zh-CN" sz="2800">
                <a:gradFill>
                  <a:gsLst>
                    <a:gs pos="21000">
                      <a:srgbClr val="53575C"/>
                    </a:gs>
                    <a:gs pos="88000">
                      <a:srgbClr val="C5C7CA"/>
                    </a:gs>
                  </a:gsLst>
                  <a:lin ang="5400000"/>
                </a:gradFill>
                <a:effectLst/>
                <a:latin typeface="+mj-ea"/>
                <a:ea typeface="+mj-ea"/>
                <a:sym typeface="+mn-ea"/>
              </a:rPr>
              <a:t>)</a:t>
            </a:r>
            <a:endParaRPr lang="en-US" altLang="zh-CN" sz="2800" dirty="0">
              <a:gradFill>
                <a:gsLst>
                  <a:gs pos="21000">
                    <a:srgbClr val="53575C"/>
                  </a:gs>
                  <a:gs pos="88000">
                    <a:srgbClr val="C5C7CA"/>
                  </a:gs>
                </a:gsLst>
                <a:lin ang="5400000"/>
              </a:gradFill>
              <a:effectLst/>
              <a:latin typeface="+mj-ea"/>
              <a:ea typeface="+mj-ea"/>
              <a:sym typeface="+mn-ea"/>
            </a:endParaRPr>
          </a:p>
        </p:txBody>
      </p:sp>
      <p:sp>
        <p:nvSpPr>
          <p:cNvPr id="17" name="椭圆 16"/>
          <p:cNvSpPr/>
          <p:nvPr/>
        </p:nvSpPr>
        <p:spPr>
          <a:xfrm>
            <a:off x="1431647" y="4887687"/>
            <a:ext cx="903450" cy="903568"/>
          </a:xfrm>
          <a:prstGeom prst="ellipse">
            <a:avLst/>
          </a:prstGeom>
          <a:solidFill>
            <a:schemeClr val="accent3"/>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8" name="椭圆 17"/>
          <p:cNvSpPr/>
          <p:nvPr/>
        </p:nvSpPr>
        <p:spPr>
          <a:xfrm>
            <a:off x="2489517" y="1607544"/>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9" name="组合 18"/>
          <p:cNvGrpSpPr/>
          <p:nvPr/>
        </p:nvGrpSpPr>
        <p:grpSpPr>
          <a:xfrm>
            <a:off x="3587535" y="5688284"/>
            <a:ext cx="401361" cy="401413"/>
            <a:chOff x="304800" y="673100"/>
            <a:chExt cx="4000500" cy="4000500"/>
          </a:xfrm>
          <a:effectLst>
            <a:outerShdw blurRad="381000" dist="152400" dir="8100000" algn="tr" rotWithShape="0">
              <a:prstClr val="black">
                <a:alpha val="70000"/>
              </a:prstClr>
            </a:outerShdw>
          </a:effectLst>
        </p:grpSpPr>
        <p:sp>
          <p:nvSpPr>
            <p:cNvPr id="20" name="同心圆 19"/>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椭圆 20"/>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p:cNvGrpSpPr/>
          <p:nvPr/>
        </p:nvGrpSpPr>
        <p:grpSpPr>
          <a:xfrm>
            <a:off x="3952137" y="993573"/>
            <a:ext cx="672907" cy="672995"/>
            <a:chOff x="304800" y="673100"/>
            <a:chExt cx="4000500" cy="4000500"/>
          </a:xfrm>
          <a:effectLst>
            <a:outerShdw blurRad="317500" dist="190500" dir="8100000" algn="tr" rotWithShape="0">
              <a:prstClr val="black">
                <a:alpha val="50000"/>
              </a:prstClr>
            </a:outerShdw>
          </a:effectLst>
        </p:grpSpPr>
        <p:sp>
          <p:nvSpPr>
            <p:cNvPr id="25" name="同心圆 2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6" name="椭圆 2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2553517" y="5812771"/>
            <a:ext cx="292998" cy="293036"/>
            <a:chOff x="304800" y="673100"/>
            <a:chExt cx="4000500" cy="4000500"/>
          </a:xfrm>
          <a:effectLst>
            <a:outerShdw blurRad="381000" dist="152400" dir="8100000" algn="tr" rotWithShape="0">
              <a:prstClr val="black">
                <a:alpha val="70000"/>
              </a:prstClr>
            </a:outerShdw>
          </a:effectLst>
        </p:grpSpPr>
        <p:sp>
          <p:nvSpPr>
            <p:cNvPr id="28"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9" name="椭圆 2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0" name="组合 29"/>
          <p:cNvGrpSpPr/>
          <p:nvPr/>
        </p:nvGrpSpPr>
        <p:grpSpPr>
          <a:xfrm>
            <a:off x="2509771" y="4113594"/>
            <a:ext cx="383842" cy="383892"/>
            <a:chOff x="304800" y="673100"/>
            <a:chExt cx="4000500" cy="4000500"/>
          </a:xfrm>
          <a:effectLst>
            <a:outerShdw blurRad="381000" dist="152400" dir="8100000" algn="tr" rotWithShape="0">
              <a:prstClr val="black">
                <a:alpha val="70000"/>
              </a:prstClr>
            </a:outerShdw>
          </a:effectLst>
        </p:grpSpPr>
        <p:sp>
          <p:nvSpPr>
            <p:cNvPr id="37" name="同心圆 3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8" name="椭圆 3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9" name="椭圆 38"/>
          <p:cNvSpPr/>
          <p:nvPr/>
        </p:nvSpPr>
        <p:spPr>
          <a:xfrm>
            <a:off x="5515884" y="993573"/>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40" name="椭圆 39"/>
          <p:cNvSpPr/>
          <p:nvPr/>
        </p:nvSpPr>
        <p:spPr>
          <a:xfrm>
            <a:off x="378821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1" name="组合 40"/>
          <p:cNvGrpSpPr/>
          <p:nvPr/>
        </p:nvGrpSpPr>
        <p:grpSpPr>
          <a:xfrm>
            <a:off x="4556209" y="5446845"/>
            <a:ext cx="602843" cy="602921"/>
            <a:chOff x="304800" y="673100"/>
            <a:chExt cx="4000500" cy="4000500"/>
          </a:xfrm>
          <a:effectLst>
            <a:outerShdw blurRad="317500" dist="190500" dir="8100000" algn="tr" rotWithShape="0">
              <a:prstClr val="black">
                <a:alpha val="50000"/>
              </a:prstClr>
            </a:outerShdw>
          </a:effectLst>
        </p:grpSpPr>
        <p:sp>
          <p:nvSpPr>
            <p:cNvPr id="42" name="同心圆 4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3" name="椭圆 4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椭圆 43"/>
          <p:cNvSpPr/>
          <p:nvPr/>
        </p:nvSpPr>
        <p:spPr>
          <a:xfrm>
            <a:off x="396057" y="5667198"/>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45" name="组合 44"/>
          <p:cNvGrpSpPr/>
          <p:nvPr/>
        </p:nvGrpSpPr>
        <p:grpSpPr>
          <a:xfrm>
            <a:off x="3062376" y="4846768"/>
            <a:ext cx="401361" cy="401413"/>
            <a:chOff x="304800" y="673100"/>
            <a:chExt cx="4000500" cy="4000500"/>
          </a:xfrm>
          <a:effectLst>
            <a:outerShdw blurRad="381000" dist="152400" dir="8100000" algn="tr" rotWithShape="0">
              <a:prstClr val="black">
                <a:alpha val="7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47" name="椭圆 4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8" name="组合 47"/>
          <p:cNvGrpSpPr/>
          <p:nvPr/>
        </p:nvGrpSpPr>
        <p:grpSpPr>
          <a:xfrm>
            <a:off x="4341178" y="247533"/>
            <a:ext cx="292998" cy="293036"/>
            <a:chOff x="304800" y="673100"/>
            <a:chExt cx="4000500" cy="4000500"/>
          </a:xfrm>
          <a:effectLst>
            <a:outerShdw blurRad="381000" dist="152400" dir="8100000" algn="tr" rotWithShape="0">
              <a:prstClr val="black">
                <a:alpha val="7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0" name="椭圆 4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1" name="组合 50"/>
          <p:cNvGrpSpPr/>
          <p:nvPr/>
        </p:nvGrpSpPr>
        <p:grpSpPr>
          <a:xfrm>
            <a:off x="2095997" y="1025615"/>
            <a:ext cx="383842" cy="383892"/>
            <a:chOff x="304800" y="673100"/>
            <a:chExt cx="4000500" cy="4000500"/>
          </a:xfrm>
          <a:effectLst>
            <a:outerShdw blurRad="381000" dist="152400" dir="8100000" algn="tr" rotWithShape="0">
              <a:prstClr val="black">
                <a:alpha val="7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3" name="椭圆 5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椭圆 53"/>
          <p:cNvSpPr/>
          <p:nvPr/>
        </p:nvSpPr>
        <p:spPr>
          <a:xfrm>
            <a:off x="3439869" y="68072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55" name="组合 54"/>
          <p:cNvGrpSpPr/>
          <p:nvPr/>
        </p:nvGrpSpPr>
        <p:grpSpPr>
          <a:xfrm>
            <a:off x="69456" y="1607543"/>
            <a:ext cx="970412" cy="970539"/>
            <a:chOff x="304800" y="673100"/>
            <a:chExt cx="4000500" cy="4000500"/>
          </a:xfrm>
          <a:effectLst>
            <a:outerShdw blurRad="317500" dist="190500" dir="8100000" algn="tr" rotWithShape="0">
              <a:prstClr val="black">
                <a:alpha val="50000"/>
              </a:prstClr>
            </a:outerShdw>
          </a:effectLst>
        </p:grpSpPr>
        <p:sp>
          <p:nvSpPr>
            <p:cNvPr id="56" name="同心圆 5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57" name="椭圆 56"/>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8" name="组合 57"/>
          <p:cNvGrpSpPr/>
          <p:nvPr/>
        </p:nvGrpSpPr>
        <p:grpSpPr>
          <a:xfrm>
            <a:off x="5292520" y="405186"/>
            <a:ext cx="383842" cy="383892"/>
            <a:chOff x="304800" y="673100"/>
            <a:chExt cx="4000500" cy="4000500"/>
          </a:xfrm>
          <a:effectLst>
            <a:outerShdw blurRad="381000" dist="152400" dir="8100000" algn="tr" rotWithShape="0">
              <a:prstClr val="black">
                <a:alpha val="70000"/>
              </a:prstClr>
            </a:outerShdw>
          </a:effectLst>
        </p:grpSpPr>
        <p:sp>
          <p:nvSpPr>
            <p:cNvPr id="59" name="同心圆 5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0" name="椭圆 5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椭圆 60"/>
          <p:cNvSpPr/>
          <p:nvPr/>
        </p:nvSpPr>
        <p:spPr>
          <a:xfrm>
            <a:off x="1667182" y="3235792"/>
            <a:ext cx="183161" cy="183185"/>
          </a:xfrm>
          <a:prstGeom prst="ellipse">
            <a:avLst/>
          </a:prstGeom>
          <a:solidFill>
            <a:srgbClr val="002060"/>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63" name="组合 62"/>
          <p:cNvGrpSpPr/>
          <p:nvPr/>
        </p:nvGrpSpPr>
        <p:grpSpPr>
          <a:xfrm>
            <a:off x="1130231" y="1988840"/>
            <a:ext cx="2493579" cy="2493904"/>
            <a:chOff x="304800" y="673100"/>
            <a:chExt cx="4000500" cy="4000500"/>
          </a:xfrm>
          <a:effectLst>
            <a:outerShdw blurRad="444500" dist="254000" dir="8100000" algn="tr" rotWithShape="0">
              <a:prstClr val="black">
                <a:alpha val="50000"/>
              </a:prstClr>
            </a:outerShdw>
          </a:effectLst>
        </p:grpSpPr>
        <p:sp>
          <p:nvSpPr>
            <p:cNvPr id="65" name="同心圆 6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6" name="椭圆 6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TextBox 9"/>
          <p:cNvSpPr txBox="1"/>
          <p:nvPr/>
        </p:nvSpPr>
        <p:spPr>
          <a:xfrm>
            <a:off x="1249608" y="2574072"/>
            <a:ext cx="2225040" cy="1322070"/>
          </a:xfrm>
          <a:prstGeom prst="rect">
            <a:avLst/>
          </a:prstGeom>
          <a:noFill/>
        </p:spPr>
        <p:txBody>
          <a:bodyPr wrap="none" rtlCol="0">
            <a:spAutoFit/>
          </a:bodyPr>
          <a:lstStyle/>
          <a:p>
            <a:pPr algn="ctr"/>
            <a:r>
              <a:rPr lang="zh-CN" altLang="en-US" sz="4000" b="1" dirty="0">
                <a:solidFill>
                  <a:schemeClr val="accent2"/>
                </a:solidFill>
                <a:latin typeface="+mj-ea"/>
                <a:ea typeface="+mj-ea"/>
              </a:rPr>
              <a:t>创客教育</a:t>
            </a:r>
          </a:p>
          <a:p>
            <a:pPr algn="ctr"/>
            <a:r>
              <a:rPr lang="zh-CN" altLang="en-US" sz="4000" b="1" dirty="0">
                <a:solidFill>
                  <a:schemeClr val="accent2"/>
                </a:solidFill>
                <a:latin typeface="+mj-ea"/>
                <a:ea typeface="+mj-ea"/>
              </a:rPr>
              <a:t>系列课程</a:t>
            </a:r>
          </a:p>
        </p:txBody>
      </p:sp>
      <p:pic>
        <p:nvPicPr>
          <p:cNvPr id="2" name="图片 1" descr="C:/Users/stcvs001/AppData/Local/Temp/kaimatting/20200323160448/output_aiMatting_20200323160451.pngoutput_aiMatting_20200323160451"/>
          <p:cNvPicPr>
            <a:picLocks noChangeAspect="1"/>
          </p:cNvPicPr>
          <p:nvPr/>
        </p:nvPicPr>
        <p:blipFill>
          <a:blip r:embed="rId7"/>
          <a:stretch>
            <a:fillRect/>
          </a:stretch>
        </p:blipFill>
        <p:spPr>
          <a:xfrm>
            <a:off x="620000" y="247650"/>
            <a:ext cx="1946275" cy="671114"/>
          </a:xfrm>
          <a:prstGeom prst="rect">
            <a:avLst/>
          </a:prstGeom>
        </p:spPr>
      </p:pic>
      <p:sp>
        <p:nvSpPr>
          <p:cNvPr id="3" name="TextBox 2"/>
          <p:cNvSpPr txBox="1"/>
          <p:nvPr/>
        </p:nvSpPr>
        <p:spPr>
          <a:xfrm>
            <a:off x="530987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timing>
    <p:tnLst>
      <p:par>
        <p:cTn id="1" dur="indefinite" restart="never" nodeType="tmRoot">
          <p:childTnLst>
            <p:audio>
              <p:cMediaNode numSld="999">
                <p:cTn id="2" repeatCount="indefinite" fill="hold" display="0">
                  <p:stCondLst>
                    <p:cond delay="indefinite"/>
                  </p:stCondLst>
                  <p:endCondLst>
                    <p:cond evt="onStopAudio" delay="0">
                      <p:tgtEl>
                        <p:sldTgt/>
                      </p:tgtEl>
                    </p:cond>
                  </p:endCondLst>
                </p:cTn>
                <p:tgtEl>
                  <p:spTgt spid="22"/>
                </p:tgtEl>
              </p:cMediaNode>
            </p:audio>
          </p:childTnLst>
        </p:cTn>
      </p:par>
    </p:tnLst>
    <p:bldLst>
      <p:bldP spid="9" grpId="0"/>
      <p:bldP spid="4" grpId="0"/>
      <p:bldP spid="17" grpId="0" animBg="1"/>
      <p:bldP spid="17" grpId="1" animBg="1"/>
      <p:bldP spid="17" grpId="2" animBg="1"/>
      <p:bldP spid="18" grpId="0" animBg="1"/>
      <p:bldP spid="18" grpId="1" animBg="1"/>
      <p:bldP spid="18" grpId="2" animBg="1"/>
      <p:bldP spid="39" grpId="0" animBg="1"/>
      <p:bldP spid="39" grpId="1" animBg="1"/>
      <p:bldP spid="39" grpId="2" animBg="1"/>
      <p:bldP spid="40" grpId="0" animBg="1"/>
      <p:bldP spid="40" grpId="1" animBg="1"/>
      <p:bldP spid="40" grpId="2" animBg="1"/>
      <p:bldP spid="44" grpId="0" animBg="1"/>
      <p:bldP spid="44" grpId="1" animBg="1"/>
      <p:bldP spid="44" grpId="2" animBg="1"/>
      <p:bldP spid="54" grpId="0" animBg="1"/>
      <p:bldP spid="54" grpId="1" animBg="1"/>
      <p:bldP spid="54" grpId="2" animBg="1"/>
      <p:bldP spid="61" grpId="0" animBg="1"/>
      <p:bldP spid="61" grpId="1" animBg="1"/>
      <p:bldP spid="61" grpId="2"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2300" y="2659559"/>
            <a:ext cx="6149657" cy="769441"/>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pPr algn="ctr"/>
            <a:r>
              <a:rPr lang="zh-CN" altLang="en-US" sz="4400" noProof="1">
                <a:latin typeface="+mj-ea"/>
                <a:ea typeface="+mj-ea"/>
              </a:rPr>
              <a:t>无线发送和接收</a:t>
            </a:r>
            <a:endParaRPr lang="en-US" altLang="zh-CN" sz="4400" noProof="1">
              <a:latin typeface="+mj-ea"/>
              <a:ea typeface="+mj-ea"/>
            </a:endParaRP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5299730" y="1198191"/>
            <a:ext cx="3636000" cy="967932"/>
            <a:chOff x="3237789" y="1193772"/>
            <a:chExt cx="3636000" cy="967932"/>
          </a:xfrm>
        </p:grpSpPr>
        <p:grpSp>
          <p:nvGrpSpPr>
            <p:cNvPr id="5" name="组合 4"/>
            <p:cNvGrpSpPr/>
            <p:nvPr/>
          </p:nvGrpSpPr>
          <p:grpSpPr>
            <a:xfrm>
              <a:off x="3237789" y="1193772"/>
              <a:ext cx="3636000" cy="967932"/>
              <a:chOff x="4139952" y="1170041"/>
              <a:chExt cx="3559469" cy="536519"/>
            </a:xfrm>
          </p:grpSpPr>
          <p:sp>
            <p:nvSpPr>
              <p:cNvPr id="7" name="圆角矩形 6"/>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圆角矩形 113"/>
              <p:cNvSpPr/>
              <p:nvPr/>
            </p:nvSpPr>
            <p:spPr>
              <a:xfrm>
                <a:off x="4716017"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2"/>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4225852" y="1325082"/>
                <a:ext cx="486118" cy="221041"/>
              </a:xfrm>
              <a:prstGeom prst="rect">
                <a:avLst/>
              </a:prstGeom>
              <a:noFill/>
            </p:spPr>
            <p:txBody>
              <a:bodyPr wrap="none" rtlCol="0">
                <a:spAutoFit/>
              </a:bodyPr>
              <a:lstStyle/>
              <a:p>
                <a:pPr algn="ctr"/>
                <a:r>
                  <a:rPr lang="en-US" altLang="zh-CN"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01</a:t>
                </a:r>
                <a:endParaRPr lang="zh-CN" altLang="en-US" sz="2000" b="1" dirty="0">
                  <a:solidFill>
                    <a:schemeClr val="accent2"/>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6" name="TextBox 5"/>
            <p:cNvSpPr txBox="1"/>
            <p:nvPr/>
          </p:nvSpPr>
          <p:spPr>
            <a:xfrm>
              <a:off x="4268407" y="1370517"/>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基础知识</a:t>
              </a:r>
            </a:p>
          </p:txBody>
        </p:sp>
      </p:grpSp>
      <p:grpSp>
        <p:nvGrpSpPr>
          <p:cNvPr id="51" name="组合 50"/>
          <p:cNvGrpSpPr/>
          <p:nvPr/>
        </p:nvGrpSpPr>
        <p:grpSpPr>
          <a:xfrm>
            <a:off x="2453088" y="2876129"/>
            <a:ext cx="1645963" cy="1645963"/>
            <a:chOff x="391147" y="2871710"/>
            <a:chExt cx="1645963" cy="1645963"/>
          </a:xfrm>
        </p:grpSpPr>
        <p:grpSp>
          <p:nvGrpSpPr>
            <p:cNvPr id="28" name="组合 27"/>
            <p:cNvGrpSpPr/>
            <p:nvPr/>
          </p:nvGrpSpPr>
          <p:grpSpPr>
            <a:xfrm>
              <a:off x="391147" y="2871710"/>
              <a:ext cx="1645963" cy="1645963"/>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0" name="椭圆 29"/>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TextBox 30"/>
            <p:cNvSpPr txBox="1"/>
            <p:nvPr/>
          </p:nvSpPr>
          <p:spPr>
            <a:xfrm>
              <a:off x="494968" y="3434974"/>
              <a:ext cx="1438320" cy="492125"/>
            </a:xfrm>
            <a:prstGeom prst="rect">
              <a:avLst/>
            </a:prstGeom>
            <a:noFill/>
          </p:spPr>
          <p:txBody>
            <a:bodyPr wrap="square" lIns="0" tIns="0" rIns="0" bIns="0" rtlCol="0">
              <a:spAutoFit/>
            </a:bodyPr>
            <a:lstStyle/>
            <a:p>
              <a:pPr algn="ctr"/>
              <a:r>
                <a:rPr lang="zh-CN" altLang="en-US" sz="3200" b="1" dirty="0">
                  <a:solidFill>
                    <a:schemeClr val="accent1"/>
                  </a:solidFill>
                  <a:latin typeface="微软雅黑" panose="020B0503020204020204" pitchFamily="34" charset="-122"/>
                  <a:ea typeface="微软雅黑" panose="020B0503020204020204" pitchFamily="34" charset="-122"/>
                </a:rPr>
                <a:t>目 录</a:t>
              </a:r>
            </a:p>
          </p:txBody>
        </p:sp>
      </p:grpSp>
      <p:sp>
        <p:nvSpPr>
          <p:cNvPr id="32" name="Freeform 5"/>
          <p:cNvSpPr/>
          <p:nvPr/>
        </p:nvSpPr>
        <p:spPr bwMode="auto">
          <a:xfrm>
            <a:off x="4225734" y="1672145"/>
            <a:ext cx="745200" cy="3921513"/>
          </a:xfrm>
          <a:custGeom>
            <a:avLst/>
            <a:gdLst/>
            <a:ahLst/>
            <a:cxnLst/>
            <a:rect l="l" t="t" r="r" b="b"/>
            <a:pathLst>
              <a:path w="931331" h="3822203">
                <a:moveTo>
                  <a:pt x="931331" y="0"/>
                </a:moveTo>
                <a:lnTo>
                  <a:pt x="931331" y="43438"/>
                </a:lnTo>
                <a:lnTo>
                  <a:pt x="929692" y="43241"/>
                </a:lnTo>
                <a:cubicBezTo>
                  <a:pt x="720560" y="43241"/>
                  <a:pt x="548753" y="233651"/>
                  <a:pt x="531759" y="477070"/>
                </a:cubicBezTo>
                <a:cubicBezTo>
                  <a:pt x="531001" y="481589"/>
                  <a:pt x="530505" y="486178"/>
                  <a:pt x="530592" y="490864"/>
                </a:cubicBezTo>
                <a:lnTo>
                  <a:pt x="527965" y="521911"/>
                </a:lnTo>
                <a:cubicBezTo>
                  <a:pt x="527965" y="524355"/>
                  <a:pt x="527981" y="526795"/>
                  <a:pt x="528584" y="529223"/>
                </a:cubicBezTo>
                <a:cubicBezTo>
                  <a:pt x="525896" y="549213"/>
                  <a:pt x="525319" y="570030"/>
                  <a:pt x="525319" y="591585"/>
                </a:cubicBezTo>
                <a:lnTo>
                  <a:pt x="525319" y="1420695"/>
                </a:lnTo>
                <a:cubicBezTo>
                  <a:pt x="525319" y="1644311"/>
                  <a:pt x="418363" y="1909396"/>
                  <a:pt x="152419" y="1909396"/>
                </a:cubicBezTo>
                <a:lnTo>
                  <a:pt x="152419" y="1917007"/>
                </a:lnTo>
                <a:cubicBezTo>
                  <a:pt x="411268" y="1917007"/>
                  <a:pt x="525319" y="2180779"/>
                  <a:pt x="525319" y="2401508"/>
                </a:cubicBezTo>
                <a:lnTo>
                  <a:pt x="525319" y="3229831"/>
                </a:lnTo>
                <a:lnTo>
                  <a:pt x="528395" y="3285086"/>
                </a:lnTo>
                <a:lnTo>
                  <a:pt x="527965" y="3290166"/>
                </a:lnTo>
                <a:cubicBezTo>
                  <a:pt x="527965" y="3298449"/>
                  <a:pt x="528142" y="3306682"/>
                  <a:pt x="530049" y="3314794"/>
                </a:cubicBezTo>
                <a:cubicBezTo>
                  <a:pt x="529872" y="3323297"/>
                  <a:pt x="530775" y="3331587"/>
                  <a:pt x="532157" y="3339708"/>
                </a:cubicBezTo>
                <a:cubicBezTo>
                  <a:pt x="550979" y="3580884"/>
                  <a:pt x="721914" y="3768836"/>
                  <a:pt x="929692" y="3768836"/>
                </a:cubicBezTo>
                <a:cubicBezTo>
                  <a:pt x="930239" y="3768836"/>
                  <a:pt x="930786" y="3768835"/>
                  <a:pt x="931331" y="3768639"/>
                </a:cubicBezTo>
                <a:lnTo>
                  <a:pt x="931331" y="3822203"/>
                </a:lnTo>
                <a:cubicBezTo>
                  <a:pt x="739757" y="3822203"/>
                  <a:pt x="598112" y="3773911"/>
                  <a:pt x="507975" y="3678638"/>
                </a:cubicBezTo>
                <a:cubicBezTo>
                  <a:pt x="417575" y="3582577"/>
                  <a:pt x="372901" y="3410141"/>
                  <a:pt x="372901" y="3162642"/>
                </a:cubicBezTo>
                <a:lnTo>
                  <a:pt x="372901" y="2435365"/>
                </a:lnTo>
                <a:cubicBezTo>
                  <a:pt x="372901" y="2299674"/>
                  <a:pt x="350301" y="2189965"/>
                  <a:pt x="304838" y="2105453"/>
                </a:cubicBezTo>
                <a:cubicBezTo>
                  <a:pt x="260163" y="2021204"/>
                  <a:pt x="158200" y="1972649"/>
                  <a:pt x="0" y="1961888"/>
                </a:cubicBezTo>
                <a:lnTo>
                  <a:pt x="0" y="1860316"/>
                </a:lnTo>
                <a:cubicBezTo>
                  <a:pt x="146638" y="1837744"/>
                  <a:pt x="245710" y="1792339"/>
                  <a:pt x="296166" y="1724624"/>
                </a:cubicBezTo>
                <a:cubicBezTo>
                  <a:pt x="347410" y="1657434"/>
                  <a:pt x="372901" y="1544052"/>
                  <a:pt x="372901" y="1386838"/>
                </a:cubicBezTo>
                <a:lnTo>
                  <a:pt x="372901" y="659562"/>
                </a:lnTo>
                <a:cubicBezTo>
                  <a:pt x="372901" y="411275"/>
                  <a:pt x="417575" y="239626"/>
                  <a:pt x="507975" y="143566"/>
                </a:cubicBezTo>
                <a:cubicBezTo>
                  <a:pt x="598112" y="47505"/>
                  <a:pt x="739757" y="0"/>
                  <a:pt x="931331" y="0"/>
                </a:cubicBezTo>
                <a:close/>
              </a:path>
            </a:pathLst>
          </a:custGeom>
          <a:gradFill flip="none" rotWithShape="1">
            <a:gsLst>
              <a:gs pos="0">
                <a:schemeClr val="bg1"/>
              </a:gs>
              <a:gs pos="100000">
                <a:schemeClr val="bg1">
                  <a:lumMod val="85000"/>
                </a:schemeClr>
              </a:gs>
            </a:gsLst>
            <a:lin ang="0" scaled="1"/>
            <a:tileRect/>
          </a:gradFill>
          <a:ln w="12700">
            <a:gradFill>
              <a:gsLst>
                <a:gs pos="0">
                  <a:schemeClr val="bg1"/>
                </a:gs>
                <a:gs pos="100000">
                  <a:schemeClr val="bg1">
                    <a:lumMod val="85000"/>
                  </a:schemeClr>
                </a:gs>
              </a:gsLst>
              <a:lin ang="5400000" scaled="0"/>
            </a:gra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latin typeface="+mn-lt"/>
              <a:ea typeface="+mn-ea"/>
            </a:endParaRPr>
          </a:p>
        </p:txBody>
      </p:sp>
      <p:grpSp>
        <p:nvGrpSpPr>
          <p:cNvPr id="53" name="组合 52"/>
          <p:cNvGrpSpPr/>
          <p:nvPr/>
        </p:nvGrpSpPr>
        <p:grpSpPr>
          <a:xfrm>
            <a:off x="5338048" y="3100264"/>
            <a:ext cx="3636000" cy="967932"/>
            <a:chOff x="3237789" y="2461817"/>
            <a:chExt cx="3636000" cy="967932"/>
          </a:xfrm>
        </p:grpSpPr>
        <p:grpSp>
          <p:nvGrpSpPr>
            <p:cNvPr id="23" name="组合 22"/>
            <p:cNvGrpSpPr/>
            <p:nvPr/>
          </p:nvGrpSpPr>
          <p:grpSpPr>
            <a:xfrm>
              <a:off x="3237789" y="2461817"/>
              <a:ext cx="3636000" cy="967932"/>
              <a:chOff x="4139952" y="1170041"/>
              <a:chExt cx="3559469" cy="536519"/>
            </a:xfrm>
          </p:grpSpPr>
          <p:sp>
            <p:nvSpPr>
              <p:cNvPr id="25" name="圆角矩形 24"/>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圆角矩形 113"/>
              <p:cNvSpPr/>
              <p:nvPr/>
            </p:nvSpPr>
            <p:spPr>
              <a:xfrm>
                <a:off x="4716016" y="1250029"/>
                <a:ext cx="2819382"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chemeClr val="accent6"/>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4237519" y="1333759"/>
                <a:ext cx="486118" cy="221041"/>
              </a:xfrm>
              <a:prstGeom prst="rect">
                <a:avLst/>
              </a:prstGeom>
              <a:noFill/>
            </p:spPr>
            <p:txBody>
              <a:bodyPr wrap="none" rtlCol="0">
                <a:spAutoFit/>
              </a:bodyPr>
              <a:lstStyle/>
              <a:p>
                <a:pPr algn="ctr"/>
                <a:r>
                  <a:rPr lang="en-US" altLang="zh-CN"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02</a:t>
                </a:r>
                <a:endParaRPr lang="zh-CN" altLang="en-US" sz="2000" b="1" dirty="0">
                  <a:solidFill>
                    <a:schemeClr val="accent6"/>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6" name="TextBox 35"/>
            <p:cNvSpPr txBox="1"/>
            <p:nvPr/>
          </p:nvSpPr>
          <p:spPr>
            <a:xfrm>
              <a:off x="4268407" y="2653395"/>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j-ea"/>
                  <a:ea typeface="+mj-ea"/>
                </a:rPr>
                <a:t>指令学习</a:t>
              </a:r>
            </a:p>
          </p:txBody>
        </p:sp>
      </p:grpSp>
      <p:grpSp>
        <p:nvGrpSpPr>
          <p:cNvPr id="55" name="组合 54"/>
          <p:cNvGrpSpPr/>
          <p:nvPr/>
        </p:nvGrpSpPr>
        <p:grpSpPr>
          <a:xfrm>
            <a:off x="5299730" y="5002337"/>
            <a:ext cx="3636000" cy="967932"/>
            <a:chOff x="3237789" y="4997918"/>
            <a:chExt cx="3636000" cy="967932"/>
          </a:xfrm>
        </p:grpSpPr>
        <p:grpSp>
          <p:nvGrpSpPr>
            <p:cNvPr id="17" name="组合 16"/>
            <p:cNvGrpSpPr/>
            <p:nvPr/>
          </p:nvGrpSpPr>
          <p:grpSpPr>
            <a:xfrm>
              <a:off x="3237789" y="4997918"/>
              <a:ext cx="3636000" cy="967932"/>
              <a:chOff x="4139952" y="1170041"/>
              <a:chExt cx="3559469" cy="536519"/>
            </a:xfrm>
          </p:grpSpPr>
          <p:sp>
            <p:nvSpPr>
              <p:cNvPr id="19" name="圆角矩形 18"/>
              <p:cNvSpPr/>
              <p:nvPr/>
            </p:nvSpPr>
            <p:spPr>
              <a:xfrm>
                <a:off x="4139952" y="1170041"/>
                <a:ext cx="3559469" cy="536519"/>
              </a:xfrm>
              <a:prstGeom prst="roundRect">
                <a:avLst>
                  <a:gd name="adj" fmla="val 50000"/>
                </a:avLst>
              </a:prstGeom>
              <a:gradFill flip="none" rotWithShape="1">
                <a:gsLst>
                  <a:gs pos="45000">
                    <a:schemeClr val="bg1"/>
                  </a:gs>
                  <a:gs pos="100000">
                    <a:schemeClr val="bg1">
                      <a:lumMod val="85000"/>
                    </a:schemeClr>
                  </a:gs>
                </a:gsLst>
                <a:lin ang="18000000" scaled="0"/>
                <a:tileRect/>
              </a:gradFill>
              <a:ln w="6350">
                <a:gradFill>
                  <a:gsLst>
                    <a:gs pos="0">
                      <a:schemeClr val="bg1">
                        <a:lumMod val="85000"/>
                      </a:schemeClr>
                    </a:gs>
                    <a:gs pos="100000">
                      <a:schemeClr val="bg1"/>
                    </a:gs>
                  </a:gsLst>
                  <a:lin ang="17400000" scaled="0"/>
                </a:gradFill>
              </a:ln>
              <a:effectLst>
                <a:outerShdw blurRad="152400" dist="38100" dir="810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圆角矩形 113"/>
              <p:cNvSpPr/>
              <p:nvPr/>
            </p:nvSpPr>
            <p:spPr>
              <a:xfrm>
                <a:off x="4716016" y="1250029"/>
                <a:ext cx="2819381" cy="389240"/>
              </a:xfrm>
              <a:custGeom>
                <a:avLst/>
                <a:gdLst/>
                <a:ahLst/>
                <a:cxnLst/>
                <a:rect l="l" t="t" r="r" b="b"/>
                <a:pathLst>
                  <a:path w="3005287" h="389240">
                    <a:moveTo>
                      <a:pt x="0" y="0"/>
                    </a:moveTo>
                    <a:lnTo>
                      <a:pt x="535610" y="0"/>
                    </a:lnTo>
                    <a:lnTo>
                      <a:pt x="792088" y="0"/>
                    </a:lnTo>
                    <a:lnTo>
                      <a:pt x="2810667" y="0"/>
                    </a:lnTo>
                    <a:cubicBezTo>
                      <a:pt x="2918153" y="0"/>
                      <a:pt x="3005287" y="87134"/>
                      <a:pt x="3005287" y="194620"/>
                    </a:cubicBezTo>
                    <a:lnTo>
                      <a:pt x="3005286" y="194620"/>
                    </a:lnTo>
                    <a:cubicBezTo>
                      <a:pt x="3005286" y="302106"/>
                      <a:pt x="2918152" y="389240"/>
                      <a:pt x="2810666" y="389240"/>
                    </a:cubicBezTo>
                    <a:lnTo>
                      <a:pt x="535610" y="389239"/>
                    </a:lnTo>
                    <a:lnTo>
                      <a:pt x="0" y="389239"/>
                    </a:lnTo>
                    <a:close/>
                  </a:path>
                </a:pathLst>
              </a:custGeom>
              <a:solidFill>
                <a:srgbClr val="639541"/>
              </a:solidFill>
              <a:ln w="6350">
                <a:noFill/>
              </a:ln>
              <a:effectLst>
                <a:innerShdw blurRad="63500" dist="50800" dir="16200000">
                  <a:prstClr val="black">
                    <a:alpha val="3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solidFill>
                    <a:schemeClr val="accent3"/>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4225456" y="1336809"/>
                <a:ext cx="491494" cy="221779"/>
              </a:xfrm>
              <a:prstGeom prst="rect">
                <a:avLst/>
              </a:prstGeom>
              <a:noFill/>
            </p:spPr>
            <p:txBody>
              <a:bodyPr wrap="none" rtlCol="0">
                <a:spAutoFit/>
              </a:bodyPr>
              <a:lstStyle/>
              <a:p>
                <a:pPr algn="ctr"/>
                <a:r>
                  <a:rPr lang="en-US" altLang="zh-CN"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rPr>
                  <a:t>03</a:t>
                </a:r>
                <a:endParaRPr lang="zh-CN" altLang="en-US" sz="2000" b="1" dirty="0">
                  <a:solidFill>
                    <a:schemeClr val="accent3"/>
                  </a:solidFill>
                  <a:effectLst>
                    <a:innerShdw blurRad="63500" dist="50800" dir="10800000">
                      <a:prstClr val="black">
                        <a:alpha val="50000"/>
                      </a:prstClr>
                    </a:innerShdw>
                  </a:effectLst>
                  <a:latin typeface="微软雅黑" panose="020B0503020204020204" pitchFamily="34" charset="-122"/>
                  <a:ea typeface="微软雅黑" panose="020B0503020204020204" pitchFamily="34" charset="-122"/>
                </a:endParaRPr>
              </a:p>
            </p:txBody>
          </p:sp>
        </p:grpSp>
        <p:sp>
          <p:nvSpPr>
            <p:cNvPr id="38" name="TextBox 37"/>
            <p:cNvSpPr txBox="1"/>
            <p:nvPr/>
          </p:nvSpPr>
          <p:spPr>
            <a:xfrm>
              <a:off x="4268407" y="5200949"/>
              <a:ext cx="2019621" cy="583565"/>
            </a:xfrm>
            <a:prstGeom prst="rect">
              <a:avLst/>
            </a:prstGeom>
            <a:noFill/>
          </p:spPr>
          <p:txBody>
            <a:bodyPr wrap="square" rtlCol="0">
              <a:spAutoFit/>
            </a:bodyPr>
            <a:lstStyle/>
            <a:p>
              <a:pPr algn="ctr"/>
              <a:r>
                <a:rPr lang="zh-CN" altLang="en-US" sz="3200" dirty="0">
                  <a:solidFill>
                    <a:schemeClr val="bg1"/>
                  </a:solidFill>
                  <a:effectLst>
                    <a:outerShdw blurRad="50800" dist="38100" dir="2700000" algn="tl" rotWithShape="0">
                      <a:prstClr val="black">
                        <a:alpha val="40000"/>
                      </a:prstClr>
                    </a:outerShdw>
                  </a:effectLst>
                  <a:latin typeface="+mn-ea"/>
                </a:rPr>
                <a:t>程序代码</a:t>
              </a:r>
            </a:p>
          </p:txBody>
        </p:sp>
      </p:grpSp>
      <p:grpSp>
        <p:nvGrpSpPr>
          <p:cNvPr id="44" name="组合 43"/>
          <p:cNvGrpSpPr/>
          <p:nvPr/>
        </p:nvGrpSpPr>
        <p:grpSpPr>
          <a:xfrm flipH="1">
            <a:off x="-28575" y="4883785"/>
            <a:ext cx="2508250" cy="1976120"/>
            <a:chOff x="6195832" y="4772985"/>
            <a:chExt cx="3671887" cy="2884488"/>
          </a:xfrm>
        </p:grpSpPr>
        <p:sp>
          <p:nvSpPr>
            <p:cNvPr id="45" name="任意多边形 15"/>
            <p:cNvSpPr>
              <a:spLocks noChangeArrowheads="1"/>
            </p:cNvSpPr>
            <p:nvPr/>
          </p:nvSpPr>
          <p:spPr bwMode="auto">
            <a:xfrm rot="17113550">
              <a:off x="7299938" y="4797592"/>
              <a:ext cx="1463675" cy="3671887"/>
            </a:xfrm>
            <a:custGeom>
              <a:avLst/>
              <a:gdLst>
                <a:gd name="T0" fmla="*/ 731838 w 2015614"/>
                <a:gd name="T1" fmla="*/ 0 h 4367958"/>
                <a:gd name="T2" fmla="*/ 851993 w 2015614"/>
                <a:gd name="T3" fmla="*/ 126420 h 4367958"/>
                <a:gd name="T4" fmla="*/ 1463675 w 2015614"/>
                <a:gd name="T5" fmla="*/ 1835944 h 4367958"/>
                <a:gd name="T6" fmla="*/ 851993 w 2015614"/>
                <a:gd name="T7" fmla="*/ 3545467 h 4367958"/>
                <a:gd name="T8" fmla="*/ 731838 w 2015614"/>
                <a:gd name="T9" fmla="*/ 3671887 h 4367958"/>
                <a:gd name="T10" fmla="*/ 611682 w 2015614"/>
                <a:gd name="T11" fmla="*/ 3545466 h 4367958"/>
                <a:gd name="T12" fmla="*/ 0 w 2015614"/>
                <a:gd name="T13" fmla="*/ 1835943 h 4367958"/>
                <a:gd name="T14" fmla="*/ 611682 w 2015614"/>
                <a:gd name="T15" fmla="*/ 126419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6" name="任意多边形 16"/>
            <p:cNvSpPr>
              <a:spLocks noChangeArrowheads="1"/>
            </p:cNvSpPr>
            <p:nvPr/>
          </p:nvSpPr>
          <p:spPr bwMode="auto">
            <a:xfrm rot="20513597">
              <a:off x="8610419" y="4772985"/>
              <a:ext cx="1149350" cy="2884488"/>
            </a:xfrm>
            <a:custGeom>
              <a:avLst/>
              <a:gdLst>
                <a:gd name="T0" fmla="*/ 574675 w 2015614"/>
                <a:gd name="T1" fmla="*/ 0 h 4367958"/>
                <a:gd name="T2" fmla="*/ 669027 w 2015614"/>
                <a:gd name="T3" fmla="*/ 99310 h 4367958"/>
                <a:gd name="T4" fmla="*/ 1149350 w 2015614"/>
                <a:gd name="T5" fmla="*/ 1442244 h 4367958"/>
                <a:gd name="T6" fmla="*/ 669027 w 2015614"/>
                <a:gd name="T7" fmla="*/ 2785178 h 4367958"/>
                <a:gd name="T8" fmla="*/ 574676 w 2015614"/>
                <a:gd name="T9" fmla="*/ 2884488 h 4367958"/>
                <a:gd name="T10" fmla="*/ 480323 w 2015614"/>
                <a:gd name="T11" fmla="*/ 2785177 h 4367958"/>
                <a:gd name="T12" fmla="*/ 0 w 2015614"/>
                <a:gd name="T13" fmla="*/ 1442243 h 4367958"/>
                <a:gd name="T14" fmla="*/ 480323 w 2015614"/>
                <a:gd name="T15" fmla="*/ 99310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grpSp>
      <p:sp>
        <p:nvSpPr>
          <p:cNvPr id="47" name="任意多边形 17"/>
          <p:cNvSpPr>
            <a:spLocks noChangeArrowheads="1"/>
          </p:cNvSpPr>
          <p:nvPr/>
        </p:nvSpPr>
        <p:spPr bwMode="auto">
          <a:xfrm rot="1539119" flipH="1">
            <a:off x="10946704" y="5253971"/>
            <a:ext cx="622300" cy="1563688"/>
          </a:xfrm>
          <a:custGeom>
            <a:avLst/>
            <a:gdLst>
              <a:gd name="T0" fmla="*/ 311150 w 2015614"/>
              <a:gd name="T1" fmla="*/ 0 h 4367958"/>
              <a:gd name="T2" fmla="*/ 362236 w 2015614"/>
              <a:gd name="T3" fmla="*/ 53836 h 4367958"/>
              <a:gd name="T4" fmla="*/ 622300 w 2015614"/>
              <a:gd name="T5" fmla="*/ 781844 h 4367958"/>
              <a:gd name="T6" fmla="*/ 362236 w 2015614"/>
              <a:gd name="T7" fmla="*/ 1509852 h 4367958"/>
              <a:gd name="T8" fmla="*/ 311150 w 2015614"/>
              <a:gd name="T9" fmla="*/ 1563688 h 4367958"/>
              <a:gd name="T10" fmla="*/ 260064 w 2015614"/>
              <a:gd name="T11" fmla="*/ 1509851 h 4367958"/>
              <a:gd name="T12" fmla="*/ 0 w 2015614"/>
              <a:gd name="T13" fmla="*/ 781844 h 4367958"/>
              <a:gd name="T14" fmla="*/ 260064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48" name="任意多边形 18"/>
          <p:cNvSpPr>
            <a:spLocks noChangeArrowheads="1"/>
          </p:cNvSpPr>
          <p:nvPr/>
        </p:nvSpPr>
        <p:spPr bwMode="auto">
          <a:xfrm rot="8299235" flipH="1">
            <a:off x="104775" y="-153035"/>
            <a:ext cx="619760" cy="1009015"/>
          </a:xfrm>
          <a:custGeom>
            <a:avLst/>
            <a:gdLst>
              <a:gd name="T0" fmla="*/ 555625 w 2015614"/>
              <a:gd name="T1" fmla="*/ 0 h 4367958"/>
              <a:gd name="T2" fmla="*/ 646849 w 2015614"/>
              <a:gd name="T3" fmla="*/ 53836 h 4367958"/>
              <a:gd name="T4" fmla="*/ 1111250 w 2015614"/>
              <a:gd name="T5" fmla="*/ 781844 h 4367958"/>
              <a:gd name="T6" fmla="*/ 646849 w 2015614"/>
              <a:gd name="T7" fmla="*/ 1509852 h 4367958"/>
              <a:gd name="T8" fmla="*/ 555626 w 2015614"/>
              <a:gd name="T9" fmla="*/ 1563688 h 4367958"/>
              <a:gd name="T10" fmla="*/ 464401 w 2015614"/>
              <a:gd name="T11" fmla="*/ 1509851 h 4367958"/>
              <a:gd name="T12" fmla="*/ 0 w 2015614"/>
              <a:gd name="T13" fmla="*/ 781844 h 4367958"/>
              <a:gd name="T14" fmla="*/ 464401 w 2015614"/>
              <a:gd name="T15" fmla="*/ 53836 h 4367958"/>
              <a:gd name="T16" fmla="*/ 0 60000 65536"/>
              <a:gd name="T17" fmla="*/ 0 60000 65536"/>
              <a:gd name="T18" fmla="*/ 0 60000 65536"/>
              <a:gd name="T19" fmla="*/ 0 60000 65536"/>
              <a:gd name="T20" fmla="*/ 0 60000 65536"/>
              <a:gd name="T21" fmla="*/ 0 60000 65536"/>
              <a:gd name="T22" fmla="*/ 0 60000 65536"/>
              <a:gd name="T23" fmla="*/ 0 60000 65536"/>
              <a:gd name="T24" fmla="*/ 0 w 2015614"/>
              <a:gd name="T25" fmla="*/ 0 h 4367958"/>
              <a:gd name="T26" fmla="*/ 2015614 w 2015614"/>
              <a:gd name="T27" fmla="*/ 4367958 h 436795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15614" h="4367958">
                <a:moveTo>
                  <a:pt x="1007807" y="0"/>
                </a:moveTo>
                <a:lnTo>
                  <a:pt x="1173272" y="150385"/>
                </a:lnTo>
                <a:cubicBezTo>
                  <a:pt x="1693714" y="670827"/>
                  <a:pt x="2015614" y="1389811"/>
                  <a:pt x="2015614" y="2183979"/>
                </a:cubicBezTo>
                <a:cubicBezTo>
                  <a:pt x="2015614" y="2978147"/>
                  <a:pt x="1693714" y="3697131"/>
                  <a:pt x="1173272" y="4217573"/>
                </a:cubicBezTo>
                <a:lnTo>
                  <a:pt x="1007808" y="4367958"/>
                </a:lnTo>
                <a:lnTo>
                  <a:pt x="842342" y="4217572"/>
                </a:lnTo>
                <a:cubicBezTo>
                  <a:pt x="321900" y="3697130"/>
                  <a:pt x="0" y="2978146"/>
                  <a:pt x="0" y="2183978"/>
                </a:cubicBezTo>
                <a:cubicBezTo>
                  <a:pt x="0" y="1389810"/>
                  <a:pt x="321900" y="670826"/>
                  <a:pt x="842342" y="150384"/>
                </a:cubicBezTo>
                <a:lnTo>
                  <a:pt x="1007807" y="0"/>
                </a:lnTo>
                <a:close/>
              </a:path>
            </a:pathLst>
          </a:custGeom>
          <a:gradFill rotWithShape="1">
            <a:gsLst>
              <a:gs pos="0">
                <a:srgbClr val="09D1AB"/>
              </a:gs>
              <a:gs pos="31000">
                <a:srgbClr val="09D1AB"/>
              </a:gs>
              <a:gs pos="100000">
                <a:srgbClr val="6E7DC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endParaRPr lang="zh-CN" altLang="en-US"/>
          </a:p>
        </p:txBody>
      </p:sp>
      <p:sp>
        <p:nvSpPr>
          <p:cNvPr id="95" name="椭圆 94"/>
          <p:cNvSpPr/>
          <p:nvPr/>
        </p:nvSpPr>
        <p:spPr>
          <a:xfrm>
            <a:off x="10350962" y="904063"/>
            <a:ext cx="366322" cy="366369"/>
          </a:xfrm>
          <a:prstGeom prst="ellipse">
            <a:avLst/>
          </a:prstGeom>
          <a:solidFill>
            <a:schemeClr val="accent5"/>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96" name="组合 95"/>
          <p:cNvGrpSpPr/>
          <p:nvPr/>
        </p:nvGrpSpPr>
        <p:grpSpPr>
          <a:xfrm>
            <a:off x="8673971" y="158023"/>
            <a:ext cx="292998" cy="293036"/>
            <a:chOff x="304800" y="673100"/>
            <a:chExt cx="4000500" cy="4000500"/>
          </a:xfrm>
          <a:effectLst>
            <a:outerShdw blurRad="381000" dist="152400" dir="8100000" algn="tr" rotWithShape="0">
              <a:prstClr val="black">
                <a:alpha val="70000"/>
              </a:prstClr>
            </a:outerShdw>
          </a:effectLst>
        </p:grpSpPr>
        <p:sp>
          <p:nvSpPr>
            <p:cNvPr id="97" name="同心圆 9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8" name="椭圆 97"/>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椭圆 98"/>
          <p:cNvSpPr/>
          <p:nvPr/>
        </p:nvSpPr>
        <p:spPr>
          <a:xfrm>
            <a:off x="8274947" y="591217"/>
            <a:ext cx="183161" cy="183185"/>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0" name="组合 99"/>
          <p:cNvGrpSpPr/>
          <p:nvPr/>
        </p:nvGrpSpPr>
        <p:grpSpPr>
          <a:xfrm>
            <a:off x="10127598" y="315676"/>
            <a:ext cx="383842" cy="383892"/>
            <a:chOff x="304800" y="673100"/>
            <a:chExt cx="4000500" cy="4000500"/>
          </a:xfrm>
          <a:effectLst>
            <a:outerShdw blurRad="381000" dist="152400" dir="8100000" algn="tr" rotWithShape="0">
              <a:prstClr val="black">
                <a:alpha val="70000"/>
              </a:prstClr>
            </a:outerShdw>
          </a:effectLst>
        </p:grpSpPr>
        <p:sp>
          <p:nvSpPr>
            <p:cNvPr id="101" name="同心圆 10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2" name="椭圆 101"/>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3" name="椭圆 102"/>
          <p:cNvSpPr/>
          <p:nvPr/>
        </p:nvSpPr>
        <p:spPr>
          <a:xfrm>
            <a:off x="2129823" y="26297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04" name="组合 103"/>
          <p:cNvGrpSpPr/>
          <p:nvPr/>
        </p:nvGrpSpPr>
        <p:grpSpPr>
          <a:xfrm>
            <a:off x="3111801" y="4777224"/>
            <a:ext cx="292998" cy="293036"/>
            <a:chOff x="304800" y="673100"/>
            <a:chExt cx="4000500" cy="4000500"/>
          </a:xfrm>
          <a:effectLst>
            <a:outerShdw blurRad="381000" dist="152400" dir="8100000" algn="tr" rotWithShape="0">
              <a:prstClr val="black">
                <a:alpha val="70000"/>
              </a:prstClr>
            </a:outerShdw>
          </a:effectLst>
        </p:grpSpPr>
        <p:sp>
          <p:nvSpPr>
            <p:cNvPr id="105" name="同心圆 10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6" name="椭圆 10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7" name="椭圆 106"/>
          <p:cNvSpPr/>
          <p:nvPr/>
        </p:nvSpPr>
        <p:spPr>
          <a:xfrm>
            <a:off x="5079806" y="5070260"/>
            <a:ext cx="183161" cy="183185"/>
          </a:xfrm>
          <a:prstGeom prst="ellipse">
            <a:avLst/>
          </a:prstGeom>
          <a:solidFill>
            <a:schemeClr val="accent4"/>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8" name="椭圆 107"/>
          <p:cNvSpPr/>
          <p:nvPr/>
        </p:nvSpPr>
        <p:spPr>
          <a:xfrm>
            <a:off x="1769724" y="4268984"/>
            <a:ext cx="506149" cy="506215"/>
          </a:xfrm>
          <a:prstGeom prst="ellipse">
            <a:avLst/>
          </a:prstGeom>
          <a:solidFill>
            <a:schemeClr val="accent6"/>
          </a:solidFill>
          <a:ln>
            <a:noFill/>
          </a:ln>
          <a:effectLst>
            <a:outerShdw blurRad="317500" dist="1905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09" name="椭圆 108"/>
          <p:cNvSpPr/>
          <p:nvPr/>
        </p:nvSpPr>
        <p:spPr>
          <a:xfrm>
            <a:off x="9778031" y="6338348"/>
            <a:ext cx="366322" cy="366369"/>
          </a:xfrm>
          <a:prstGeom prst="ellipse">
            <a:avLst/>
          </a:prstGeom>
          <a:solidFill>
            <a:schemeClr val="accent1"/>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sp>
        <p:nvSpPr>
          <p:cNvPr id="113" name="椭圆 112"/>
          <p:cNvSpPr/>
          <p:nvPr/>
        </p:nvSpPr>
        <p:spPr>
          <a:xfrm>
            <a:off x="1578488" y="3059404"/>
            <a:ext cx="366322" cy="366369"/>
          </a:xfrm>
          <a:prstGeom prst="ellipse">
            <a:avLst/>
          </a:prstGeom>
          <a:solidFill>
            <a:schemeClr val="accent2"/>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14" name="组合 113"/>
          <p:cNvGrpSpPr/>
          <p:nvPr/>
        </p:nvGrpSpPr>
        <p:grpSpPr>
          <a:xfrm>
            <a:off x="9295755" y="1379109"/>
            <a:ext cx="292998" cy="293036"/>
            <a:chOff x="304800" y="673100"/>
            <a:chExt cx="4000500" cy="4000500"/>
          </a:xfrm>
          <a:effectLst>
            <a:outerShdw blurRad="381000" dist="152400" dir="8100000" algn="tr" rotWithShape="0">
              <a:prstClr val="black">
                <a:alpha val="70000"/>
              </a:prstClr>
            </a:outerShdw>
          </a:effectLst>
        </p:grpSpPr>
        <p:sp>
          <p:nvSpPr>
            <p:cNvPr id="115" name="同心圆 1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6" name="椭圆 115"/>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7" name="组合 116"/>
          <p:cNvGrpSpPr/>
          <p:nvPr/>
        </p:nvGrpSpPr>
        <p:grpSpPr>
          <a:xfrm>
            <a:off x="8882226" y="5756419"/>
            <a:ext cx="383842" cy="383892"/>
            <a:chOff x="304800" y="673100"/>
            <a:chExt cx="4000500" cy="4000500"/>
          </a:xfrm>
          <a:effectLst>
            <a:outerShdw blurRad="381000" dist="152400" dir="8100000" algn="tr" rotWithShape="0">
              <a:prstClr val="black">
                <a:alpha val="70000"/>
              </a:prstClr>
            </a:outerShdw>
          </a:effectLst>
        </p:grpSpPr>
        <p:sp>
          <p:nvSpPr>
            <p:cNvPr id="118" name="同心圆 1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9" name="椭圆 118"/>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0" name="椭圆 119"/>
          <p:cNvSpPr/>
          <p:nvPr/>
        </p:nvSpPr>
        <p:spPr>
          <a:xfrm>
            <a:off x="9686450" y="4886744"/>
            <a:ext cx="183161" cy="183185"/>
          </a:xfrm>
          <a:prstGeom prst="ellipse">
            <a:avLst/>
          </a:prstGeom>
          <a:solidFill>
            <a:schemeClr val="accent3"/>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121" name="组合 120"/>
          <p:cNvGrpSpPr/>
          <p:nvPr/>
        </p:nvGrpSpPr>
        <p:grpSpPr>
          <a:xfrm>
            <a:off x="2622622" y="1852777"/>
            <a:ext cx="383842" cy="383892"/>
            <a:chOff x="304800" y="673100"/>
            <a:chExt cx="4000500" cy="4000500"/>
          </a:xfrm>
          <a:effectLst>
            <a:outerShdw blurRad="381000" dist="152400" dir="8100000" algn="tr" rotWithShape="0">
              <a:prstClr val="black">
                <a:alpha val="70000"/>
              </a:prstClr>
            </a:outerShdw>
          </a:effectLst>
        </p:grpSpPr>
        <p:sp>
          <p:nvSpPr>
            <p:cNvPr id="122" name="同心圆 12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23" name="椭圆 122"/>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394585" y="122555"/>
            <a:ext cx="8967470" cy="393700"/>
          </a:xfrm>
          <a:prstGeom prst="rect">
            <a:avLst/>
          </a:prstGeom>
        </p:spPr>
      </p:pic>
      <p:sp>
        <p:nvSpPr>
          <p:cNvPr id="23" name="文本框 78"/>
          <p:cNvSpPr txBox="1">
            <a:spLocks noChangeArrowheads="1"/>
          </p:cNvSpPr>
          <p:nvPr/>
        </p:nvSpPr>
        <p:spPr bwMode="auto">
          <a:xfrm>
            <a:off x="182181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CN" alt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ea"/>
                <a:ea typeface="+mj-ea"/>
                <a:sym typeface="+mn-ea"/>
              </a:rPr>
              <a:t>基础知识</a:t>
            </a:r>
            <a:endParaRPr lang="zh-CN" altLang="en-US" sz="3600" b="1" spc="50" dirty="0">
              <a:ln w="11430"/>
              <a:solidFill>
                <a:schemeClr val="accent6"/>
              </a:solidFill>
              <a:effectLst>
                <a:outerShdw blurRad="76200" dist="50800" dir="5400000" algn="tl" rotWithShape="0">
                  <a:srgbClr val="000000">
                    <a:alpha val="65000"/>
                  </a:srgbClr>
                </a:outerShdw>
              </a:effectLst>
              <a:latin typeface="+mj-ea"/>
              <a:ea typeface="+mj-ea"/>
            </a:endParaRPr>
          </a:p>
        </p:txBody>
      </p:sp>
      <p:sp>
        <p:nvSpPr>
          <p:cNvPr id="24" name="TextBox 61"/>
          <p:cNvSpPr txBox="1">
            <a:spLocks noChangeArrowheads="1"/>
          </p:cNvSpPr>
          <p:nvPr/>
        </p:nvSpPr>
        <p:spPr bwMode="auto">
          <a:xfrm>
            <a:off x="1223645" y="12255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72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1</a:t>
            </a:r>
          </a:p>
        </p:txBody>
      </p:sp>
      <p:sp>
        <p:nvSpPr>
          <p:cNvPr id="25" name="文本框 24"/>
          <p:cNvSpPr txBox="1"/>
          <p:nvPr/>
        </p:nvSpPr>
        <p:spPr>
          <a:xfrm>
            <a:off x="1341199" y="1346337"/>
            <a:ext cx="10013950" cy="2991653"/>
          </a:xfrm>
          <a:prstGeom prst="rect">
            <a:avLst/>
          </a:prstGeom>
          <a:noFill/>
        </p:spPr>
        <p:txBody>
          <a:bodyPr wrap="square" rtlCol="0" anchor="t">
            <a:spAutoFit/>
          </a:bodyPr>
          <a:lstStyle/>
          <a:p>
            <a:pPr>
              <a:lnSpc>
                <a:spcPct val="150000"/>
              </a:lnSpc>
            </a:pPr>
            <a:r>
              <a:rPr lang="zh-CN" altLang="en-US" sz="2800" b="1" dirty="0"/>
              <a:t>无线通讯的概念：       </a:t>
            </a:r>
            <a:endParaRPr lang="en-US" altLang="zh-CN" sz="2800" b="1" dirty="0"/>
          </a:p>
          <a:p>
            <a:pPr>
              <a:lnSpc>
                <a:spcPct val="150000"/>
              </a:lnSpc>
            </a:pPr>
            <a:r>
              <a:rPr lang="zh-CN" altLang="en-US" sz="2000" dirty="0"/>
              <a:t> 好搭</a:t>
            </a:r>
            <a:r>
              <a:rPr lang="en-US" altLang="zh-CN" sz="2000" dirty="0"/>
              <a:t>bit</a:t>
            </a:r>
            <a:r>
              <a:rPr lang="zh-CN" altLang="en-US" sz="2000" dirty="0"/>
              <a:t>内置一块 </a:t>
            </a:r>
            <a:r>
              <a:rPr lang="en-US" altLang="zh-CN" sz="2000" dirty="0"/>
              <a:t>2.4g </a:t>
            </a:r>
            <a:r>
              <a:rPr lang="zh-CN" altLang="en-US" sz="2000" dirty="0"/>
              <a:t>无线通信模块，无线通信模块允许设备通过简单的无线网络协同工作，可以进行无线收发数据，进行无线通信。无线通信是指多个节点间不经由导体或缆线传播进行的远距离传输通讯，利用收音机、无线电等都可以进行无线通讯。拥有这个模块就可以实现通讯功能</a:t>
            </a:r>
            <a:r>
              <a:rPr lang="en-US" altLang="zh-CN" sz="2000" dirty="0"/>
              <a:t>, </a:t>
            </a:r>
            <a:r>
              <a:rPr lang="zh-CN" altLang="en-US" sz="2000" dirty="0"/>
              <a:t>多人互通让编程更加的有趣。</a:t>
            </a:r>
          </a:p>
          <a:p>
            <a:pPr>
              <a:lnSpc>
                <a:spcPct val="150000"/>
              </a:lnSpc>
            </a:pPr>
            <a:endParaRPr lang="zh-CN" altLang="en-US" sz="2000" dirty="0"/>
          </a:p>
        </p:txBody>
      </p:sp>
      <p:sp>
        <p:nvSpPr>
          <p:cNvPr id="7" name="文本框 6"/>
          <p:cNvSpPr txBox="1"/>
          <p:nvPr/>
        </p:nvSpPr>
        <p:spPr>
          <a:xfrm>
            <a:off x="1341199" y="4005064"/>
            <a:ext cx="7059057" cy="2529988"/>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Times New Roman" panose="02020603050405020304"/>
                <a:ea typeface="微软雅黑" panose="020B0503020204020204" pitchFamily="34" charset="-122"/>
                <a:cs typeface="+mn-cs"/>
              </a:rPr>
              <a:t>无线通讯的频道       </a:t>
            </a:r>
            <a:endParaRPr lang="en-US" altLang="zh-CN" sz="2800" b="1" dirty="0">
              <a:solidFill>
                <a:prstClr val="black"/>
              </a:solidFill>
              <a:latin typeface="Times New Roman" panose="02020603050405020304"/>
              <a:ea typeface="微软雅黑" panose="020B0503020204020204" pitchFamily="34" charset="-122"/>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2000" dirty="0">
                <a:solidFill>
                  <a:prstClr val="black"/>
                </a:solidFill>
              </a:rPr>
              <a:t> 用于过滤消息时的地址。从概念上讲，“地址”就像是一个住宅</a:t>
            </a:r>
            <a:r>
              <a:rPr lang="en-US" altLang="zh-CN" sz="2000" dirty="0">
                <a:solidFill>
                  <a:prstClr val="black"/>
                </a:solidFill>
              </a:rPr>
              <a:t>/</a:t>
            </a:r>
            <a:r>
              <a:rPr lang="zh-CN" altLang="en-US" sz="2000" dirty="0">
                <a:solidFill>
                  <a:prstClr val="black"/>
                </a:solidFill>
              </a:rPr>
              <a:t>办公室地址，而“频道”就像您要将消息发送到该地址的人。</a:t>
            </a:r>
          </a:p>
          <a:p>
            <a:pPr marL="0" marR="0" lvl="0" indent="0" algn="l" defTabSz="914400" rtl="0" eaLnBrk="1" fontAlgn="auto" latinLnBrk="0" hangingPunct="1">
              <a:lnSpc>
                <a:spcPct val="150000"/>
              </a:lnSpc>
              <a:spcBef>
                <a:spcPts val="0"/>
              </a:spcBef>
              <a:spcAft>
                <a:spcPts val="0"/>
              </a:spcAft>
              <a:buClrTx/>
              <a:buSzTx/>
              <a:buFontTx/>
              <a:buNone/>
              <a:defRPr/>
            </a:pPr>
            <a:endParaRPr kumimoji="0" lang="zh-CN" altLang="en-US" sz="20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pitchFamily="34"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3303270" y="192405"/>
            <a:ext cx="8299450" cy="330835"/>
          </a:xfrm>
          <a:prstGeom prst="rect">
            <a:avLst/>
          </a:prstGeom>
        </p:spPr>
      </p:pic>
      <p:sp>
        <p:nvSpPr>
          <p:cNvPr id="23" name="文本框 78"/>
          <p:cNvSpPr txBox="1">
            <a:spLocks noChangeArrowheads="1"/>
          </p:cNvSpPr>
          <p:nvPr/>
        </p:nvSpPr>
        <p:spPr bwMode="auto">
          <a:xfrm>
            <a:off x="1868805" y="430530"/>
            <a:ext cx="4401185"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zh-CN" altLang="en-US" sz="3600" b="1" spc="50" dirty="0">
                <a:solidFill>
                  <a:schemeClr val="accent4"/>
                </a:solidFill>
                <a:effectLst>
                  <a:outerShdw blurRad="38100" dist="38100" dir="2700000" algn="tl">
                    <a:srgbClr val="000000">
                      <a:alpha val="43137"/>
                    </a:srgbClr>
                  </a:outerShdw>
                </a:effectLst>
                <a:latin typeface="+mj-ea"/>
                <a:ea typeface="+mj-ea"/>
                <a:sym typeface="+mn-ea"/>
              </a:rPr>
              <a:t>指令学习</a:t>
            </a:r>
          </a:p>
        </p:txBody>
      </p:sp>
      <p:sp>
        <p:nvSpPr>
          <p:cNvPr id="24" name="TextBox 61"/>
          <p:cNvSpPr txBox="1">
            <a:spLocks noChangeArrowheads="1"/>
          </p:cNvSpPr>
          <p:nvPr/>
        </p:nvSpPr>
        <p:spPr bwMode="auto">
          <a:xfrm>
            <a:off x="1151890" y="194310"/>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lightRig rig="soft" dir="t">
                <a:rot lat="0" lon="0" rev="15600000"/>
              </a:lightRig>
            </a:scene3d>
            <a:sp3d extrusionH="57150" prstMaterial="softEdge">
              <a:bevelT w="25400" h="38100"/>
            </a:sp3d>
          </a:bodyPr>
          <a:lstStyle/>
          <a:p>
            <a:r>
              <a:rPr lang="en-US" altLang="zh-CN" sz="7200" b="1" spc="300" dirty="0">
                <a:solidFill>
                  <a:schemeClr val="accent4"/>
                </a:solidFill>
                <a:effectLst>
                  <a:outerShdw blurRad="38100" dist="38100" dir="2700000" algn="tl">
                    <a:srgbClr val="000000">
                      <a:alpha val="43137"/>
                    </a:srgbClr>
                  </a:outerShdw>
                </a:effectLst>
              </a:rPr>
              <a:t>2</a:t>
            </a:r>
          </a:p>
        </p:txBody>
      </p:sp>
      <p:sp>
        <p:nvSpPr>
          <p:cNvPr id="6" name="文本框 5"/>
          <p:cNvSpPr txBox="1"/>
          <p:nvPr/>
        </p:nvSpPr>
        <p:spPr>
          <a:xfrm>
            <a:off x="2447284" y="1393190"/>
            <a:ext cx="9262794" cy="1289712"/>
          </a:xfrm>
          <a:prstGeom prst="rect">
            <a:avLst/>
          </a:prstGeom>
          <a:noFill/>
        </p:spPr>
        <p:txBody>
          <a:bodyPr wrap="square" rtlCol="0">
            <a:spAutoFit/>
          </a:bodyPr>
          <a:lstStyle/>
          <a:p>
            <a:pPr>
              <a:lnSpc>
                <a:spcPct val="150000"/>
              </a:lnSpc>
            </a:pPr>
            <a:r>
              <a:rPr lang="zh-CN" altLang="en-US" dirty="0"/>
              <a:t>“设置无线频道”指令属于</a:t>
            </a:r>
            <a:r>
              <a:rPr lang="en-US" altLang="zh-CN" dirty="0" err="1"/>
              <a:t>micro:bit</a:t>
            </a:r>
            <a:r>
              <a:rPr lang="zh-CN" altLang="en-US" dirty="0"/>
              <a:t>类别指令的无线通讯下，用来设置无线通信组的地址，一块好搭</a:t>
            </a:r>
            <a:r>
              <a:rPr lang="en-US" altLang="zh-CN" dirty="0"/>
              <a:t>Bit</a:t>
            </a:r>
            <a:r>
              <a:rPr lang="zh-CN" altLang="en-US" dirty="0"/>
              <a:t>只能侦听一个频道的地址，也就是在一个频道里进行通信。参数默认是</a:t>
            </a:r>
            <a:r>
              <a:rPr lang="en-US" altLang="zh-CN" dirty="0"/>
              <a:t>7</a:t>
            </a:r>
            <a:r>
              <a:rPr lang="zh-CN" altLang="en-US" dirty="0"/>
              <a:t>，可以修改参数，范围为（</a:t>
            </a:r>
            <a:r>
              <a:rPr lang="en-US" altLang="zh-CN" dirty="0"/>
              <a:t>0</a:t>
            </a:r>
            <a:r>
              <a:rPr lang="zh-CN" altLang="en-US" dirty="0"/>
              <a:t>，</a:t>
            </a:r>
            <a:r>
              <a:rPr lang="en-US" altLang="zh-CN" dirty="0"/>
              <a:t>255</a:t>
            </a:r>
            <a:r>
              <a:rPr lang="zh-CN" altLang="en-US" dirty="0"/>
              <a:t>），只有设置为同一频道才能进行无线通信。</a:t>
            </a:r>
          </a:p>
        </p:txBody>
      </p:sp>
      <p:sp>
        <p:nvSpPr>
          <p:cNvPr id="14" name="文本框 13"/>
          <p:cNvSpPr txBox="1"/>
          <p:nvPr/>
        </p:nvSpPr>
        <p:spPr>
          <a:xfrm>
            <a:off x="2927648" y="4077072"/>
            <a:ext cx="5544616" cy="874214"/>
          </a:xfrm>
          <a:prstGeom prst="rect">
            <a:avLst/>
          </a:prstGeom>
          <a:noFill/>
        </p:spPr>
        <p:txBody>
          <a:bodyPr wrap="square" rtlCol="0">
            <a:spAutoFit/>
          </a:bodyPr>
          <a:lstStyle/>
          <a:p>
            <a:pPr>
              <a:lnSpc>
                <a:spcPct val="150000"/>
              </a:lnSpc>
            </a:pPr>
            <a:r>
              <a:rPr lang="zh-CN" altLang="en-US" dirty="0"/>
              <a:t>“当无线接收到数据” 使用这个指令用来判断当无线接收到数据时，运行这个指令里面的程序。</a:t>
            </a:r>
          </a:p>
        </p:txBody>
      </p:sp>
      <p:sp>
        <p:nvSpPr>
          <p:cNvPr id="15" name="文本框 14"/>
          <p:cNvSpPr txBox="1"/>
          <p:nvPr/>
        </p:nvSpPr>
        <p:spPr>
          <a:xfrm>
            <a:off x="2567608" y="2870510"/>
            <a:ext cx="8830746" cy="874214"/>
          </a:xfrm>
          <a:prstGeom prst="rect">
            <a:avLst/>
          </a:prstGeom>
          <a:noFill/>
        </p:spPr>
        <p:txBody>
          <a:bodyPr wrap="square" rtlCol="0">
            <a:spAutoFit/>
          </a:bodyPr>
          <a:lstStyle/>
          <a:p>
            <a:pPr>
              <a:lnSpc>
                <a:spcPct val="150000"/>
              </a:lnSpc>
            </a:pPr>
            <a:r>
              <a:rPr lang="zh-CN" altLang="en-US" dirty="0"/>
              <a:t>“无线发送文字” 使用这个指令可以将指定的文本发送给其他好搭</a:t>
            </a:r>
            <a:r>
              <a:rPr lang="en-US" altLang="zh-CN" dirty="0"/>
              <a:t>Bit</a:t>
            </a:r>
            <a:r>
              <a:rPr lang="zh-CN" altLang="en-US" dirty="0"/>
              <a:t>，属于发送端的指令。</a:t>
            </a:r>
          </a:p>
        </p:txBody>
      </p:sp>
      <p:pic>
        <p:nvPicPr>
          <p:cNvPr id="2" name="图片 1">
            <a:extLst>
              <a:ext uri="{FF2B5EF4-FFF2-40B4-BE49-F238E27FC236}">
                <a16:creationId xmlns:a16="http://schemas.microsoft.com/office/drawing/2014/main" id="{2F34C7B0-0EE0-400D-A575-AAB8099F0374}"/>
              </a:ext>
            </a:extLst>
          </p:cNvPr>
          <p:cNvPicPr>
            <a:picLocks noChangeAspect="1"/>
          </p:cNvPicPr>
          <p:nvPr/>
        </p:nvPicPr>
        <p:blipFill>
          <a:blip r:embed="rId4"/>
          <a:stretch>
            <a:fillRect/>
          </a:stretch>
        </p:blipFill>
        <p:spPr>
          <a:xfrm>
            <a:off x="503237" y="1702644"/>
            <a:ext cx="1895475" cy="495300"/>
          </a:xfrm>
          <a:prstGeom prst="rect">
            <a:avLst/>
          </a:prstGeom>
        </p:spPr>
      </p:pic>
      <p:pic>
        <p:nvPicPr>
          <p:cNvPr id="3" name="图片 2">
            <a:extLst>
              <a:ext uri="{FF2B5EF4-FFF2-40B4-BE49-F238E27FC236}">
                <a16:creationId xmlns:a16="http://schemas.microsoft.com/office/drawing/2014/main" id="{E26B335B-BE9D-4DF6-8DF6-07CED78459D5}"/>
              </a:ext>
            </a:extLst>
          </p:cNvPr>
          <p:cNvPicPr>
            <a:picLocks noChangeAspect="1"/>
          </p:cNvPicPr>
          <p:nvPr/>
        </p:nvPicPr>
        <p:blipFill>
          <a:blip r:embed="rId5"/>
          <a:stretch>
            <a:fillRect/>
          </a:stretch>
        </p:blipFill>
        <p:spPr>
          <a:xfrm>
            <a:off x="485206" y="3126963"/>
            <a:ext cx="1943100" cy="523875"/>
          </a:xfrm>
          <a:prstGeom prst="rect">
            <a:avLst/>
          </a:prstGeom>
        </p:spPr>
      </p:pic>
      <p:pic>
        <p:nvPicPr>
          <p:cNvPr id="4" name="图片 3">
            <a:extLst>
              <a:ext uri="{FF2B5EF4-FFF2-40B4-BE49-F238E27FC236}">
                <a16:creationId xmlns:a16="http://schemas.microsoft.com/office/drawing/2014/main" id="{8B96560A-906B-40B9-A0FD-D411476E00D2}"/>
              </a:ext>
            </a:extLst>
          </p:cNvPr>
          <p:cNvPicPr>
            <a:picLocks noChangeAspect="1"/>
          </p:cNvPicPr>
          <p:nvPr/>
        </p:nvPicPr>
        <p:blipFill>
          <a:blip r:embed="rId6"/>
          <a:stretch>
            <a:fillRect/>
          </a:stretch>
        </p:blipFill>
        <p:spPr>
          <a:xfrm>
            <a:off x="773747" y="4434137"/>
            <a:ext cx="1952625" cy="6000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w="22225">
                  <a:solidFill>
                    <a:srgbClr val="92D050"/>
                  </a:solidFill>
                  <a:prstDash val="solid"/>
                </a:ln>
                <a:solidFill>
                  <a:srgbClr val="92D050"/>
                </a:solidFill>
                <a:effectLst/>
                <a:uLnTx/>
                <a:uFillTx/>
                <a:latin typeface="+mj-ea"/>
                <a:ea typeface="+mj-ea"/>
                <a:cs typeface="+mn-cs"/>
                <a:sym typeface="+mn-ea"/>
              </a:rPr>
              <a:t>程序代码</a:t>
            </a:r>
          </a:p>
        </p:txBody>
      </p:sp>
      <p:sp>
        <p:nvSpPr>
          <p:cNvPr id="24" name="TextBox 61"/>
          <p:cNvSpPr txBox="1">
            <a:spLocks noChangeArrowheads="1"/>
          </p:cNvSpPr>
          <p:nvPr/>
        </p:nvSpPr>
        <p:spPr bwMode="auto">
          <a:xfrm>
            <a:off x="1095375"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300" normalizeH="0" baseline="0" noProof="0" dirty="0">
                <a:ln w="11430" cmpd="sng">
                  <a:solidFill>
                    <a:srgbClr val="92D050"/>
                  </a:solidFill>
                  <a:prstDash val="solid"/>
                  <a:miter lim="800000"/>
                </a:ln>
                <a:solidFill>
                  <a:srgbClr val="92D050"/>
                </a:solidFill>
                <a:effectLst>
                  <a:glow rad="45500">
                    <a:srgbClr val="2B6F7D">
                      <a:satMod val="220000"/>
                      <a:alpha val="35000"/>
                    </a:srgbClr>
                  </a:glow>
                </a:effectLst>
                <a:uLnTx/>
                <a:uFillTx/>
                <a:latin typeface="Times New Roman" panose="02020603050405020304"/>
                <a:ea typeface="微软雅黑" panose="020B0503020204020204" pitchFamily="34" charset="-122"/>
                <a:cs typeface="+mn-cs"/>
              </a:rPr>
              <a:t>3</a:t>
            </a:r>
          </a:p>
        </p:txBody>
      </p:sp>
      <p:sp>
        <p:nvSpPr>
          <p:cNvPr id="10" name="文本框 9"/>
          <p:cNvSpPr txBox="1"/>
          <p:nvPr/>
        </p:nvSpPr>
        <p:spPr>
          <a:xfrm>
            <a:off x="1621790" y="1829662"/>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pitchFamily="34" charset="-122"/>
                <a:cs typeface="+mn-cs"/>
              </a:rPr>
              <a:t>发送端</a:t>
            </a:r>
          </a:p>
        </p:txBody>
      </p:sp>
      <p:sp>
        <p:nvSpPr>
          <p:cNvPr id="14" name="文本框 13"/>
          <p:cNvSpPr txBox="1"/>
          <p:nvPr/>
        </p:nvSpPr>
        <p:spPr>
          <a:xfrm>
            <a:off x="4871864" y="1829662"/>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pitchFamily="34" charset="-122"/>
                <a:cs typeface="+mn-cs"/>
              </a:rPr>
              <a:t>接收端</a:t>
            </a:r>
          </a:p>
        </p:txBody>
      </p:sp>
      <p:pic>
        <p:nvPicPr>
          <p:cNvPr id="2" name="图片 1">
            <a:extLst>
              <a:ext uri="{FF2B5EF4-FFF2-40B4-BE49-F238E27FC236}">
                <a16:creationId xmlns:a16="http://schemas.microsoft.com/office/drawing/2014/main" id="{F64CD9EC-C26E-4703-B545-25788E6B7EAD}"/>
              </a:ext>
            </a:extLst>
          </p:cNvPr>
          <p:cNvPicPr>
            <a:picLocks noChangeAspect="1"/>
          </p:cNvPicPr>
          <p:nvPr/>
        </p:nvPicPr>
        <p:blipFill>
          <a:blip r:embed="rId4"/>
          <a:stretch>
            <a:fillRect/>
          </a:stretch>
        </p:blipFill>
        <p:spPr>
          <a:xfrm>
            <a:off x="1062822" y="2830206"/>
            <a:ext cx="2484777" cy="2110961"/>
          </a:xfrm>
          <a:prstGeom prst="rect">
            <a:avLst/>
          </a:prstGeom>
        </p:spPr>
      </p:pic>
      <p:pic>
        <p:nvPicPr>
          <p:cNvPr id="3" name="图片 2">
            <a:extLst>
              <a:ext uri="{FF2B5EF4-FFF2-40B4-BE49-F238E27FC236}">
                <a16:creationId xmlns:a16="http://schemas.microsoft.com/office/drawing/2014/main" id="{1D25465B-3A2B-48E1-8123-C9AD2E054E52}"/>
              </a:ext>
            </a:extLst>
          </p:cNvPr>
          <p:cNvPicPr>
            <a:picLocks noChangeAspect="1"/>
          </p:cNvPicPr>
          <p:nvPr/>
        </p:nvPicPr>
        <p:blipFill>
          <a:blip r:embed="rId5"/>
          <a:stretch>
            <a:fillRect/>
          </a:stretch>
        </p:blipFill>
        <p:spPr>
          <a:xfrm>
            <a:off x="4380066" y="2564904"/>
            <a:ext cx="2737922" cy="31067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2730500" y="192405"/>
            <a:ext cx="8502015" cy="391160"/>
          </a:xfrm>
          <a:prstGeom prst="rect">
            <a:avLst/>
          </a:prstGeom>
        </p:spPr>
      </p:pic>
      <p:sp>
        <p:nvSpPr>
          <p:cNvPr id="23" name="文本框 78"/>
          <p:cNvSpPr txBox="1">
            <a:spLocks noChangeArrowheads="1"/>
          </p:cNvSpPr>
          <p:nvPr/>
        </p:nvSpPr>
        <p:spPr bwMode="auto">
          <a:xfrm>
            <a:off x="1621790" y="500380"/>
            <a:ext cx="207645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0" i="0" u="none" strike="noStrike" kern="1200" cap="none" spc="0" normalizeH="0" baseline="0" noProof="0" dirty="0">
                <a:ln w="22225">
                  <a:solidFill>
                    <a:srgbClr val="92D050"/>
                  </a:solidFill>
                  <a:prstDash val="solid"/>
                </a:ln>
                <a:solidFill>
                  <a:srgbClr val="92D050"/>
                </a:solidFill>
                <a:effectLst/>
                <a:uLnTx/>
                <a:uFillTx/>
                <a:latin typeface="华康雅宋体W9(P)" panose="02020900000000000000" pitchFamily="18" charset="-122"/>
                <a:ea typeface="华康雅宋体W9(P)" panose="02020900000000000000" pitchFamily="18" charset="-122"/>
                <a:cs typeface="+mn-cs"/>
                <a:sym typeface="+mn-ea"/>
              </a:rPr>
              <a:t>程序代码</a:t>
            </a:r>
          </a:p>
        </p:txBody>
      </p:sp>
      <p:sp>
        <p:nvSpPr>
          <p:cNvPr id="24" name="TextBox 61"/>
          <p:cNvSpPr txBox="1">
            <a:spLocks noChangeArrowheads="1"/>
          </p:cNvSpPr>
          <p:nvPr/>
        </p:nvSpPr>
        <p:spPr bwMode="auto">
          <a:xfrm>
            <a:off x="1095375" y="192405"/>
            <a:ext cx="598170"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none" spc="300" normalizeH="0" baseline="0" noProof="0" dirty="0">
                <a:ln w="11430" cmpd="sng">
                  <a:solidFill>
                    <a:srgbClr val="92D050"/>
                  </a:solidFill>
                  <a:prstDash val="solid"/>
                  <a:miter lim="800000"/>
                </a:ln>
                <a:solidFill>
                  <a:srgbClr val="92D050"/>
                </a:solidFill>
                <a:effectLst>
                  <a:glow rad="45500">
                    <a:srgbClr val="2B6F7D">
                      <a:satMod val="220000"/>
                      <a:alpha val="35000"/>
                    </a:srgbClr>
                  </a:glow>
                </a:effectLst>
                <a:uLnTx/>
                <a:uFillTx/>
                <a:latin typeface="Times New Roman" panose="02020603050405020304"/>
                <a:ea typeface="微软雅黑" panose="020B0503020204020204" pitchFamily="34" charset="-122"/>
                <a:cs typeface="+mn-cs"/>
              </a:rPr>
              <a:t>3</a:t>
            </a:r>
          </a:p>
        </p:txBody>
      </p:sp>
      <p:sp>
        <p:nvSpPr>
          <p:cNvPr id="10" name="文本框 9"/>
          <p:cNvSpPr txBox="1"/>
          <p:nvPr/>
        </p:nvSpPr>
        <p:spPr>
          <a:xfrm>
            <a:off x="2249408" y="1391544"/>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pitchFamily="34" charset="-122"/>
                <a:cs typeface="+mn-cs"/>
              </a:rPr>
              <a:t>发送端</a:t>
            </a:r>
          </a:p>
        </p:txBody>
      </p:sp>
      <p:sp>
        <p:nvSpPr>
          <p:cNvPr id="14" name="文本框 13"/>
          <p:cNvSpPr txBox="1"/>
          <p:nvPr/>
        </p:nvSpPr>
        <p:spPr>
          <a:xfrm>
            <a:off x="6096000" y="1391285"/>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0" i="0" u="none" strike="noStrike" kern="1200" cap="none" spc="0" normalizeH="0" baseline="0" noProof="0" dirty="0">
                <a:ln>
                  <a:noFill/>
                </a:ln>
                <a:solidFill>
                  <a:prstClr val="black"/>
                </a:solidFill>
                <a:effectLst/>
                <a:uLnTx/>
                <a:uFillTx/>
                <a:latin typeface="Times New Roman" panose="02020603050405020304"/>
                <a:ea typeface="微软雅黑" panose="020B0503020204020204" pitchFamily="34" charset="-122"/>
                <a:cs typeface="+mn-cs"/>
              </a:rPr>
              <a:t>接收端</a:t>
            </a:r>
          </a:p>
        </p:txBody>
      </p:sp>
      <p:pic>
        <p:nvPicPr>
          <p:cNvPr id="5" name="图片 4">
            <a:extLst>
              <a:ext uri="{FF2B5EF4-FFF2-40B4-BE49-F238E27FC236}">
                <a16:creationId xmlns:a16="http://schemas.microsoft.com/office/drawing/2014/main" id="{9FD4013A-6BA4-4E4C-9731-19F4621B907F}"/>
              </a:ext>
            </a:extLst>
          </p:cNvPr>
          <p:cNvPicPr>
            <a:picLocks noChangeAspect="1"/>
          </p:cNvPicPr>
          <p:nvPr/>
        </p:nvPicPr>
        <p:blipFill>
          <a:blip r:embed="rId4"/>
          <a:stretch>
            <a:fillRect/>
          </a:stretch>
        </p:blipFill>
        <p:spPr>
          <a:xfrm>
            <a:off x="1621790" y="1858461"/>
            <a:ext cx="2552700" cy="4505325"/>
          </a:xfrm>
          <a:prstGeom prst="rect">
            <a:avLst/>
          </a:prstGeom>
        </p:spPr>
      </p:pic>
      <p:pic>
        <p:nvPicPr>
          <p:cNvPr id="11" name="图片 10">
            <a:extLst>
              <a:ext uri="{FF2B5EF4-FFF2-40B4-BE49-F238E27FC236}">
                <a16:creationId xmlns:a16="http://schemas.microsoft.com/office/drawing/2014/main" id="{7E97B021-94FA-4B31-9E2A-B7A8510AD9CF}"/>
              </a:ext>
            </a:extLst>
          </p:cNvPr>
          <p:cNvPicPr>
            <a:picLocks noChangeAspect="1"/>
          </p:cNvPicPr>
          <p:nvPr/>
        </p:nvPicPr>
        <p:blipFill>
          <a:blip r:embed="rId5"/>
          <a:stretch>
            <a:fillRect/>
          </a:stretch>
        </p:blipFill>
        <p:spPr>
          <a:xfrm>
            <a:off x="5315099" y="2557771"/>
            <a:ext cx="2737922" cy="31067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8770" y="2680335"/>
            <a:ext cx="3347720" cy="922020"/>
          </a:xfrm>
          <a:prstGeom prst="rect">
            <a:avLst/>
          </a:prstGeom>
        </p:spPr>
        <p:txBody>
          <a:bodyPr wrap="square">
            <a:spAutoFit/>
          </a:bodyPr>
          <a:lstStyle>
            <a:defPPr>
              <a:defRPr lang="zh-CN"/>
            </a:defPPr>
            <a:lvl1pPr fontAlgn="base">
              <a:spcBef>
                <a:spcPct val="0"/>
              </a:spcBef>
              <a:spcAft>
                <a:spcPct val="0"/>
              </a:spcAft>
              <a:defRPr sz="5400" b="1">
                <a:ln w="3175">
                  <a:solidFill>
                    <a:schemeClr val="bg1"/>
                  </a:solidFill>
                </a:ln>
                <a:gradFill flip="none" rotWithShape="1">
                  <a:gsLst>
                    <a:gs pos="44000">
                      <a:schemeClr val="accent3"/>
                    </a:gs>
                    <a:gs pos="0">
                      <a:schemeClr val="accent1"/>
                    </a:gs>
                    <a:gs pos="93750">
                      <a:schemeClr val="accent5"/>
                    </a:gs>
                    <a:gs pos="74000">
                      <a:schemeClr val="accent4"/>
                    </a:gs>
                  </a:gsLst>
                  <a:path path="circle">
                    <a:fillToRect l="50000" t="50000" r="50000" b="50000"/>
                  </a:path>
                  <a:tileRect/>
                </a:gradFill>
                <a:effectLst>
                  <a:innerShdw blurRad="63500" dist="50800" dir="16200000">
                    <a:prstClr val="black">
                      <a:alpha val="50000"/>
                    </a:prstClr>
                  </a:innerShdw>
                </a:effectLst>
                <a:latin typeface="华康雅宋体W9(P)" panose="02020900000000000000" pitchFamily="18" charset="-122"/>
                <a:ea typeface="华康雅宋体W9(P)" panose="02020900000000000000" pitchFamily="18" charset="-122"/>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zh-CN" altLang="en-US" noProof="1">
                <a:latin typeface="+mj-ea"/>
                <a:ea typeface="+mj-ea"/>
              </a:rPr>
              <a:t>谢谢观看！</a:t>
            </a:r>
          </a:p>
        </p:txBody>
      </p:sp>
      <p:sp>
        <p:nvSpPr>
          <p:cNvPr id="3" name="TextBox 2"/>
          <p:cNvSpPr txBox="1"/>
          <p:nvPr/>
        </p:nvSpPr>
        <p:spPr>
          <a:xfrm>
            <a:off x="5542280" y="3678555"/>
            <a:ext cx="3116580" cy="460375"/>
          </a:xfrm>
          <a:prstGeom prst="rect">
            <a:avLst/>
          </a:prstGeom>
          <a:noFill/>
        </p:spPr>
        <p:txBody>
          <a:bodyPr wrap="square" rtlCol="0">
            <a:spAutoFit/>
          </a:bodyPr>
          <a:lstStyle/>
          <a:p>
            <a:pPr algn="dist"/>
            <a:r>
              <a:rPr lang="zh-CN" altLang="en-US" sz="2400" dirty="0">
                <a:solidFill>
                  <a:schemeClr val="bg1">
                    <a:lumMod val="50000"/>
                  </a:schemeClr>
                </a:solidFill>
                <a:latin typeface="+mj-ea"/>
              </a:rPr>
              <a:t>好好搭搭在线</a:t>
            </a:r>
          </a:p>
        </p:txBody>
      </p:sp>
      <p:cxnSp>
        <p:nvCxnSpPr>
          <p:cNvPr id="5" name="直接连接符 4"/>
          <p:cNvCxnSpPr/>
          <p:nvPr/>
        </p:nvCxnSpPr>
        <p:spPr>
          <a:xfrm>
            <a:off x="4717778" y="3602044"/>
            <a:ext cx="5698702" cy="0"/>
          </a:xfrm>
          <a:prstGeom prst="line">
            <a:avLst/>
          </a:prstGeom>
          <a:ln w="19050">
            <a:solidFill>
              <a:srgbClr val="F2B800"/>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mc:Choice>
    <mc:Fallback xmlns="">
      <p:transition spd="slow"/>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d8abbc05d4ce1a7282476e65aefab85d74514c"/>
  <p:tag name="ISPRING_PRESENTATION_TITLE" val="7063.pptx"/>
</p:tagLst>
</file>

<file path=ppt/theme/theme1.xml><?xml version="1.0" encoding="utf-8"?>
<a:theme xmlns:a="http://schemas.openxmlformats.org/drawingml/2006/main" name="Office 主题​​">
  <a:themeElements>
    <a:clrScheme name="自定义 121">
      <a:dk1>
        <a:sysClr val="windowText" lastClr="000000"/>
      </a:dk1>
      <a:lt1>
        <a:sysClr val="window" lastClr="FFFFFF"/>
      </a:lt1>
      <a:dk2>
        <a:srgbClr val="1F497D"/>
      </a:dk2>
      <a:lt2>
        <a:srgbClr val="EEECE1"/>
      </a:lt2>
      <a:accent1>
        <a:srgbClr val="2B6F7D"/>
      </a:accent1>
      <a:accent2>
        <a:srgbClr val="1C9494"/>
      </a:accent2>
      <a:accent3>
        <a:srgbClr val="7CB554"/>
      </a:accent3>
      <a:accent4>
        <a:srgbClr val="FAC14D"/>
      </a:accent4>
      <a:accent5>
        <a:srgbClr val="F95647"/>
      </a:accent5>
      <a:accent6>
        <a:srgbClr val="F5841C"/>
      </a:accent6>
      <a:hlink>
        <a:srgbClr val="0000FF"/>
      </a:hlink>
      <a:folHlink>
        <a:srgbClr val="800080"/>
      </a:folHlink>
    </a:clrScheme>
    <a:fontScheme name="自定义 3">
      <a:majorFont>
        <a:latin typeface="Impact"/>
        <a:ea typeface="微软雅黑"/>
        <a:cs typeface=""/>
      </a:majorFont>
      <a:minorFont>
        <a:latin typeface="Times New Roman"/>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307</Words>
  <Application>Microsoft Office PowerPoint</Application>
  <PresentationFormat>宽屏</PresentationFormat>
  <Paragraphs>43</Paragraphs>
  <Slides>8</Slides>
  <Notes>8</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8</vt:i4>
      </vt:variant>
    </vt:vector>
  </HeadingPairs>
  <TitlesOfParts>
    <vt:vector size="14" baseType="lpstr">
      <vt:lpstr>华康雅宋体W9(P)</vt:lpstr>
      <vt:lpstr>微软雅黑</vt:lpstr>
      <vt:lpstr>Arial</vt:lpstr>
      <vt:lpstr>Calibri</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7063.pptx</dc:title>
  <dc:creator/>
  <cp:lastModifiedBy/>
  <cp:revision>7</cp:revision>
  <dcterms:created xsi:type="dcterms:W3CDTF">2017-06-11T01:16:00Z</dcterms:created>
  <dcterms:modified xsi:type="dcterms:W3CDTF">2020-04-02T07:50:47Z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