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346" r:id="rId7"/>
    <p:sldId id="348" r:id="rId8"/>
    <p:sldId id="355" r:id="rId9"/>
    <p:sldId id="300" r:id="rId10"/>
  </p:sldIdLst>
  <p:sldSz cx="12192000" cy="6858000"/>
  <p:notesSz cx="6858000" cy="9144000"/>
  <p:embeddedFontLst>
    <p:embeddedFont>
      <p:font typeface="微软雅黑" panose="020B0503020204020204" pitchFamily="34" charset="-122"/>
      <p:regular r:id="rId14"/>
    </p:embeddedFont>
    <p:embeddedFont>
      <p:font typeface="Calibri" panose="02010600030101010101" pitchFamily="34" charset="0"/>
      <p:regular r:id="rId15"/>
      <p:bold r:id="rId16"/>
      <p:boldItalic r:id="rId17"/>
    </p:embeddedFont>
  </p:embeddedFontLst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60"/>
        <p:guide pos="3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font" Target="fonts/font4.fntdata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+mn-ea"/>
                <a:ea typeface="+mn-ea"/>
                <a:cs typeface="+mn-ea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ea"/>
              <a:ea typeface="+mn-ea"/>
              <a:cs typeface="+mn-ea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2834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Mind+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+mn-ea"/>
                <a:cs typeface="+mn-ea"/>
                <a:sym typeface="+mn-ea"/>
              </a:rPr>
              <a:t>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+mn-ea"/>
              <a:cs typeface="+mn-ea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49608" y="2574072"/>
            <a:ext cx="222504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华康雅艺体W6" panose="040B0609000000000000" pitchFamily="81" charset="-122"/>
                <a:ea typeface="华康雅艺体W6" panose="040B0609000000000000" pitchFamily="81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华康雅艺体W6" panose="040B0609000000000000" pitchFamily="81" charset="-122"/>
              <a:ea typeface="华康雅艺体W6" panose="040B0609000000000000" pitchFamily="81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6385" y="2664460"/>
            <a:ext cx="6941185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9pPr>
          </a:lstStyle>
          <a:p>
            <a:r>
              <a:rPr lang="zh-CN" sz="4400" noProof="1">
                <a:latin typeface="+mn-ea"/>
                <a:ea typeface="+mn-ea"/>
              </a:rPr>
              <a:t>姿态变化事件与姿态检测</a:t>
            </a:r>
            <a:endParaRPr lang="zh-CN" sz="4400" noProof="1">
              <a:latin typeface="+mn-ea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080020" y="2212871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080020" y="3928552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</a:t>
                </a:r>
                <a:r>
                  <a:rPr lang="en-US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3045" y="2644775"/>
            <a:ext cx="79025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这个指令在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micro:bit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类别指令中，可以使用该指令获取好搭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Bit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目前的姿态变化事件。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33045" y="5029200"/>
            <a:ext cx="100050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可以使用该指令检测好搭</a:t>
            </a: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Bit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目前所处的状态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75690"/>
            <a:ext cx="3505200" cy="17456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045" y="3854450"/>
            <a:ext cx="5655945" cy="963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35810" y="5352415"/>
            <a:ext cx="93941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当好搭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Bit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发生摇一摇事件时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，点阵屏上显示设定随机数范围内的数字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115" y="1688465"/>
            <a:ext cx="10058400" cy="2887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095375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74695" y="6270625"/>
            <a:ext cx="60413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检测好搭</a:t>
            </a:r>
            <a:r>
              <a:rPr lang="en-US" altLang="zh-CN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Bit</a:t>
            </a:r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目前的姿态，并显示对应的图标</a:t>
            </a:r>
            <a:endParaRPr lang="en-US" altLang="zh-CN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705" y="1225550"/>
            <a:ext cx="3888105" cy="4903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10600030101010101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/>
              <a:t>谢谢观看</a:t>
            </a:r>
            <a:r>
              <a:rPr lang="zh-CN" altLang="en-US" noProof="1"/>
              <a:t>！</a:t>
            </a:r>
            <a:endParaRPr lang="zh-CN" altLang="en-US" noProof="1"/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WPS 演示</Application>
  <PresentationFormat>全屏显示(4:3)</PresentationFormat>
  <Paragraphs>47</Paragraphs>
  <Slides>7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华康雅艺体W6</vt:lpstr>
      <vt:lpstr>华康雅宋体W9(P)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30</cp:revision>
  <dcterms:created xsi:type="dcterms:W3CDTF">2017-06-11T01:16:00Z</dcterms:created>
  <dcterms:modified xsi:type="dcterms:W3CDTF">2020-04-01T09:08:26Z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