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363" r:id="rId6"/>
    <p:sldId id="364" r:id="rId7"/>
    <p:sldId id="346" r:id="rId8"/>
    <p:sldId id="348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138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8050" y="2735580"/>
            <a:ext cx="6717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LED点阵坐标与点亮LED</a:t>
            </a:r>
            <a:endParaRPr lang="zh-CN" altLang="en-US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       为了确定某一个点的位置，在相对的位置建立一个坐标系。数学上坐标的实质是有序数对。坐标系有平面有立体，数学中常用的坐标系是平面直角坐标系。横轴称之为X轴，竖轴称之为Y轴，X和Y组成的有序数列确定某一个点的位置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5" y="3058160"/>
            <a:ext cx="4843145" cy="332295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5659120" y="4187825"/>
            <a:ext cx="2381250" cy="3302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5663565" y="4177030"/>
            <a:ext cx="635" cy="148399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40370" y="4004945"/>
            <a:ext cx="1066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X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5156200" y="5661025"/>
            <a:ext cx="1066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Y</a:t>
            </a:r>
            <a:endParaRPr lang="en-US" altLang="zh-CN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5110" y="1718310"/>
            <a:ext cx="809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使用坐标确定好搭</a:t>
            </a:r>
            <a:r>
              <a:rPr lang="en-US" altLang="zh-CN" sz="2000"/>
              <a:t>Bit</a:t>
            </a:r>
            <a:r>
              <a:rPr lang="zh-CN" altLang="en-US" sz="2000"/>
              <a:t>上每一个</a:t>
            </a:r>
            <a:r>
              <a:rPr lang="en-US" altLang="zh-CN" sz="2000"/>
              <a:t>LED</a:t>
            </a:r>
            <a:r>
              <a:rPr lang="zh-CN" altLang="en-US" sz="2000"/>
              <a:t>灯位置，并可以设定</a:t>
            </a:r>
            <a:r>
              <a:rPr lang="en-US" altLang="zh-CN" sz="2000"/>
              <a:t>LED</a:t>
            </a:r>
            <a:r>
              <a:rPr lang="zh-CN" altLang="en-US" sz="2000"/>
              <a:t>灯的状态：点亮和熄灭。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03400"/>
            <a:ext cx="4055110" cy="8439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5" y="4210685"/>
            <a:ext cx="2966085" cy="10890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70020" y="4389120"/>
            <a:ext cx="80962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sz="2000"/>
              <a:t>可以使用该指令熄灭点阵屏上所有的</a:t>
            </a:r>
            <a:r>
              <a:rPr lang="en-US" altLang="zh-CN" sz="2000"/>
              <a:t>LED</a:t>
            </a:r>
            <a:r>
              <a:rPr lang="zh-CN" altLang="en-US" sz="2000"/>
              <a:t>灯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4045" y="3180715"/>
            <a:ext cx="5728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以顺时针的方式，循环点亮点阵屏上四个角的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95" y="1207135"/>
            <a:ext cx="3161665" cy="540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演示</Application>
  <PresentationFormat>全屏显示(4:3)</PresentationFormat>
  <Paragraphs>56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66</cp:revision>
  <dcterms:created xsi:type="dcterms:W3CDTF">2017-06-11T01:16:00Z</dcterms:created>
  <dcterms:modified xsi:type="dcterms:W3CDTF">2020-04-02T03:53:36Z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