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8" r:id="rId8"/>
    <p:sldId id="354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58"/>
        <p:guide pos="3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138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6463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显示图案与显示内置图案</a:t>
            </a:r>
            <a:endParaRPr lang="zh-CN" altLang="en-US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163205" y="218175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72730" y="3967922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3390" y="1859280"/>
            <a:ext cx="70237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micro:bit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类别指令中，使用这个指令可以显示指定的图案，以及可以使用点亮点的方式绘制自己喜欢的图案。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59280"/>
            <a:ext cx="4263390" cy="108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8115" y="513842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点阵屏显示内置图案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58785" y="513842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点阵屏上显示绘制的图案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" y="2230120"/>
            <a:ext cx="5136515" cy="194500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80" y="2230120"/>
            <a:ext cx="5278120" cy="194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00195" y="594296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点阵屏上显示大小爱心的跳动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95" y="1277620"/>
            <a:ext cx="3991610" cy="430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演示</Application>
  <PresentationFormat>全屏显示(4:3)</PresentationFormat>
  <Paragraphs>47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27</cp:revision>
  <dcterms:created xsi:type="dcterms:W3CDTF">2017-06-11T01:16:00Z</dcterms:created>
  <dcterms:modified xsi:type="dcterms:W3CDTF">2020-04-02T03:51:47Z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