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48" r:id="rId3"/>
    <p:sldId id="263" r:id="rId4"/>
    <p:sldId id="258" r:id="rId5"/>
    <p:sldId id="300" r:id="rId6"/>
    <p:sldId id="297" r:id="rId7"/>
    <p:sldId id="302" r:id="rId8"/>
    <p:sldId id="288" r:id="rId9"/>
    <p:sldId id="35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4224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循迹智能小车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54972" y="4558397"/>
            <a:ext cx="4929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第一步：判断左巡线传感器是否在黑线上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lvl="0"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第二步：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判断右巡线传感器是否在黑线上</a:t>
            </a:r>
            <a:endParaRPr lang="en-US" altLang="zh-CN" sz="2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第三步：执行相应的动作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07453" y="2589601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了解双巡线传感器循迹原理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5574" y="1683688"/>
            <a:ext cx="10920851" cy="110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>
              <a:lnSpc>
                <a:spcPct val="20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行驶中的智能小车，不仅可以走出正方形、长方形等规则轨迹，而且还能自动识别并按照不规则的路线行驶。这节课，就让我们一起制作一辆自动循迹智能小车。</a:t>
            </a:r>
          </a:p>
        </p:txBody>
      </p:sp>
      <p:pic>
        <p:nvPicPr>
          <p:cNvPr id="11" name="图片 10" descr="10-1">
            <a:extLst>
              <a:ext uri="{FF2B5EF4-FFF2-40B4-BE49-F238E27FC236}">
                <a16:creationId xmlns:a16="http://schemas.microsoft.com/office/drawing/2014/main" id="{2FC5DCE0-C2C7-4832-965C-8A484F5C52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02206" y="3429000"/>
            <a:ext cx="4192501" cy="275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8581" y="281371"/>
            <a:ext cx="2657846" cy="971686"/>
            <a:chOff x="606969" y="381190"/>
            <a:chExt cx="2657846" cy="9716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9FDE3AD-DE2B-4F28-AE81-E11B06F20C8A}"/>
              </a:ext>
            </a:extLst>
          </p:cNvPr>
          <p:cNvSpPr/>
          <p:nvPr/>
        </p:nvSpPr>
        <p:spPr>
          <a:xfrm>
            <a:off x="1343636" y="2088330"/>
            <a:ext cx="9167769" cy="2912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双巡线传感器循迹原理：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沿着黑色轨迹行驶的智能小车，如果左巡线传感器检测到的是黑色区域，那么接着需判断智能小车的右巡线传感器。如果右巡线传感器检测到的也是黑色区域，那么智能小车向前行驶，否则的话，智能小车需向左前方偏转，让小车回到黑色轨迹上。而如果左巡线传感器检测到的是白色区域，那么智能小车需向右前方偏转，让小车回到黑色轨迹上。按照这样的行驶规则，智能小车就可以左右摇摆着完成循迹任务了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54216" y="1532267"/>
            <a:ext cx="10083567" cy="43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根据双巡线传感器循迹原理，本课范例作品的流程图如下所示：</a:t>
            </a:r>
            <a:endParaRPr lang="zh-CN" altLang="zh-CN" sz="2000" kern="1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8" name="图片 7" descr="10-2">
            <a:extLst>
              <a:ext uri="{FF2B5EF4-FFF2-40B4-BE49-F238E27FC236}">
                <a16:creationId xmlns:a16="http://schemas.microsoft.com/office/drawing/2014/main" id="{E2E5D3BA-A254-484F-B5A0-87A4E3D5D5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59702" y="2429700"/>
            <a:ext cx="5672595" cy="38640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7BB18E2-33D2-473A-92AE-C3FCA785A3FD}"/>
              </a:ext>
            </a:extLst>
          </p:cNvPr>
          <p:cNvSpPr txBox="1"/>
          <p:nvPr/>
        </p:nvSpPr>
        <p:spPr>
          <a:xfrm>
            <a:off x="3256286" y="6456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259092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988079" y="1473275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第一步：判断左巡线传感器是否在黑线上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74BB07-E40C-409E-933D-2419F1D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736" y="41252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732392-F532-471A-A4D5-7C2E04FE20C8}"/>
              </a:ext>
            </a:extLst>
          </p:cNvPr>
          <p:cNvSpPr txBox="1"/>
          <p:nvPr/>
        </p:nvSpPr>
        <p:spPr>
          <a:xfrm>
            <a:off x="2722398" y="5306937"/>
            <a:ext cx="722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如果左巡线传感器检测到的巡线值为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，即左巡线传感器在黑色轨迹上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C37309-6357-4ED7-9344-6B4C953F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15" y="2425073"/>
            <a:ext cx="4530570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D0A744F-9674-40D9-9461-6211A5FA6EAA}"/>
              </a:ext>
            </a:extLst>
          </p:cNvPr>
          <p:cNvSpPr txBox="1"/>
          <p:nvPr/>
        </p:nvSpPr>
        <p:spPr>
          <a:xfrm>
            <a:off x="3281000" y="744159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第二步：判断右巡线传感器是否在黑线上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206DA15-898F-4A46-9CFF-54FB931D46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14" y="1799221"/>
            <a:ext cx="1713230" cy="9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74EFE2-D7F6-42F1-8FDE-281F442112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2" y="3524246"/>
            <a:ext cx="1727835" cy="9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02F9E4D-42EA-44D6-85D3-9EA669FC9C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57" y="2710470"/>
            <a:ext cx="1702435" cy="935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AF37130-7446-439E-882C-662FDBA6B4A8}"/>
              </a:ext>
            </a:extLst>
          </p:cNvPr>
          <p:cNvSpPr/>
          <p:nvPr/>
        </p:nvSpPr>
        <p:spPr>
          <a:xfrm>
            <a:off x="1046597" y="5153354"/>
            <a:ext cx="10303707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5000"/>
              </a:lnSpc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对右巡线传感器进行判断的前提条件是：左巡线传感器在黑色轨迹上。此时，如果右巡线传感器也在黑色轨迹上，那么智能小车向前行驶，否则智能小车向左前方偏转，使小车回归到黑色轨迹上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75592A-CA13-412A-8ED7-CD9B8DB7C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897" y="1763072"/>
            <a:ext cx="38862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拓展与巩固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67406" y="3639177"/>
            <a:ext cx="9932564" cy="74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kern="100" dirty="0">
                <a:latin typeface="Arial" panose="020B0604020202020204" pitchFamily="34" charset="0"/>
                <a:ea typeface="楷体" panose="02010609060101010101" pitchFamily="49" charset="-122"/>
              </a:rPr>
              <a:t>要让智能小车顺利完成循迹任务，除了本课所讲的程序代码外，还有其他编程方法吗？请认真想一想，并根据自己的理解尝试编写、调试。</a:t>
            </a:r>
            <a:endParaRPr lang="zh-CN" altLang="zh-CN" kern="100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B6ADAC-F9D2-4EDB-9854-2A0AADFB7909}"/>
              </a:ext>
            </a:extLst>
          </p:cNvPr>
          <p:cNvSpPr/>
          <p:nvPr/>
        </p:nvSpPr>
        <p:spPr>
          <a:xfrm>
            <a:off x="1308683" y="2252763"/>
            <a:ext cx="9991287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Arial" panose="020B0604020202020204" pitchFamily="34" charset="0"/>
                <a:ea typeface="楷体" panose="02010609060101010101" pitchFamily="49" charset="-122"/>
              </a:rPr>
              <a:t>       调试成功后，请给智能小车添加一些其他功能，让小车的循迹过程更加有趣：比如向前行驶时，智能小车发出美妙的乐声，而当小车的任意一个巡线传感器偏离黑色轨迹时，双跳灯狂闪。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6590" y="2593592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470</Words>
  <Application>Microsoft Office PowerPoint</Application>
  <PresentationFormat>宽屏</PresentationFormat>
  <Paragraphs>30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148</cp:revision>
  <dcterms:created xsi:type="dcterms:W3CDTF">2015-05-05T08:02:00Z</dcterms:created>
  <dcterms:modified xsi:type="dcterms:W3CDTF">2020-03-09T05:07:20Z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