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0"/>
  </p:notesMasterIdLst>
  <p:sldIdLst>
    <p:sldId id="256" r:id="rId2"/>
    <p:sldId id="349" r:id="rId3"/>
    <p:sldId id="257" r:id="rId4"/>
    <p:sldId id="262" r:id="rId5"/>
    <p:sldId id="346" r:id="rId6"/>
    <p:sldId id="347" r:id="rId7"/>
    <p:sldId id="348" r:id="rId8"/>
    <p:sldId id="300" r:id="rId9"/>
  </p:sldIdLst>
  <p:sldSz cx="12192000" cy="6858000"/>
  <p:notesSz cx="6858000" cy="9144000"/>
  <p:custDataLst>
    <p:tags r:id="rId1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8">
          <p15:clr>
            <a:srgbClr val="A4A3A4"/>
          </p15:clr>
        </p15:guide>
        <p15:guide id="2" pos="390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AC14D"/>
    <a:srgbClr val="188582"/>
    <a:srgbClr val="FFFFFF"/>
    <a:srgbClr val="56DFDF"/>
    <a:srgbClr val="000000"/>
    <a:srgbClr val="E6F4E0"/>
    <a:srgbClr val="FFF4C5"/>
    <a:srgbClr val="639541"/>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autoAdjust="0"/>
    <p:restoredTop sz="94659" autoAdjust="0"/>
  </p:normalViewPr>
  <p:slideViewPr>
    <p:cSldViewPr>
      <p:cViewPr varScale="1">
        <p:scale>
          <a:sx n="97" d="100"/>
          <a:sy n="97" d="100"/>
        </p:scale>
        <p:origin x="264" y="102"/>
      </p:cViewPr>
      <p:guideLst>
        <p:guide orient="horz" pos="2198"/>
        <p:guide pos="3909"/>
      </p:guideLst>
    </p:cSldViewPr>
  </p:slideViewPr>
  <p:outlineViewPr>
    <p:cViewPr>
      <p:scale>
        <a:sx n="33" d="100"/>
        <a:sy n="33" d="100"/>
      </p:scale>
      <p:origin x="0" y="0"/>
    </p:cViewPr>
  </p:outlineViewPr>
  <p:notesTextViewPr>
    <p:cViewPr>
      <p:scale>
        <a:sx n="1" d="1"/>
        <a:sy n="1" d="1"/>
      </p:scale>
      <p:origin x="0" y="0"/>
    </p:cViewPr>
  </p:notesTextViewPr>
  <p:sorterViewPr>
    <p:cViewPr>
      <p:scale>
        <a:sx n="47" d="100"/>
        <a:sy n="4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EE2D05-C832-4A27-95BB-192147E7182A}" type="datetimeFigureOut">
              <a:rPr lang="zh-CN" altLang="en-US" smtClean="0"/>
              <a:t>2020/4/1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AD18BF-AACD-4437-B6E2-ECE3E76542F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sp>
        <p:nvSpPr>
          <p:cNvPr id="52" name="任意多边形 60"/>
          <p:cNvSpPr>
            <a:spLocks noChangeArrowheads="1"/>
          </p:cNvSpPr>
          <p:nvPr userDrawn="1"/>
        </p:nvSpPr>
        <p:spPr bwMode="auto">
          <a:xfrm rot="14226372">
            <a:off x="3600451" y="5465763"/>
            <a:ext cx="1373716" cy="2573337"/>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55" name="组合 54"/>
          <p:cNvGrpSpPr/>
          <p:nvPr userDrawn="1"/>
        </p:nvGrpSpPr>
        <p:grpSpPr>
          <a:xfrm>
            <a:off x="9975215" y="5810250"/>
            <a:ext cx="2399665" cy="1237615"/>
            <a:chOff x="6195832" y="4772985"/>
            <a:chExt cx="3671887" cy="2884488"/>
          </a:xfrm>
        </p:grpSpPr>
        <p:sp>
          <p:nvSpPr>
            <p:cNvPr id="56" name="任意多边形 15"/>
            <p:cNvSpPr>
              <a:spLocks noChangeArrowheads="1"/>
            </p:cNvSpPr>
            <p:nvPr/>
          </p:nvSpPr>
          <p:spPr bwMode="auto">
            <a:xfrm rot="17113550">
              <a:off x="7299938" y="4797592"/>
              <a:ext cx="1463675" cy="3671887"/>
            </a:xfrm>
            <a:custGeom>
              <a:avLst/>
              <a:gdLst>
                <a:gd name="T0" fmla="*/ 731838 w 2015614"/>
                <a:gd name="T1" fmla="*/ 0 h 4367958"/>
                <a:gd name="T2" fmla="*/ 851993 w 2015614"/>
                <a:gd name="T3" fmla="*/ 126420 h 4367958"/>
                <a:gd name="T4" fmla="*/ 1463675 w 2015614"/>
                <a:gd name="T5" fmla="*/ 1835944 h 4367958"/>
                <a:gd name="T6" fmla="*/ 851993 w 2015614"/>
                <a:gd name="T7" fmla="*/ 3545467 h 4367958"/>
                <a:gd name="T8" fmla="*/ 731838 w 2015614"/>
                <a:gd name="T9" fmla="*/ 3671887 h 4367958"/>
                <a:gd name="T10" fmla="*/ 611682 w 2015614"/>
                <a:gd name="T11" fmla="*/ 3545466 h 4367958"/>
                <a:gd name="T12" fmla="*/ 0 w 2015614"/>
                <a:gd name="T13" fmla="*/ 1835943 h 4367958"/>
                <a:gd name="T14" fmla="*/ 611682 w 2015614"/>
                <a:gd name="T15" fmla="*/ 126419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7" name="任意多边形 16"/>
            <p:cNvSpPr>
              <a:spLocks noChangeArrowheads="1"/>
            </p:cNvSpPr>
            <p:nvPr/>
          </p:nvSpPr>
          <p:spPr bwMode="auto">
            <a:xfrm rot="20513597">
              <a:off x="8610419" y="4772985"/>
              <a:ext cx="1149350" cy="2884488"/>
            </a:xfrm>
            <a:custGeom>
              <a:avLst/>
              <a:gdLst>
                <a:gd name="T0" fmla="*/ 574675 w 2015614"/>
                <a:gd name="T1" fmla="*/ 0 h 4367958"/>
                <a:gd name="T2" fmla="*/ 669027 w 2015614"/>
                <a:gd name="T3" fmla="*/ 99310 h 4367958"/>
                <a:gd name="T4" fmla="*/ 1149350 w 2015614"/>
                <a:gd name="T5" fmla="*/ 1442244 h 4367958"/>
                <a:gd name="T6" fmla="*/ 669027 w 2015614"/>
                <a:gd name="T7" fmla="*/ 2785178 h 4367958"/>
                <a:gd name="T8" fmla="*/ 574676 w 2015614"/>
                <a:gd name="T9" fmla="*/ 2884488 h 4367958"/>
                <a:gd name="T10" fmla="*/ 480323 w 2015614"/>
                <a:gd name="T11" fmla="*/ 2785177 h 4367958"/>
                <a:gd name="T12" fmla="*/ 0 w 2015614"/>
                <a:gd name="T13" fmla="*/ 1442243 h 4367958"/>
                <a:gd name="T14" fmla="*/ 480323 w 2015614"/>
                <a:gd name="T15" fmla="*/ 993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58" name="任意多边形 17"/>
          <p:cNvSpPr>
            <a:spLocks noChangeArrowheads="1"/>
          </p:cNvSpPr>
          <p:nvPr userDrawn="1"/>
        </p:nvSpPr>
        <p:spPr bwMode="auto">
          <a:xfrm rot="20060881">
            <a:off x="3470275" y="6024245"/>
            <a:ext cx="474980" cy="1058545"/>
          </a:xfrm>
          <a:custGeom>
            <a:avLst/>
            <a:gdLst>
              <a:gd name="T0" fmla="*/ 311150 w 2015614"/>
              <a:gd name="T1" fmla="*/ 0 h 4367958"/>
              <a:gd name="T2" fmla="*/ 362236 w 2015614"/>
              <a:gd name="T3" fmla="*/ 53836 h 4367958"/>
              <a:gd name="T4" fmla="*/ 622300 w 2015614"/>
              <a:gd name="T5" fmla="*/ 781844 h 4367958"/>
              <a:gd name="T6" fmla="*/ 362236 w 2015614"/>
              <a:gd name="T7" fmla="*/ 1509852 h 4367958"/>
              <a:gd name="T8" fmla="*/ 311150 w 2015614"/>
              <a:gd name="T9" fmla="*/ 1563688 h 4367958"/>
              <a:gd name="T10" fmla="*/ 260064 w 2015614"/>
              <a:gd name="T11" fmla="*/ 1509851 h 4367958"/>
              <a:gd name="T12" fmla="*/ 0 w 2015614"/>
              <a:gd name="T13" fmla="*/ 781844 h 4367958"/>
              <a:gd name="T14" fmla="*/ 260064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9" name="任意多边形 18"/>
          <p:cNvSpPr>
            <a:spLocks noChangeArrowheads="1"/>
          </p:cNvSpPr>
          <p:nvPr userDrawn="1"/>
        </p:nvSpPr>
        <p:spPr bwMode="auto">
          <a:xfrm rot="13300765">
            <a:off x="10932160" y="-313690"/>
            <a:ext cx="1007110" cy="1123950"/>
          </a:xfrm>
          <a:custGeom>
            <a:avLst/>
            <a:gdLst>
              <a:gd name="T0" fmla="*/ 555625 w 2015614"/>
              <a:gd name="T1" fmla="*/ 0 h 4367958"/>
              <a:gd name="T2" fmla="*/ 646849 w 2015614"/>
              <a:gd name="T3" fmla="*/ 53836 h 4367958"/>
              <a:gd name="T4" fmla="*/ 1111250 w 2015614"/>
              <a:gd name="T5" fmla="*/ 781844 h 4367958"/>
              <a:gd name="T6" fmla="*/ 646849 w 2015614"/>
              <a:gd name="T7" fmla="*/ 1509852 h 4367958"/>
              <a:gd name="T8" fmla="*/ 555626 w 2015614"/>
              <a:gd name="T9" fmla="*/ 1563688 h 4367958"/>
              <a:gd name="T10" fmla="*/ 464401 w 2015614"/>
              <a:gd name="T11" fmla="*/ 1509851 h 4367958"/>
              <a:gd name="T12" fmla="*/ 0 w 2015614"/>
              <a:gd name="T13" fmla="*/ 781844 h 4367958"/>
              <a:gd name="T14" fmla="*/ 464401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10" name="组合 44"/>
          <p:cNvGrpSpPr/>
          <p:nvPr userDrawn="1"/>
        </p:nvGrpSpPr>
        <p:grpSpPr bwMode="auto">
          <a:xfrm rot="5400000">
            <a:off x="-2301875" y="2188845"/>
            <a:ext cx="6858000" cy="2482215"/>
            <a:chOff x="0" y="0"/>
            <a:chExt cx="22838079" cy="13375101"/>
          </a:xfrm>
        </p:grpSpPr>
        <p:grpSp>
          <p:nvGrpSpPr>
            <p:cNvPr id="11" name="花1"/>
            <p:cNvGrpSpPr/>
            <p:nvPr/>
          </p:nvGrpSpPr>
          <p:grpSpPr bwMode="auto">
            <a:xfrm>
              <a:off x="7202181" y="7509015"/>
              <a:ext cx="8526317" cy="4848472"/>
              <a:chOff x="0" y="0"/>
              <a:chExt cx="8526317" cy="4848472"/>
            </a:xfrm>
          </p:grpSpPr>
          <p:sp>
            <p:nvSpPr>
              <p:cNvPr id="46" name="任意多边形 80"/>
              <p:cNvSpPr>
                <a:spLocks noChangeArrowheads="1"/>
              </p:cNvSpPr>
              <p:nvPr/>
            </p:nvSpPr>
            <p:spPr bwMode="auto">
              <a:xfrm>
                <a:off x="3229072" y="0"/>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7" name="任意多边形 81"/>
              <p:cNvSpPr>
                <a:spLocks noChangeArrowheads="1"/>
              </p:cNvSpPr>
              <p:nvPr/>
            </p:nvSpPr>
            <p:spPr bwMode="auto">
              <a:xfrm rot="-1737047">
                <a:off x="2179060" y="257122"/>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8" name="任意多边形 82"/>
              <p:cNvSpPr>
                <a:spLocks noChangeArrowheads="1"/>
              </p:cNvSpPr>
              <p:nvPr/>
            </p:nvSpPr>
            <p:spPr bwMode="auto">
              <a:xfrm rot="1791145">
                <a:off x="4222810" y="219293"/>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9" name="任意多边形 83"/>
              <p:cNvSpPr>
                <a:spLocks noChangeArrowheads="1"/>
              </p:cNvSpPr>
              <p:nvPr/>
            </p:nvSpPr>
            <p:spPr bwMode="auto">
              <a:xfrm rot="3361456">
                <a:off x="5057369" y="94846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0" name="任意多边形 84"/>
              <p:cNvSpPr>
                <a:spLocks noChangeArrowheads="1"/>
              </p:cNvSpPr>
              <p:nvPr/>
            </p:nvSpPr>
            <p:spPr bwMode="auto">
              <a:xfrm rot="-3570273">
                <a:off x="1487840" y="94877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1" name="任意多边形 85"/>
              <p:cNvSpPr>
                <a:spLocks noChangeArrowheads="1"/>
              </p:cNvSpPr>
              <p:nvPr/>
            </p:nvSpPr>
            <p:spPr bwMode="auto">
              <a:xfrm rot="4636883">
                <a:off x="5334531" y="165668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60" name="任意多边形 86"/>
              <p:cNvSpPr>
                <a:spLocks noChangeArrowheads="1"/>
              </p:cNvSpPr>
              <p:nvPr/>
            </p:nvSpPr>
            <p:spPr bwMode="auto">
              <a:xfrm rot="-4621425">
                <a:off x="1176172" y="1648119"/>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2" name="花2"/>
            <p:cNvGrpSpPr/>
            <p:nvPr/>
          </p:nvGrpSpPr>
          <p:grpSpPr bwMode="auto">
            <a:xfrm>
              <a:off x="4953333" y="5453466"/>
              <a:ext cx="12996258" cy="7478907"/>
              <a:chOff x="0" y="0"/>
              <a:chExt cx="12996258" cy="7478907"/>
            </a:xfrm>
          </p:grpSpPr>
          <p:sp>
            <p:nvSpPr>
              <p:cNvPr id="38" name="任意多边形 72"/>
              <p:cNvSpPr>
                <a:spLocks noChangeArrowheads="1"/>
              </p:cNvSpPr>
              <p:nvPr/>
            </p:nvSpPr>
            <p:spPr bwMode="auto">
              <a:xfrm rot="-861973">
                <a:off x="4521405" y="24568"/>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9" name="任意多边形 73"/>
              <p:cNvSpPr>
                <a:spLocks noChangeArrowheads="1"/>
              </p:cNvSpPr>
              <p:nvPr/>
            </p:nvSpPr>
            <p:spPr bwMode="auto">
              <a:xfrm rot="852536">
                <a:off x="6126547" y="0"/>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0" name="任意多边形 74"/>
              <p:cNvSpPr>
                <a:spLocks noChangeArrowheads="1"/>
              </p:cNvSpPr>
              <p:nvPr/>
            </p:nvSpPr>
            <p:spPr bwMode="auto">
              <a:xfrm rot="2517796">
                <a:off x="7568389" y="70660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 name="任意多边形 75"/>
              <p:cNvSpPr>
                <a:spLocks noChangeArrowheads="1"/>
              </p:cNvSpPr>
              <p:nvPr/>
            </p:nvSpPr>
            <p:spPr bwMode="auto">
              <a:xfrm rot="-2545862">
                <a:off x="3137550" y="74914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2" name="任意多边形 76"/>
              <p:cNvSpPr>
                <a:spLocks noChangeArrowheads="1"/>
              </p:cNvSpPr>
              <p:nvPr/>
            </p:nvSpPr>
            <p:spPr bwMode="auto">
              <a:xfrm rot="-4040629">
                <a:off x="2237801" y="2128186"/>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3" name="任意多边形 77"/>
              <p:cNvSpPr>
                <a:spLocks noChangeArrowheads="1"/>
              </p:cNvSpPr>
              <p:nvPr/>
            </p:nvSpPr>
            <p:spPr bwMode="auto">
              <a:xfrm rot="4135283">
                <a:off x="8404699" y="2088676"/>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4" name="任意多边形 78"/>
              <p:cNvSpPr>
                <a:spLocks noChangeArrowheads="1"/>
              </p:cNvSpPr>
              <p:nvPr/>
            </p:nvSpPr>
            <p:spPr bwMode="auto">
              <a:xfrm rot="5400000">
                <a:off x="8578213" y="3060860"/>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5" name="任意多边形 79"/>
              <p:cNvSpPr>
                <a:spLocks noChangeArrowheads="1"/>
              </p:cNvSpPr>
              <p:nvPr/>
            </p:nvSpPr>
            <p:spPr bwMode="auto">
              <a:xfrm rot="-5227570">
                <a:off x="2098401" y="295721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3" name="花3"/>
            <p:cNvGrpSpPr/>
            <p:nvPr/>
          </p:nvGrpSpPr>
          <p:grpSpPr bwMode="auto">
            <a:xfrm>
              <a:off x="2198018" y="2547784"/>
              <a:ext cx="18624069" cy="10634847"/>
              <a:chOff x="0" y="0"/>
              <a:chExt cx="18624069" cy="10634847"/>
            </a:xfrm>
          </p:grpSpPr>
          <p:sp>
            <p:nvSpPr>
              <p:cNvPr id="31" name="任意多边形 65"/>
              <p:cNvSpPr>
                <a:spLocks noChangeArrowheads="1"/>
              </p:cNvSpPr>
              <p:nvPr/>
            </p:nvSpPr>
            <p:spPr bwMode="auto">
              <a:xfrm rot="1690499">
                <a:off x="9672003" y="592094"/>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2" name="任意多边形 66"/>
              <p:cNvSpPr>
                <a:spLocks noChangeArrowheads="1"/>
              </p:cNvSpPr>
              <p:nvPr/>
            </p:nvSpPr>
            <p:spPr bwMode="auto">
              <a:xfrm>
                <a:off x="7484067" y="0"/>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3" name="任意多边形 67"/>
              <p:cNvSpPr>
                <a:spLocks noChangeArrowheads="1"/>
              </p:cNvSpPr>
              <p:nvPr/>
            </p:nvSpPr>
            <p:spPr bwMode="auto">
              <a:xfrm rot="-1707563">
                <a:off x="5277014" y="595259"/>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4" name="任意多边形 68"/>
              <p:cNvSpPr>
                <a:spLocks noChangeArrowheads="1"/>
              </p:cNvSpPr>
              <p:nvPr/>
            </p:nvSpPr>
            <p:spPr bwMode="auto">
              <a:xfrm rot="3302765">
                <a:off x="11318194" y="2083217"/>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5" name="任意多边形 69"/>
              <p:cNvSpPr>
                <a:spLocks noChangeArrowheads="1"/>
              </p:cNvSpPr>
              <p:nvPr/>
            </p:nvSpPr>
            <p:spPr bwMode="auto">
              <a:xfrm rot="-3463740">
                <a:off x="3817346" y="2154199"/>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6" name="任意多边形 70"/>
              <p:cNvSpPr>
                <a:spLocks noChangeArrowheads="1"/>
              </p:cNvSpPr>
              <p:nvPr/>
            </p:nvSpPr>
            <p:spPr bwMode="auto">
              <a:xfrm rot="-4982836">
                <a:off x="2864283" y="4161941"/>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7" name="任意多边形 71"/>
              <p:cNvSpPr>
                <a:spLocks noChangeArrowheads="1"/>
              </p:cNvSpPr>
              <p:nvPr/>
            </p:nvSpPr>
            <p:spPr bwMode="auto">
              <a:xfrm rot="5131814">
                <a:off x="12208442" y="4219220"/>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4" name="花4"/>
            <p:cNvGrpSpPr/>
            <p:nvPr/>
          </p:nvGrpSpPr>
          <p:grpSpPr bwMode="auto">
            <a:xfrm>
              <a:off x="0" y="0"/>
              <a:ext cx="22838079" cy="13375101"/>
              <a:chOff x="0" y="0"/>
              <a:chExt cx="22838079" cy="13375101"/>
            </a:xfrm>
          </p:grpSpPr>
          <p:sp>
            <p:nvSpPr>
              <p:cNvPr id="25" name="任意多边形 59"/>
              <p:cNvSpPr>
                <a:spLocks noChangeArrowheads="1"/>
              </p:cNvSpPr>
              <p:nvPr/>
            </p:nvSpPr>
            <p:spPr bwMode="auto">
              <a:xfrm rot="-951352">
                <a:off x="7989869" y="8900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6" name="任意多边形 60"/>
              <p:cNvSpPr>
                <a:spLocks noChangeArrowheads="1"/>
              </p:cNvSpPr>
              <p:nvPr/>
            </p:nvSpPr>
            <p:spPr bwMode="auto">
              <a:xfrm rot="1075034">
                <a:off x="11397066" y="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7" name="任意多边形 61"/>
              <p:cNvSpPr>
                <a:spLocks noChangeArrowheads="1"/>
              </p:cNvSpPr>
              <p:nvPr/>
            </p:nvSpPr>
            <p:spPr bwMode="auto">
              <a:xfrm rot="2492382">
                <a:off x="13605991" y="1467639"/>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8" name="任意多边形 62"/>
              <p:cNvSpPr>
                <a:spLocks noChangeArrowheads="1"/>
              </p:cNvSpPr>
              <p:nvPr/>
            </p:nvSpPr>
            <p:spPr bwMode="auto">
              <a:xfrm rot="-2651627">
                <a:off x="5559233" y="1467641"/>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9" name="任意多边形 63"/>
              <p:cNvSpPr>
                <a:spLocks noChangeArrowheads="1"/>
              </p:cNvSpPr>
              <p:nvPr/>
            </p:nvSpPr>
            <p:spPr bwMode="auto">
              <a:xfrm rot="4080311">
                <a:off x="15091029" y="360301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0" name="任意多边形 64"/>
              <p:cNvSpPr>
                <a:spLocks noChangeArrowheads="1"/>
              </p:cNvSpPr>
              <p:nvPr/>
            </p:nvSpPr>
            <p:spPr bwMode="auto">
              <a:xfrm rot="-4337950">
                <a:off x="4160410" y="4017565"/>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5" name="组合 49"/>
            <p:cNvGrpSpPr/>
            <p:nvPr/>
          </p:nvGrpSpPr>
          <p:grpSpPr bwMode="auto">
            <a:xfrm>
              <a:off x="8336499" y="8592907"/>
              <a:ext cx="6171429" cy="3725279"/>
              <a:chOff x="0" y="0"/>
              <a:chExt cx="6171429" cy="3725279"/>
            </a:xfrm>
          </p:grpSpPr>
          <p:sp>
            <p:nvSpPr>
              <p:cNvPr id="16" name="任意多边形 50"/>
              <p:cNvSpPr>
                <a:spLocks noChangeArrowheads="1"/>
              </p:cNvSpPr>
              <p:nvPr/>
            </p:nvSpPr>
            <p:spPr bwMode="auto">
              <a:xfrm>
                <a:off x="2811727" y="0"/>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7" name="任意多边形 51"/>
              <p:cNvSpPr>
                <a:spLocks noChangeArrowheads="1"/>
              </p:cNvSpPr>
              <p:nvPr/>
            </p:nvSpPr>
            <p:spPr bwMode="auto">
              <a:xfrm rot="1072922">
                <a:off x="3326377" y="99091"/>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8" name="任意多边形 52"/>
              <p:cNvSpPr>
                <a:spLocks noChangeArrowheads="1"/>
              </p:cNvSpPr>
              <p:nvPr/>
            </p:nvSpPr>
            <p:spPr bwMode="auto">
              <a:xfrm rot="-1120856">
                <a:off x="2299552" y="120468"/>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9" name="任意多边形 53"/>
              <p:cNvSpPr>
                <a:spLocks noChangeArrowheads="1"/>
              </p:cNvSpPr>
              <p:nvPr/>
            </p:nvSpPr>
            <p:spPr bwMode="auto">
              <a:xfrm rot="1888215">
                <a:off x="3688746" y="361657"/>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 name="任意多边形 54"/>
              <p:cNvSpPr>
                <a:spLocks noChangeArrowheads="1"/>
              </p:cNvSpPr>
              <p:nvPr/>
            </p:nvSpPr>
            <p:spPr bwMode="auto">
              <a:xfrm rot="-2097898">
                <a:off x="1905508" y="367332"/>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1" name="任意多边形 55"/>
              <p:cNvSpPr>
                <a:spLocks noChangeArrowheads="1"/>
              </p:cNvSpPr>
              <p:nvPr/>
            </p:nvSpPr>
            <p:spPr bwMode="auto">
              <a:xfrm rot="2750473">
                <a:off x="3928352" y="629884"/>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2" name="任意多边形 56"/>
              <p:cNvSpPr>
                <a:spLocks noChangeArrowheads="1"/>
              </p:cNvSpPr>
              <p:nvPr/>
            </p:nvSpPr>
            <p:spPr bwMode="auto">
              <a:xfrm rot="3552968">
                <a:off x="4194790" y="871489"/>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3" name="任意多边形 57"/>
              <p:cNvSpPr>
                <a:spLocks noChangeArrowheads="1"/>
              </p:cNvSpPr>
              <p:nvPr/>
            </p:nvSpPr>
            <p:spPr bwMode="auto">
              <a:xfrm rot="-2984903">
                <a:off x="1577950" y="661526"/>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4" name="任意多边形 58"/>
              <p:cNvSpPr>
                <a:spLocks noChangeArrowheads="1"/>
              </p:cNvSpPr>
              <p:nvPr/>
            </p:nvSpPr>
            <p:spPr bwMode="auto">
              <a:xfrm rot="-3649673">
                <a:off x="1381310" y="953545"/>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ll">
    <p:spTree>
      <p:nvGrpSpPr>
        <p:cNvPr id="1" name=""/>
        <p:cNvGrpSpPr/>
        <p:nvPr/>
      </p:nvGrpSpPr>
      <p:grpSpPr>
        <a:xfrm>
          <a:off x="0" y="0"/>
          <a:ext cx="0" cy="0"/>
          <a:chOff x="0" y="0"/>
          <a:chExt cx="0" cy="0"/>
        </a:xfrm>
      </p:grpSpPr>
      <p:sp>
        <p:nvSpPr>
          <p:cNvPr id="20" name="矩形 19"/>
          <p:cNvSpPr/>
          <p:nvPr userDrawn="1"/>
        </p:nvSpPr>
        <p:spPr>
          <a:xfrm>
            <a:off x="3011225"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教学分析</a:t>
            </a:r>
          </a:p>
        </p:txBody>
      </p:sp>
      <p:cxnSp>
        <p:nvCxnSpPr>
          <p:cNvPr id="21" name="直接连接符 20"/>
          <p:cNvCxnSpPr/>
          <p:nvPr userDrawn="1"/>
        </p:nvCxnSpPr>
        <p:spPr>
          <a:xfrm>
            <a:off x="5206208"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7401192"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9613108" y="197406"/>
            <a:ext cx="0" cy="324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5206208" y="178009"/>
            <a:ext cx="2194984"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教学设计</a:t>
            </a:r>
          </a:p>
        </p:txBody>
      </p:sp>
      <p:sp>
        <p:nvSpPr>
          <p:cNvPr id="25" name="矩形 24"/>
          <p:cNvSpPr/>
          <p:nvPr userDrawn="1"/>
        </p:nvSpPr>
        <p:spPr>
          <a:xfrm>
            <a:off x="7401192"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教学过程</a:t>
            </a:r>
          </a:p>
        </p:txBody>
      </p:sp>
      <p:sp>
        <p:nvSpPr>
          <p:cNvPr id="26" name="矩形 25"/>
          <p:cNvSpPr/>
          <p:nvPr userDrawn="1"/>
        </p:nvSpPr>
        <p:spPr>
          <a:xfrm>
            <a:off x="9596175" y="178009"/>
            <a:ext cx="2192867"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教学反思</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教学分析">
    <p:spTree>
      <p:nvGrpSpPr>
        <p:cNvPr id="1" name=""/>
        <p:cNvGrpSpPr/>
        <p:nvPr/>
      </p:nvGrpSpPr>
      <p:grpSpPr>
        <a:xfrm>
          <a:off x="0" y="0"/>
          <a:ext cx="0" cy="0"/>
          <a:chOff x="0" y="0"/>
          <a:chExt cx="0" cy="0"/>
        </a:xfrm>
      </p:grpSpPr>
      <p:sp>
        <p:nvSpPr>
          <p:cNvPr id="20" name="矩形 19"/>
          <p:cNvSpPr/>
          <p:nvPr userDrawn="1"/>
        </p:nvSpPr>
        <p:spPr>
          <a:xfrm>
            <a:off x="3011225"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教学分析</a:t>
            </a:r>
          </a:p>
        </p:txBody>
      </p:sp>
      <p:cxnSp>
        <p:nvCxnSpPr>
          <p:cNvPr id="21" name="直接连接符 20"/>
          <p:cNvCxnSpPr/>
          <p:nvPr userDrawn="1"/>
        </p:nvCxnSpPr>
        <p:spPr>
          <a:xfrm>
            <a:off x="5206208"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7401192"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9613108" y="197406"/>
            <a:ext cx="0" cy="324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5206208" y="178009"/>
            <a:ext cx="2194984"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教学设计</a:t>
            </a:r>
          </a:p>
        </p:txBody>
      </p:sp>
      <p:sp>
        <p:nvSpPr>
          <p:cNvPr id="25" name="矩形 24"/>
          <p:cNvSpPr/>
          <p:nvPr userDrawn="1"/>
        </p:nvSpPr>
        <p:spPr>
          <a:xfrm>
            <a:off x="7401192"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教学过程</a:t>
            </a:r>
          </a:p>
        </p:txBody>
      </p:sp>
      <p:sp>
        <p:nvSpPr>
          <p:cNvPr id="26" name="矩形 25"/>
          <p:cNvSpPr/>
          <p:nvPr userDrawn="1"/>
        </p:nvSpPr>
        <p:spPr>
          <a:xfrm>
            <a:off x="9596175" y="178009"/>
            <a:ext cx="2192867"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教学反思</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教学设计">
    <p:spTree>
      <p:nvGrpSpPr>
        <p:cNvPr id="1" name=""/>
        <p:cNvGrpSpPr/>
        <p:nvPr/>
      </p:nvGrpSpPr>
      <p:grpSpPr>
        <a:xfrm>
          <a:off x="0" y="0"/>
          <a:ext cx="0" cy="0"/>
          <a:chOff x="0" y="0"/>
          <a:chExt cx="0" cy="0"/>
        </a:xfrm>
      </p:grpSpPr>
      <p:sp>
        <p:nvSpPr>
          <p:cNvPr id="20" name="矩形 19"/>
          <p:cNvSpPr/>
          <p:nvPr userDrawn="1"/>
        </p:nvSpPr>
        <p:spPr>
          <a:xfrm>
            <a:off x="3011225"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教学分析</a:t>
            </a:r>
          </a:p>
        </p:txBody>
      </p:sp>
      <p:cxnSp>
        <p:nvCxnSpPr>
          <p:cNvPr id="21" name="直接连接符 20"/>
          <p:cNvCxnSpPr/>
          <p:nvPr userDrawn="1"/>
        </p:nvCxnSpPr>
        <p:spPr>
          <a:xfrm>
            <a:off x="5206208"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7401192"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9613108" y="197406"/>
            <a:ext cx="0" cy="324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5206208" y="178009"/>
            <a:ext cx="2194984"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教学设计</a:t>
            </a:r>
          </a:p>
        </p:txBody>
      </p:sp>
      <p:sp>
        <p:nvSpPr>
          <p:cNvPr id="25" name="矩形 24"/>
          <p:cNvSpPr/>
          <p:nvPr userDrawn="1"/>
        </p:nvSpPr>
        <p:spPr>
          <a:xfrm>
            <a:off x="7401192"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教学过程</a:t>
            </a:r>
          </a:p>
        </p:txBody>
      </p:sp>
      <p:sp>
        <p:nvSpPr>
          <p:cNvPr id="26" name="矩形 25"/>
          <p:cNvSpPr/>
          <p:nvPr userDrawn="1"/>
        </p:nvSpPr>
        <p:spPr>
          <a:xfrm>
            <a:off x="9596175" y="178009"/>
            <a:ext cx="2192867"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教学反思</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教学过程">
    <p:spTree>
      <p:nvGrpSpPr>
        <p:cNvPr id="1" name=""/>
        <p:cNvGrpSpPr/>
        <p:nvPr/>
      </p:nvGrpSpPr>
      <p:grpSpPr>
        <a:xfrm>
          <a:off x="0" y="0"/>
          <a:ext cx="0" cy="0"/>
          <a:chOff x="0" y="0"/>
          <a:chExt cx="0" cy="0"/>
        </a:xfrm>
      </p:grpSpPr>
      <p:sp>
        <p:nvSpPr>
          <p:cNvPr id="20" name="矩形 19"/>
          <p:cNvSpPr/>
          <p:nvPr userDrawn="1"/>
        </p:nvSpPr>
        <p:spPr>
          <a:xfrm>
            <a:off x="3011225"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教学分析</a:t>
            </a:r>
          </a:p>
        </p:txBody>
      </p:sp>
      <p:cxnSp>
        <p:nvCxnSpPr>
          <p:cNvPr id="21" name="直接连接符 20"/>
          <p:cNvCxnSpPr/>
          <p:nvPr userDrawn="1"/>
        </p:nvCxnSpPr>
        <p:spPr>
          <a:xfrm>
            <a:off x="5206208"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7401192"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9613108" y="197406"/>
            <a:ext cx="0" cy="324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5206208" y="178009"/>
            <a:ext cx="2194984"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教学设计</a:t>
            </a:r>
          </a:p>
        </p:txBody>
      </p:sp>
      <p:sp>
        <p:nvSpPr>
          <p:cNvPr id="25" name="矩形 24"/>
          <p:cNvSpPr/>
          <p:nvPr userDrawn="1"/>
        </p:nvSpPr>
        <p:spPr>
          <a:xfrm>
            <a:off x="7401192"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教学过程</a:t>
            </a:r>
          </a:p>
        </p:txBody>
      </p:sp>
      <p:sp>
        <p:nvSpPr>
          <p:cNvPr id="26" name="矩形 25"/>
          <p:cNvSpPr/>
          <p:nvPr userDrawn="1"/>
        </p:nvSpPr>
        <p:spPr>
          <a:xfrm>
            <a:off x="9596175" y="178009"/>
            <a:ext cx="2192867"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教学反思</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教学反思">
    <p:spTree>
      <p:nvGrpSpPr>
        <p:cNvPr id="1" name=""/>
        <p:cNvGrpSpPr/>
        <p:nvPr/>
      </p:nvGrpSpPr>
      <p:grpSpPr>
        <a:xfrm>
          <a:off x="0" y="0"/>
          <a:ext cx="0" cy="0"/>
          <a:chOff x="0" y="0"/>
          <a:chExt cx="0" cy="0"/>
        </a:xfrm>
      </p:grpSpPr>
      <p:sp>
        <p:nvSpPr>
          <p:cNvPr id="20" name="矩形 19"/>
          <p:cNvSpPr/>
          <p:nvPr userDrawn="1"/>
        </p:nvSpPr>
        <p:spPr>
          <a:xfrm>
            <a:off x="3011225"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教学分析</a:t>
            </a:r>
          </a:p>
        </p:txBody>
      </p:sp>
      <p:cxnSp>
        <p:nvCxnSpPr>
          <p:cNvPr id="21" name="直接连接符 20"/>
          <p:cNvCxnSpPr/>
          <p:nvPr userDrawn="1"/>
        </p:nvCxnSpPr>
        <p:spPr>
          <a:xfrm>
            <a:off x="5206208"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7401192"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9613108" y="197406"/>
            <a:ext cx="0" cy="324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5206208" y="178009"/>
            <a:ext cx="2194984"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教学设计</a:t>
            </a:r>
          </a:p>
        </p:txBody>
      </p:sp>
      <p:sp>
        <p:nvSpPr>
          <p:cNvPr id="25" name="矩形 24"/>
          <p:cNvSpPr/>
          <p:nvPr userDrawn="1"/>
        </p:nvSpPr>
        <p:spPr>
          <a:xfrm>
            <a:off x="7401192"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教学过程</a:t>
            </a:r>
          </a:p>
        </p:txBody>
      </p:sp>
      <p:sp>
        <p:nvSpPr>
          <p:cNvPr id="26" name="矩形 25"/>
          <p:cNvSpPr/>
          <p:nvPr userDrawn="1"/>
        </p:nvSpPr>
        <p:spPr>
          <a:xfrm>
            <a:off x="9596175" y="178009"/>
            <a:ext cx="2192867"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教学反思</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alphaModFix amt="42000"/>
            <a:lum/>
          </a:blip>
          <a:srcRect/>
          <a:tile tx="0" ty="0" sx="100000" sy="100000" flip="none" algn="tl"/>
        </a:blipFill>
        <a:effectLst/>
      </p:bgPr>
    </p:bg>
    <p:spTree>
      <p:nvGrpSpPr>
        <p:cNvPr id="1" name=""/>
        <p:cNvGrpSpPr/>
        <p:nvPr/>
      </p:nvGrpSpPr>
      <p:grpSpPr>
        <a:xfrm>
          <a:off x="0" y="0"/>
          <a:ext cx="0" cy="0"/>
          <a:chOff x="0" y="0"/>
          <a:chExt cx="0" cy="0"/>
        </a:xfrm>
      </p:grpSpPr>
      <p:sp>
        <p:nvSpPr>
          <p:cNvPr id="13" name="任意多边形 60"/>
          <p:cNvSpPr>
            <a:spLocks noChangeArrowheads="1"/>
          </p:cNvSpPr>
          <p:nvPr userDrawn="1"/>
        </p:nvSpPr>
        <p:spPr bwMode="auto">
          <a:xfrm rot="7337919" flipH="1">
            <a:off x="-215561" y="-241740"/>
            <a:ext cx="1018497" cy="1182146"/>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cxnSp>
        <p:nvCxnSpPr>
          <p:cNvPr id="8" name="直接连接符 7"/>
          <p:cNvCxnSpPr/>
          <p:nvPr userDrawn="1"/>
        </p:nvCxnSpPr>
        <p:spPr>
          <a:xfrm>
            <a:off x="1053448" y="1096138"/>
            <a:ext cx="11085212" cy="0"/>
          </a:xfrm>
          <a:prstGeom prst="line">
            <a:avLst/>
          </a:prstGeom>
          <a:noFill/>
          <a:ln w="19050" cap="flat" cmpd="sng" algn="ctr">
            <a:solidFill>
              <a:srgbClr val="319095"/>
            </a:solidFill>
            <a:prstDash val="solid"/>
            <a:miter lim="800000"/>
          </a:ln>
          <a:effectLst/>
        </p:spPr>
      </p:cxnSp>
      <p:grpSp>
        <p:nvGrpSpPr>
          <p:cNvPr id="14" name="组合 7"/>
          <p:cNvGrpSpPr/>
          <p:nvPr userDrawn="1"/>
        </p:nvGrpSpPr>
        <p:grpSpPr bwMode="auto">
          <a:xfrm>
            <a:off x="241300" y="475660"/>
            <a:ext cx="910167" cy="628650"/>
            <a:chOff x="0" y="0"/>
            <a:chExt cx="821284" cy="758537"/>
          </a:xfrm>
        </p:grpSpPr>
        <p:grpSp>
          <p:nvGrpSpPr>
            <p:cNvPr id="15" name="组合 8"/>
            <p:cNvGrpSpPr/>
            <p:nvPr/>
          </p:nvGrpSpPr>
          <p:grpSpPr bwMode="auto">
            <a:xfrm>
              <a:off x="0" y="0"/>
              <a:ext cx="821284" cy="642892"/>
              <a:chOff x="0" y="0"/>
              <a:chExt cx="945409" cy="740056"/>
            </a:xfrm>
          </p:grpSpPr>
          <p:grpSp>
            <p:nvGrpSpPr>
              <p:cNvPr id="17" name="组合 10"/>
              <p:cNvGrpSpPr/>
              <p:nvPr/>
            </p:nvGrpSpPr>
            <p:grpSpPr bwMode="auto">
              <a:xfrm>
                <a:off x="0" y="0"/>
                <a:ext cx="945409" cy="629359"/>
                <a:chOff x="0" y="0"/>
                <a:chExt cx="945409" cy="629359"/>
              </a:xfrm>
            </p:grpSpPr>
            <p:sp>
              <p:nvSpPr>
                <p:cNvPr id="19" name="任意多边形 12"/>
                <p:cNvSpPr>
                  <a:spLocks noChangeArrowheads="1"/>
                </p:cNvSpPr>
                <p:nvPr/>
              </p:nvSpPr>
              <p:spPr bwMode="auto">
                <a:xfrm rot="-3146483">
                  <a:off x="284357" y="-284358"/>
                  <a:ext cx="376696" cy="945409"/>
                </a:xfrm>
                <a:custGeom>
                  <a:avLst/>
                  <a:gdLst>
                    <a:gd name="T0" fmla="*/ 188348 w 2015614"/>
                    <a:gd name="T1" fmla="*/ 0 h 4367958"/>
                    <a:gd name="T2" fmla="*/ 219272 w 2015614"/>
                    <a:gd name="T3" fmla="*/ 32550 h 4367958"/>
                    <a:gd name="T4" fmla="*/ 376696 w 2015614"/>
                    <a:gd name="T5" fmla="*/ 472705 h 4367958"/>
                    <a:gd name="T6" fmla="*/ 219272 w 2015614"/>
                    <a:gd name="T7" fmla="*/ 912859 h 4367958"/>
                    <a:gd name="T8" fmla="*/ 188348 w 2015614"/>
                    <a:gd name="T9" fmla="*/ 945409 h 4367958"/>
                    <a:gd name="T10" fmla="*/ 157424 w 2015614"/>
                    <a:gd name="T11" fmla="*/ 912859 h 4367958"/>
                    <a:gd name="T12" fmla="*/ 0 w 2015614"/>
                    <a:gd name="T13" fmla="*/ 472704 h 4367958"/>
                    <a:gd name="T14" fmla="*/ 157424 w 2015614"/>
                    <a:gd name="T15" fmla="*/ 32549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任意多边形 13"/>
                <p:cNvSpPr>
                  <a:spLocks noChangeArrowheads="1"/>
                </p:cNvSpPr>
                <p:nvPr/>
              </p:nvSpPr>
              <p:spPr bwMode="auto">
                <a:xfrm rot="-5400000">
                  <a:off x="291714" y="77705"/>
                  <a:ext cx="314355" cy="788949"/>
                </a:xfrm>
                <a:custGeom>
                  <a:avLst/>
                  <a:gdLst>
                    <a:gd name="T0" fmla="*/ 157178 w 2015614"/>
                    <a:gd name="T1" fmla="*/ 0 h 4367958"/>
                    <a:gd name="T2" fmla="*/ 182983 w 2015614"/>
                    <a:gd name="T3" fmla="*/ 27163 h 4367958"/>
                    <a:gd name="T4" fmla="*/ 314355 w 2015614"/>
                    <a:gd name="T5" fmla="*/ 394475 h 4367958"/>
                    <a:gd name="T6" fmla="*/ 182983 w 2015614"/>
                    <a:gd name="T7" fmla="*/ 761786 h 4367958"/>
                    <a:gd name="T8" fmla="*/ 157178 w 2015614"/>
                    <a:gd name="T9" fmla="*/ 788949 h 4367958"/>
                    <a:gd name="T10" fmla="*/ 131372 w 2015614"/>
                    <a:gd name="T11" fmla="*/ 761786 h 4367958"/>
                    <a:gd name="T12" fmla="*/ 0 w 2015614"/>
                    <a:gd name="T13" fmla="*/ 394474 h 4367958"/>
                    <a:gd name="T14" fmla="*/ 131372 w 2015614"/>
                    <a:gd name="T15" fmla="*/ 2716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8" name="任意多边形 11"/>
              <p:cNvSpPr>
                <a:spLocks noChangeArrowheads="1"/>
              </p:cNvSpPr>
              <p:nvPr/>
            </p:nvSpPr>
            <p:spPr bwMode="auto">
              <a:xfrm rot="-7236193">
                <a:off x="479955" y="339066"/>
                <a:ext cx="228500" cy="573475"/>
              </a:xfrm>
              <a:custGeom>
                <a:avLst/>
                <a:gdLst>
                  <a:gd name="T0" fmla="*/ 114250 w 2015614"/>
                  <a:gd name="T1" fmla="*/ 0 h 4367958"/>
                  <a:gd name="T2" fmla="*/ 133008 w 2015614"/>
                  <a:gd name="T3" fmla="*/ 19744 h 4367958"/>
                  <a:gd name="T4" fmla="*/ 228500 w 2015614"/>
                  <a:gd name="T5" fmla="*/ 286738 h 4367958"/>
                  <a:gd name="T6" fmla="*/ 133008 w 2015614"/>
                  <a:gd name="T7" fmla="*/ 553731 h 4367958"/>
                  <a:gd name="T8" fmla="*/ 114250 w 2015614"/>
                  <a:gd name="T9" fmla="*/ 573475 h 4367958"/>
                  <a:gd name="T10" fmla="*/ 95492 w 2015614"/>
                  <a:gd name="T11" fmla="*/ 553731 h 4367958"/>
                  <a:gd name="T12" fmla="*/ 0 w 2015614"/>
                  <a:gd name="T13" fmla="*/ 286737 h 4367958"/>
                  <a:gd name="T14" fmla="*/ 95492 w 2015614"/>
                  <a:gd name="T15" fmla="*/ 1974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6" name="任意多边形 9"/>
            <p:cNvSpPr>
              <a:spLocks noChangeArrowheads="1"/>
            </p:cNvSpPr>
            <p:nvPr/>
          </p:nvSpPr>
          <p:spPr bwMode="auto">
            <a:xfrm rot="-9094124">
              <a:off x="570556" y="384703"/>
              <a:ext cx="148954" cy="373834"/>
            </a:xfrm>
            <a:custGeom>
              <a:avLst/>
              <a:gdLst>
                <a:gd name="T0" fmla="*/ 74477 w 2015614"/>
                <a:gd name="T1" fmla="*/ 0 h 4367958"/>
                <a:gd name="T2" fmla="*/ 86705 w 2015614"/>
                <a:gd name="T3" fmla="*/ 12871 h 4367958"/>
                <a:gd name="T4" fmla="*/ 148954 w 2015614"/>
                <a:gd name="T5" fmla="*/ 186917 h 4367958"/>
                <a:gd name="T6" fmla="*/ 86705 w 2015614"/>
                <a:gd name="T7" fmla="*/ 360963 h 4367958"/>
                <a:gd name="T8" fmla="*/ 74477 w 2015614"/>
                <a:gd name="T9" fmla="*/ 373834 h 4367958"/>
                <a:gd name="T10" fmla="*/ 62249 w 2015614"/>
                <a:gd name="T11" fmla="*/ 360963 h 4367958"/>
                <a:gd name="T12" fmla="*/ 0 w 2015614"/>
                <a:gd name="T13" fmla="*/ 186917 h 4367958"/>
                <a:gd name="T14" fmla="*/ 62249 w 2015614"/>
                <a:gd name="T15" fmla="*/ 1287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24" name="组合 331"/>
          <p:cNvGrpSpPr/>
          <p:nvPr userDrawn="1"/>
        </p:nvGrpSpPr>
        <p:grpSpPr bwMode="auto">
          <a:xfrm rot="7870731">
            <a:off x="11152601" y="418525"/>
            <a:ext cx="673221" cy="490675"/>
            <a:chOff x="0" y="0"/>
            <a:chExt cx="1238846" cy="1204002"/>
          </a:xfrm>
        </p:grpSpPr>
        <p:sp>
          <p:nvSpPr>
            <p:cNvPr id="25" name="任意多边形 332"/>
            <p:cNvSpPr>
              <a:spLocks noChangeArrowheads="1"/>
            </p:cNvSpPr>
            <p:nvPr/>
          </p:nvSpPr>
          <p:spPr bwMode="auto">
            <a:xfrm rot="-9659423">
              <a:off x="0" y="0"/>
              <a:ext cx="479732" cy="1204002"/>
            </a:xfrm>
            <a:custGeom>
              <a:avLst/>
              <a:gdLst>
                <a:gd name="T0" fmla="*/ 239866 w 2015614"/>
                <a:gd name="T1" fmla="*/ 0 h 4367958"/>
                <a:gd name="T2" fmla="*/ 279248 w 2015614"/>
                <a:gd name="T3" fmla="*/ 41453 h 4367958"/>
                <a:gd name="T4" fmla="*/ 479732 w 2015614"/>
                <a:gd name="T5" fmla="*/ 602001 h 4367958"/>
                <a:gd name="T6" fmla="*/ 279248 w 2015614"/>
                <a:gd name="T7" fmla="*/ 1162549 h 4367958"/>
                <a:gd name="T8" fmla="*/ 239866 w 2015614"/>
                <a:gd name="T9" fmla="*/ 1204002 h 4367958"/>
                <a:gd name="T10" fmla="*/ 200484 w 2015614"/>
                <a:gd name="T11" fmla="*/ 1162549 h 4367958"/>
                <a:gd name="T12" fmla="*/ 0 w 2015614"/>
                <a:gd name="T13" fmla="*/ 602001 h 4367958"/>
                <a:gd name="T14" fmla="*/ 200484 w 2015614"/>
                <a:gd name="T15" fmla="*/ 4145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任意多边形 333"/>
            <p:cNvSpPr>
              <a:spLocks noChangeArrowheads="1"/>
            </p:cNvSpPr>
            <p:nvPr/>
          </p:nvSpPr>
          <p:spPr bwMode="auto">
            <a:xfrm rot="7873660">
              <a:off x="396979" y="165848"/>
              <a:ext cx="479732" cy="1204002"/>
            </a:xfrm>
            <a:custGeom>
              <a:avLst/>
              <a:gdLst>
                <a:gd name="T0" fmla="*/ 239866 w 2015614"/>
                <a:gd name="T1" fmla="*/ 0 h 4367958"/>
                <a:gd name="T2" fmla="*/ 279248 w 2015614"/>
                <a:gd name="T3" fmla="*/ 41453 h 4367958"/>
                <a:gd name="T4" fmla="*/ 479732 w 2015614"/>
                <a:gd name="T5" fmla="*/ 602001 h 4367958"/>
                <a:gd name="T6" fmla="*/ 279248 w 2015614"/>
                <a:gd name="T7" fmla="*/ 1162549 h 4367958"/>
                <a:gd name="T8" fmla="*/ 239866 w 2015614"/>
                <a:gd name="T9" fmla="*/ 1204002 h 4367958"/>
                <a:gd name="T10" fmla="*/ 200484 w 2015614"/>
                <a:gd name="T11" fmla="*/ 1162549 h 4367958"/>
                <a:gd name="T12" fmla="*/ 0 w 2015614"/>
                <a:gd name="T13" fmla="*/ 602001 h 4367958"/>
                <a:gd name="T14" fmla="*/ 200484 w 2015614"/>
                <a:gd name="T15" fmla="*/ 4145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49000"/>
            <a:lum/>
          </a:blip>
          <a:srcRect/>
          <a:tile tx="0" ty="0" sx="100000" sy="100000" flip="none" algn="tl"/>
        </a:blipFill>
        <a:effectLst/>
      </p:bgPr>
    </p:bg>
    <p:spTree>
      <p:nvGrpSpPr>
        <p:cNvPr id="1" name=""/>
        <p:cNvGrpSpPr/>
        <p:nvPr/>
      </p:nvGrpSpPr>
      <p:grpSpPr>
        <a:xfrm>
          <a:off x="0" y="0"/>
          <a:ext cx="0" cy="0"/>
          <a:chOff x="0" y="0"/>
          <a:chExt cx="0" cy="0"/>
        </a:xfrm>
      </p:grpSpPr>
      <p:grpSp>
        <p:nvGrpSpPr>
          <p:cNvPr id="67" name="组合 3"/>
          <p:cNvGrpSpPr/>
          <p:nvPr/>
        </p:nvGrpSpPr>
        <p:grpSpPr bwMode="auto">
          <a:xfrm rot="19378643">
            <a:off x="8351606" y="3891070"/>
            <a:ext cx="4129441" cy="2514901"/>
            <a:chOff x="0" y="0"/>
            <a:chExt cx="22838079" cy="13375101"/>
          </a:xfrm>
        </p:grpSpPr>
        <p:grpSp>
          <p:nvGrpSpPr>
            <p:cNvPr id="68" name="花1"/>
            <p:cNvGrpSpPr/>
            <p:nvPr/>
          </p:nvGrpSpPr>
          <p:grpSpPr bwMode="auto">
            <a:xfrm>
              <a:off x="7202181" y="7509015"/>
              <a:ext cx="8526317" cy="4848472"/>
              <a:chOff x="0" y="0"/>
              <a:chExt cx="8526317" cy="4848472"/>
            </a:xfrm>
          </p:grpSpPr>
          <p:sp>
            <p:nvSpPr>
              <p:cNvPr id="103" name="任意多边形 39"/>
              <p:cNvSpPr>
                <a:spLocks noChangeArrowheads="1"/>
              </p:cNvSpPr>
              <p:nvPr/>
            </p:nvSpPr>
            <p:spPr bwMode="auto">
              <a:xfrm>
                <a:off x="3229072" y="0"/>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4" name="任意多边形 40"/>
              <p:cNvSpPr>
                <a:spLocks noChangeArrowheads="1"/>
              </p:cNvSpPr>
              <p:nvPr/>
            </p:nvSpPr>
            <p:spPr bwMode="auto">
              <a:xfrm rot="-1737047">
                <a:off x="2179060" y="257122"/>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5" name="任意多边形 41"/>
              <p:cNvSpPr>
                <a:spLocks noChangeArrowheads="1"/>
              </p:cNvSpPr>
              <p:nvPr/>
            </p:nvSpPr>
            <p:spPr bwMode="auto">
              <a:xfrm rot="1791145">
                <a:off x="4222810" y="219293"/>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6" name="任意多边形 42"/>
              <p:cNvSpPr>
                <a:spLocks noChangeArrowheads="1"/>
              </p:cNvSpPr>
              <p:nvPr/>
            </p:nvSpPr>
            <p:spPr bwMode="auto">
              <a:xfrm rot="3361456">
                <a:off x="5057369" y="94846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7" name="任意多边形 43"/>
              <p:cNvSpPr>
                <a:spLocks noChangeArrowheads="1"/>
              </p:cNvSpPr>
              <p:nvPr/>
            </p:nvSpPr>
            <p:spPr bwMode="auto">
              <a:xfrm rot="-3570273">
                <a:off x="1487840" y="94877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8" name="任意多边形 44"/>
              <p:cNvSpPr>
                <a:spLocks noChangeArrowheads="1"/>
              </p:cNvSpPr>
              <p:nvPr/>
            </p:nvSpPr>
            <p:spPr bwMode="auto">
              <a:xfrm rot="4636883">
                <a:off x="5334531" y="165668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9" name="任意多边形 45"/>
              <p:cNvSpPr>
                <a:spLocks noChangeArrowheads="1"/>
              </p:cNvSpPr>
              <p:nvPr/>
            </p:nvSpPr>
            <p:spPr bwMode="auto">
              <a:xfrm rot="-4621425">
                <a:off x="1176172" y="1648119"/>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69" name="花2"/>
            <p:cNvGrpSpPr/>
            <p:nvPr/>
          </p:nvGrpSpPr>
          <p:grpSpPr bwMode="auto">
            <a:xfrm>
              <a:off x="4953333" y="5453466"/>
              <a:ext cx="12996258" cy="7478907"/>
              <a:chOff x="0" y="0"/>
              <a:chExt cx="12996258" cy="7478907"/>
            </a:xfrm>
          </p:grpSpPr>
          <p:sp>
            <p:nvSpPr>
              <p:cNvPr id="95" name="任意多边形 31"/>
              <p:cNvSpPr>
                <a:spLocks noChangeArrowheads="1"/>
              </p:cNvSpPr>
              <p:nvPr/>
            </p:nvSpPr>
            <p:spPr bwMode="auto">
              <a:xfrm rot="-861973">
                <a:off x="4521405" y="24568"/>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6" name="任意多边形 32"/>
              <p:cNvSpPr>
                <a:spLocks noChangeArrowheads="1"/>
              </p:cNvSpPr>
              <p:nvPr/>
            </p:nvSpPr>
            <p:spPr bwMode="auto">
              <a:xfrm rot="852536">
                <a:off x="6126547" y="0"/>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7" name="任意多边形 33"/>
              <p:cNvSpPr>
                <a:spLocks noChangeArrowheads="1"/>
              </p:cNvSpPr>
              <p:nvPr/>
            </p:nvSpPr>
            <p:spPr bwMode="auto">
              <a:xfrm rot="2517796">
                <a:off x="7568389" y="70660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8" name="任意多边形 34"/>
              <p:cNvSpPr>
                <a:spLocks noChangeArrowheads="1"/>
              </p:cNvSpPr>
              <p:nvPr/>
            </p:nvSpPr>
            <p:spPr bwMode="auto">
              <a:xfrm rot="-2545862">
                <a:off x="3137550" y="74914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9" name="任意多边形 35"/>
              <p:cNvSpPr>
                <a:spLocks noChangeArrowheads="1"/>
              </p:cNvSpPr>
              <p:nvPr/>
            </p:nvSpPr>
            <p:spPr bwMode="auto">
              <a:xfrm rot="-4040629">
                <a:off x="2237801" y="2128186"/>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0" name="任意多边形 36"/>
              <p:cNvSpPr>
                <a:spLocks noChangeArrowheads="1"/>
              </p:cNvSpPr>
              <p:nvPr/>
            </p:nvSpPr>
            <p:spPr bwMode="auto">
              <a:xfrm rot="4135283">
                <a:off x="8404699" y="2088676"/>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1" name="任意多边形 37"/>
              <p:cNvSpPr>
                <a:spLocks noChangeArrowheads="1"/>
              </p:cNvSpPr>
              <p:nvPr/>
            </p:nvSpPr>
            <p:spPr bwMode="auto">
              <a:xfrm rot="5400000">
                <a:off x="8578213" y="3060860"/>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 name="任意多边形 38"/>
              <p:cNvSpPr>
                <a:spLocks noChangeArrowheads="1"/>
              </p:cNvSpPr>
              <p:nvPr/>
            </p:nvSpPr>
            <p:spPr bwMode="auto">
              <a:xfrm rot="-5227570">
                <a:off x="2098401" y="295721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70" name="花3"/>
            <p:cNvGrpSpPr/>
            <p:nvPr/>
          </p:nvGrpSpPr>
          <p:grpSpPr bwMode="auto">
            <a:xfrm>
              <a:off x="2198018" y="2547784"/>
              <a:ext cx="18624069" cy="10634847"/>
              <a:chOff x="0" y="0"/>
              <a:chExt cx="18624069" cy="10634847"/>
            </a:xfrm>
          </p:grpSpPr>
          <p:sp>
            <p:nvSpPr>
              <p:cNvPr id="88" name="任意多边形 24"/>
              <p:cNvSpPr>
                <a:spLocks noChangeArrowheads="1"/>
              </p:cNvSpPr>
              <p:nvPr/>
            </p:nvSpPr>
            <p:spPr bwMode="auto">
              <a:xfrm rot="1690499">
                <a:off x="9672003" y="592094"/>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9" name="任意多边形 25"/>
              <p:cNvSpPr>
                <a:spLocks noChangeArrowheads="1"/>
              </p:cNvSpPr>
              <p:nvPr/>
            </p:nvSpPr>
            <p:spPr bwMode="auto">
              <a:xfrm>
                <a:off x="7484067" y="0"/>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0" name="任意多边形 26"/>
              <p:cNvSpPr>
                <a:spLocks noChangeArrowheads="1"/>
              </p:cNvSpPr>
              <p:nvPr/>
            </p:nvSpPr>
            <p:spPr bwMode="auto">
              <a:xfrm rot="-1707563">
                <a:off x="5277014" y="595259"/>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1" name="任意多边形 27"/>
              <p:cNvSpPr>
                <a:spLocks noChangeArrowheads="1"/>
              </p:cNvSpPr>
              <p:nvPr/>
            </p:nvSpPr>
            <p:spPr bwMode="auto">
              <a:xfrm rot="3302765">
                <a:off x="11318194" y="2083217"/>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2" name="任意多边形 28"/>
              <p:cNvSpPr>
                <a:spLocks noChangeArrowheads="1"/>
              </p:cNvSpPr>
              <p:nvPr/>
            </p:nvSpPr>
            <p:spPr bwMode="auto">
              <a:xfrm rot="-3463740">
                <a:off x="3817346" y="2154199"/>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3" name="任意多边形 29"/>
              <p:cNvSpPr>
                <a:spLocks noChangeArrowheads="1"/>
              </p:cNvSpPr>
              <p:nvPr/>
            </p:nvSpPr>
            <p:spPr bwMode="auto">
              <a:xfrm rot="-4982836">
                <a:off x="2864283" y="4161941"/>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4" name="任意多边形 30"/>
              <p:cNvSpPr>
                <a:spLocks noChangeArrowheads="1"/>
              </p:cNvSpPr>
              <p:nvPr/>
            </p:nvSpPr>
            <p:spPr bwMode="auto">
              <a:xfrm rot="5131814">
                <a:off x="12208442" y="4219220"/>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71" name="花4"/>
            <p:cNvGrpSpPr/>
            <p:nvPr/>
          </p:nvGrpSpPr>
          <p:grpSpPr bwMode="auto">
            <a:xfrm>
              <a:off x="0" y="0"/>
              <a:ext cx="22838079" cy="13375101"/>
              <a:chOff x="0" y="0"/>
              <a:chExt cx="22838079" cy="13375101"/>
            </a:xfrm>
          </p:grpSpPr>
          <p:sp>
            <p:nvSpPr>
              <p:cNvPr id="82" name="任意多边形 18"/>
              <p:cNvSpPr>
                <a:spLocks noChangeArrowheads="1"/>
              </p:cNvSpPr>
              <p:nvPr/>
            </p:nvSpPr>
            <p:spPr bwMode="auto">
              <a:xfrm rot="-951352">
                <a:off x="7989869" y="8900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3" name="任意多边形 19"/>
              <p:cNvSpPr>
                <a:spLocks noChangeArrowheads="1"/>
              </p:cNvSpPr>
              <p:nvPr/>
            </p:nvSpPr>
            <p:spPr bwMode="auto">
              <a:xfrm rot="1075034">
                <a:off x="11397066" y="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4" name="任意多边形 20"/>
              <p:cNvSpPr>
                <a:spLocks noChangeArrowheads="1"/>
              </p:cNvSpPr>
              <p:nvPr/>
            </p:nvSpPr>
            <p:spPr bwMode="auto">
              <a:xfrm rot="2492382">
                <a:off x="13605991" y="1467639"/>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5" name="任意多边形 21"/>
              <p:cNvSpPr>
                <a:spLocks noChangeArrowheads="1"/>
              </p:cNvSpPr>
              <p:nvPr/>
            </p:nvSpPr>
            <p:spPr bwMode="auto">
              <a:xfrm rot="-2651627">
                <a:off x="5559233" y="1467641"/>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6" name="任意多边形 22"/>
              <p:cNvSpPr>
                <a:spLocks noChangeArrowheads="1"/>
              </p:cNvSpPr>
              <p:nvPr/>
            </p:nvSpPr>
            <p:spPr bwMode="auto">
              <a:xfrm rot="4080311">
                <a:off x="15091029" y="360301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7" name="任意多边形 23"/>
              <p:cNvSpPr>
                <a:spLocks noChangeArrowheads="1"/>
              </p:cNvSpPr>
              <p:nvPr/>
            </p:nvSpPr>
            <p:spPr bwMode="auto">
              <a:xfrm rot="-4337950">
                <a:off x="4160410" y="4017565"/>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72" name="组合 8"/>
            <p:cNvGrpSpPr/>
            <p:nvPr/>
          </p:nvGrpSpPr>
          <p:grpSpPr bwMode="auto">
            <a:xfrm>
              <a:off x="8336499" y="8592907"/>
              <a:ext cx="6171429" cy="3725279"/>
              <a:chOff x="0" y="0"/>
              <a:chExt cx="6171429" cy="3725279"/>
            </a:xfrm>
          </p:grpSpPr>
          <p:sp>
            <p:nvSpPr>
              <p:cNvPr id="73" name="任意多边形 9"/>
              <p:cNvSpPr>
                <a:spLocks noChangeArrowheads="1"/>
              </p:cNvSpPr>
              <p:nvPr/>
            </p:nvSpPr>
            <p:spPr bwMode="auto">
              <a:xfrm>
                <a:off x="2811727" y="0"/>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4" name="任意多边形 10"/>
              <p:cNvSpPr>
                <a:spLocks noChangeArrowheads="1"/>
              </p:cNvSpPr>
              <p:nvPr/>
            </p:nvSpPr>
            <p:spPr bwMode="auto">
              <a:xfrm rot="1072922">
                <a:off x="3326377" y="99091"/>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5" name="任意多边形 11"/>
              <p:cNvSpPr>
                <a:spLocks noChangeArrowheads="1"/>
              </p:cNvSpPr>
              <p:nvPr/>
            </p:nvSpPr>
            <p:spPr bwMode="auto">
              <a:xfrm rot="-1120856">
                <a:off x="2299552" y="120468"/>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6" name="任意多边形 12"/>
              <p:cNvSpPr>
                <a:spLocks noChangeArrowheads="1"/>
              </p:cNvSpPr>
              <p:nvPr/>
            </p:nvSpPr>
            <p:spPr bwMode="auto">
              <a:xfrm rot="1888215">
                <a:off x="3688746" y="361657"/>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7" name="任意多边形 13"/>
              <p:cNvSpPr>
                <a:spLocks noChangeArrowheads="1"/>
              </p:cNvSpPr>
              <p:nvPr/>
            </p:nvSpPr>
            <p:spPr bwMode="auto">
              <a:xfrm rot="-2097898">
                <a:off x="1905508" y="367332"/>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8" name="任意多边形 14"/>
              <p:cNvSpPr>
                <a:spLocks noChangeArrowheads="1"/>
              </p:cNvSpPr>
              <p:nvPr/>
            </p:nvSpPr>
            <p:spPr bwMode="auto">
              <a:xfrm rot="2750473">
                <a:off x="3928352" y="629884"/>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9" name="任意多边形 15"/>
              <p:cNvSpPr>
                <a:spLocks noChangeArrowheads="1"/>
              </p:cNvSpPr>
              <p:nvPr/>
            </p:nvSpPr>
            <p:spPr bwMode="auto">
              <a:xfrm rot="3552968">
                <a:off x="4194790" y="871489"/>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0" name="任意多边形 16"/>
              <p:cNvSpPr>
                <a:spLocks noChangeArrowheads="1"/>
              </p:cNvSpPr>
              <p:nvPr/>
            </p:nvSpPr>
            <p:spPr bwMode="auto">
              <a:xfrm rot="-2984903">
                <a:off x="1577950" y="661526"/>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1" name="任意多边形 17"/>
              <p:cNvSpPr>
                <a:spLocks noChangeArrowheads="1"/>
              </p:cNvSpPr>
              <p:nvPr/>
            </p:nvSpPr>
            <p:spPr bwMode="auto">
              <a:xfrm rot="-3649673">
                <a:off x="1381310" y="953545"/>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sp>
        <p:nvSpPr>
          <p:cNvPr id="36" name="任意多边形 60"/>
          <p:cNvSpPr>
            <a:spLocks noChangeArrowheads="1"/>
          </p:cNvSpPr>
          <p:nvPr/>
        </p:nvSpPr>
        <p:spPr bwMode="auto">
          <a:xfrm rot="14226372">
            <a:off x="4224338" y="5465763"/>
            <a:ext cx="1030287" cy="2573337"/>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 name="TextBox 8"/>
          <p:cNvSpPr txBox="1"/>
          <p:nvPr/>
        </p:nvSpPr>
        <p:spPr>
          <a:xfrm>
            <a:off x="4610735" y="2574290"/>
            <a:ext cx="3338195" cy="1014730"/>
          </a:xfrm>
          <a:prstGeom prst="rect">
            <a:avLst/>
          </a:prstGeom>
        </p:spPr>
        <p:txBody>
          <a:bodyPr wrap="square">
            <a:spAutoFit/>
          </a:bodyPr>
          <a:lstStyle>
            <a:defPPr>
              <a:defRPr lang="zh-CN"/>
            </a:defPPr>
            <a:lvl1pPr fontAlgn="base">
              <a:spcBef>
                <a:spcPct val="0"/>
              </a:spcBef>
              <a:spcAft>
                <a:spcPct val="0"/>
              </a:spcAft>
              <a:defRPr sz="4400" b="1">
                <a:gradFill>
                  <a:gsLst>
                    <a:gs pos="44000">
                      <a:schemeClr val="accent3"/>
                    </a:gs>
                    <a:gs pos="0">
                      <a:schemeClr val="accent1"/>
                    </a:gs>
                    <a:gs pos="93750">
                      <a:schemeClr val="accent5"/>
                    </a:gs>
                    <a:gs pos="74000">
                      <a:schemeClr val="accent4"/>
                    </a:gs>
                  </a:gsLst>
                  <a:lin ang="2700000" scaled="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pPr algn="dist"/>
            <a:r>
              <a:rPr lang="zh-CN" altLang="en-US" sz="6000" noProof="1">
                <a:ln w="3175">
                  <a:solidFill>
                    <a:schemeClr val="bg1"/>
                  </a:solidFill>
                </a:ln>
                <a:gradFill flip="none" rotWithShape="1">
                  <a:gsLst>
                    <a:gs pos="44000">
                      <a:schemeClr val="accent3"/>
                    </a:gs>
                    <a:gs pos="0">
                      <a:schemeClr val="accent1"/>
                    </a:gs>
                    <a:gs pos="93750">
                      <a:schemeClr val="accent5"/>
                    </a:gs>
                    <a:gs pos="74000">
                      <a:schemeClr val="accent4"/>
                    </a:gs>
                  </a:gsLst>
                  <a:path path="circle">
                    <a:fillToRect l="100000" b="100000"/>
                  </a:path>
                  <a:tileRect t="-100000" r="-100000"/>
                </a:gradFill>
                <a:effectLst>
                  <a:innerShdw blurRad="63500" dist="50800" dir="16200000">
                    <a:prstClr val="black">
                      <a:alpha val="50000"/>
                    </a:prstClr>
                  </a:innerShdw>
                </a:effectLst>
                <a:cs typeface="微软雅黑" panose="020B0503020204020204" pitchFamily="34" charset="-122"/>
              </a:rPr>
              <a:t>好搭</a:t>
            </a:r>
            <a:r>
              <a:rPr lang="en-US" altLang="zh-CN" sz="6000" noProof="1">
                <a:ln w="3175">
                  <a:solidFill>
                    <a:schemeClr val="bg1"/>
                  </a:solidFill>
                </a:ln>
                <a:gradFill flip="none" rotWithShape="1">
                  <a:gsLst>
                    <a:gs pos="44000">
                      <a:schemeClr val="accent3"/>
                    </a:gs>
                    <a:gs pos="0">
                      <a:schemeClr val="accent1"/>
                    </a:gs>
                    <a:gs pos="93750">
                      <a:schemeClr val="accent5"/>
                    </a:gs>
                    <a:gs pos="74000">
                      <a:schemeClr val="accent4"/>
                    </a:gs>
                  </a:gsLst>
                  <a:path path="circle">
                    <a:fillToRect l="100000" b="100000"/>
                  </a:path>
                  <a:tileRect t="-100000" r="-100000"/>
                </a:gradFill>
                <a:effectLst>
                  <a:innerShdw blurRad="63500" dist="50800" dir="16200000">
                    <a:prstClr val="black">
                      <a:alpha val="50000"/>
                    </a:prstClr>
                  </a:innerShdw>
                </a:effectLst>
                <a:cs typeface="微软雅黑" panose="020B0503020204020204" pitchFamily="34" charset="-122"/>
              </a:rPr>
              <a:t>Bit</a:t>
            </a:r>
          </a:p>
        </p:txBody>
      </p:sp>
      <p:pic>
        <p:nvPicPr>
          <p:cNvPr id="22" name="M01-06-000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13794" y="10351"/>
            <a:ext cx="609600" cy="609600"/>
          </a:xfrm>
          <a:prstGeom prst="rect">
            <a:avLst/>
          </a:prstGeom>
        </p:spPr>
      </p:pic>
      <p:cxnSp>
        <p:nvCxnSpPr>
          <p:cNvPr id="24" name="直接连接符 23"/>
          <p:cNvCxnSpPr/>
          <p:nvPr/>
        </p:nvCxnSpPr>
        <p:spPr>
          <a:xfrm>
            <a:off x="4691836" y="3554278"/>
            <a:ext cx="5698702" cy="0"/>
          </a:xfrm>
          <a:prstGeom prst="line">
            <a:avLst/>
          </a:prstGeom>
          <a:ln w="19050">
            <a:solidFill>
              <a:srgbClr val="F2B800"/>
            </a:solidFill>
          </a:ln>
        </p:spPr>
        <p:style>
          <a:lnRef idx="1">
            <a:schemeClr val="accent1"/>
          </a:lnRef>
          <a:fillRef idx="0">
            <a:schemeClr val="accent1"/>
          </a:fillRef>
          <a:effectRef idx="0">
            <a:schemeClr val="accent1"/>
          </a:effectRef>
          <a:fontRef idx="minor">
            <a:schemeClr val="tx1"/>
          </a:fontRef>
        </p:style>
      </p:cxnSp>
      <p:sp>
        <p:nvSpPr>
          <p:cNvPr id="33" name="任意多边形 17"/>
          <p:cNvSpPr>
            <a:spLocks noChangeArrowheads="1"/>
          </p:cNvSpPr>
          <p:nvPr/>
        </p:nvSpPr>
        <p:spPr bwMode="auto">
          <a:xfrm rot="20060881">
            <a:off x="4853940" y="5324062"/>
            <a:ext cx="622300" cy="1563688"/>
          </a:xfrm>
          <a:custGeom>
            <a:avLst/>
            <a:gdLst>
              <a:gd name="T0" fmla="*/ 311150 w 2015614"/>
              <a:gd name="T1" fmla="*/ 0 h 4367958"/>
              <a:gd name="T2" fmla="*/ 362236 w 2015614"/>
              <a:gd name="T3" fmla="*/ 53836 h 4367958"/>
              <a:gd name="T4" fmla="*/ 622300 w 2015614"/>
              <a:gd name="T5" fmla="*/ 781844 h 4367958"/>
              <a:gd name="T6" fmla="*/ 362236 w 2015614"/>
              <a:gd name="T7" fmla="*/ 1509852 h 4367958"/>
              <a:gd name="T8" fmla="*/ 311150 w 2015614"/>
              <a:gd name="T9" fmla="*/ 1563688 h 4367958"/>
              <a:gd name="T10" fmla="*/ 260064 w 2015614"/>
              <a:gd name="T11" fmla="*/ 1509851 h 4367958"/>
              <a:gd name="T12" fmla="*/ 0 w 2015614"/>
              <a:gd name="T13" fmla="*/ 781844 h 4367958"/>
              <a:gd name="T14" fmla="*/ 260064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4" name="任意多边形 18"/>
          <p:cNvSpPr>
            <a:spLocks noChangeArrowheads="1"/>
          </p:cNvSpPr>
          <p:nvPr/>
        </p:nvSpPr>
        <p:spPr bwMode="auto">
          <a:xfrm rot="13300765">
            <a:off x="10831620" y="-136049"/>
            <a:ext cx="1111250" cy="1563688"/>
          </a:xfrm>
          <a:custGeom>
            <a:avLst/>
            <a:gdLst>
              <a:gd name="T0" fmla="*/ 555625 w 2015614"/>
              <a:gd name="T1" fmla="*/ 0 h 4367958"/>
              <a:gd name="T2" fmla="*/ 646849 w 2015614"/>
              <a:gd name="T3" fmla="*/ 53836 h 4367958"/>
              <a:gd name="T4" fmla="*/ 1111250 w 2015614"/>
              <a:gd name="T5" fmla="*/ 781844 h 4367958"/>
              <a:gd name="T6" fmla="*/ 646849 w 2015614"/>
              <a:gd name="T7" fmla="*/ 1509852 h 4367958"/>
              <a:gd name="T8" fmla="*/ 555626 w 2015614"/>
              <a:gd name="T9" fmla="*/ 1563688 h 4367958"/>
              <a:gd name="T10" fmla="*/ 464401 w 2015614"/>
              <a:gd name="T11" fmla="*/ 1509851 h 4367958"/>
              <a:gd name="T12" fmla="*/ 0 w 2015614"/>
              <a:gd name="T13" fmla="*/ 781844 h 4367958"/>
              <a:gd name="T14" fmla="*/ 464401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 name="矩形 3"/>
          <p:cNvSpPr/>
          <p:nvPr/>
        </p:nvSpPr>
        <p:spPr>
          <a:xfrm>
            <a:off x="7895613" y="3004766"/>
            <a:ext cx="2956560" cy="521970"/>
          </a:xfrm>
          <a:prstGeom prst="rect">
            <a:avLst/>
          </a:prstGeom>
        </p:spPr>
        <p:txBody>
          <a:bodyPr wrap="none">
            <a:spAutoFit/>
          </a:bodyPr>
          <a:lstStyle/>
          <a:p>
            <a:pPr algn="l"/>
            <a:r>
              <a:rPr lang="en-US" altLang="zh-CN" sz="2800">
                <a:gradFill>
                  <a:gsLst>
                    <a:gs pos="21000">
                      <a:srgbClr val="53575C"/>
                    </a:gs>
                    <a:gs pos="88000">
                      <a:srgbClr val="C5C7CA"/>
                    </a:gs>
                  </a:gsLst>
                  <a:lin ang="5400000"/>
                </a:gra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a:gradFill>
                  <a:gsLst>
                    <a:gs pos="21000">
                      <a:srgbClr val="53575C"/>
                    </a:gs>
                    <a:gs pos="88000">
                      <a:srgbClr val="C5C7CA"/>
                    </a:gs>
                  </a:gsLst>
                  <a:lin ang="5400000"/>
                </a:gradFill>
                <a:effectLst/>
                <a:latin typeface="微软雅黑" panose="020B0503020204020204" pitchFamily="34" charset="-122"/>
                <a:ea typeface="微软雅黑" panose="020B0503020204020204" pitchFamily="34" charset="-122"/>
                <a:cs typeface="微软雅黑" panose="020B0503020204020204" pitchFamily="34" charset="-122"/>
                <a:sym typeface="+mn-ea"/>
              </a:rPr>
              <a:t>基于</a:t>
            </a:r>
            <a:r>
              <a:rPr lang="en-US" altLang="zh-CN" sz="2800">
                <a:gradFill>
                  <a:gsLst>
                    <a:gs pos="21000">
                      <a:srgbClr val="53575C"/>
                    </a:gs>
                    <a:gs pos="88000">
                      <a:srgbClr val="C5C7CA"/>
                    </a:gs>
                  </a:gsLst>
                  <a:lin ang="5400000"/>
                </a:gradFill>
                <a:effectLst/>
                <a:latin typeface="微软雅黑" panose="020B0503020204020204" pitchFamily="34" charset="-122"/>
                <a:ea typeface="微软雅黑" panose="020B0503020204020204" pitchFamily="34" charset="-122"/>
                <a:cs typeface="微软雅黑" panose="020B0503020204020204" pitchFamily="34" charset="-122"/>
                <a:sym typeface="+mn-ea"/>
              </a:rPr>
              <a:t>MakeCode)</a:t>
            </a:r>
            <a:endParaRPr lang="en-US" altLang="zh-CN" sz="2800" dirty="0">
              <a:gradFill>
                <a:gsLst>
                  <a:gs pos="21000">
                    <a:srgbClr val="53575C"/>
                  </a:gs>
                  <a:gs pos="88000">
                    <a:srgbClr val="C5C7CA"/>
                  </a:gs>
                </a:gsLst>
                <a:lin ang="5400000"/>
              </a:gra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椭圆 16"/>
          <p:cNvSpPr/>
          <p:nvPr/>
        </p:nvSpPr>
        <p:spPr>
          <a:xfrm>
            <a:off x="1431647" y="4887687"/>
            <a:ext cx="903450" cy="903568"/>
          </a:xfrm>
          <a:prstGeom prst="ellipse">
            <a:avLst/>
          </a:prstGeom>
          <a:solidFill>
            <a:schemeClr val="accent3"/>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8" name="椭圆 17"/>
          <p:cNvSpPr/>
          <p:nvPr/>
        </p:nvSpPr>
        <p:spPr>
          <a:xfrm>
            <a:off x="2489517" y="1607544"/>
            <a:ext cx="366322" cy="36636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9" name="组合 18"/>
          <p:cNvGrpSpPr/>
          <p:nvPr/>
        </p:nvGrpSpPr>
        <p:grpSpPr>
          <a:xfrm>
            <a:off x="3587535" y="5688284"/>
            <a:ext cx="401361" cy="401413"/>
            <a:chOff x="304800" y="673100"/>
            <a:chExt cx="4000500" cy="4000500"/>
          </a:xfrm>
          <a:effectLst>
            <a:outerShdw blurRad="381000" dist="152400" dir="8100000" algn="tr" rotWithShape="0">
              <a:prstClr val="black">
                <a:alpha val="7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3952137" y="993573"/>
            <a:ext cx="672907" cy="672995"/>
            <a:chOff x="304800" y="673100"/>
            <a:chExt cx="4000500" cy="4000500"/>
          </a:xfrm>
          <a:effectLst>
            <a:outerShdw blurRad="317500" dist="1905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椭圆 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2553517" y="5812771"/>
            <a:ext cx="292998" cy="293036"/>
            <a:chOff x="304800" y="673100"/>
            <a:chExt cx="4000500" cy="4000500"/>
          </a:xfrm>
          <a:effectLst>
            <a:outerShdw blurRad="381000" dist="152400" dir="8100000" algn="tr" rotWithShape="0">
              <a:prstClr val="black">
                <a:alpha val="7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椭圆 2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2509771" y="4113594"/>
            <a:ext cx="383842" cy="383892"/>
            <a:chOff x="304800" y="673100"/>
            <a:chExt cx="4000500" cy="4000500"/>
          </a:xfrm>
          <a:effectLst>
            <a:outerShdw blurRad="381000" dist="152400" dir="8100000" algn="tr" rotWithShape="0">
              <a:prstClr val="black">
                <a:alpha val="7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椭圆 38"/>
          <p:cNvSpPr/>
          <p:nvPr/>
        </p:nvSpPr>
        <p:spPr>
          <a:xfrm>
            <a:off x="5515884" y="993573"/>
            <a:ext cx="366322" cy="36636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40" name="椭圆 39"/>
          <p:cNvSpPr/>
          <p:nvPr/>
        </p:nvSpPr>
        <p:spPr>
          <a:xfrm>
            <a:off x="3788216" y="5070260"/>
            <a:ext cx="183161" cy="183185"/>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41" name="组合 40"/>
          <p:cNvGrpSpPr/>
          <p:nvPr/>
        </p:nvGrpSpPr>
        <p:grpSpPr>
          <a:xfrm>
            <a:off x="4556209" y="5446845"/>
            <a:ext cx="602843" cy="602921"/>
            <a:chOff x="304800" y="673100"/>
            <a:chExt cx="4000500" cy="4000500"/>
          </a:xfrm>
          <a:effectLst>
            <a:outerShdw blurRad="317500" dist="1905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椭圆 4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椭圆 43"/>
          <p:cNvSpPr/>
          <p:nvPr/>
        </p:nvSpPr>
        <p:spPr>
          <a:xfrm>
            <a:off x="396057" y="5667198"/>
            <a:ext cx="506149" cy="506215"/>
          </a:xfrm>
          <a:prstGeom prst="ellipse">
            <a:avLst/>
          </a:prstGeom>
          <a:solidFill>
            <a:schemeClr val="accent6"/>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45" name="组合 44"/>
          <p:cNvGrpSpPr/>
          <p:nvPr/>
        </p:nvGrpSpPr>
        <p:grpSpPr>
          <a:xfrm>
            <a:off x="3062376" y="4846768"/>
            <a:ext cx="401361" cy="401413"/>
            <a:chOff x="304800" y="673100"/>
            <a:chExt cx="4000500" cy="4000500"/>
          </a:xfrm>
          <a:effectLst>
            <a:outerShdw blurRad="381000" dist="152400" dir="8100000" algn="tr" rotWithShape="0">
              <a:prstClr val="black">
                <a:alpha val="7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椭圆 4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4341178" y="247533"/>
            <a:ext cx="292998" cy="293036"/>
            <a:chOff x="304800" y="673100"/>
            <a:chExt cx="4000500" cy="4000500"/>
          </a:xfrm>
          <a:effectLst>
            <a:outerShdw blurRad="381000" dist="152400" dir="8100000" algn="tr" rotWithShape="0">
              <a:prstClr val="black">
                <a:alpha val="70000"/>
              </a:prstClr>
            </a:outerShdw>
          </a:effectLst>
        </p:grpSpPr>
        <p:sp>
          <p:nvSpPr>
            <p:cNvPr id="49" name="同心圆 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0" name="椭圆 4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2095997" y="1025615"/>
            <a:ext cx="383842" cy="383892"/>
            <a:chOff x="304800" y="673100"/>
            <a:chExt cx="4000500" cy="4000500"/>
          </a:xfrm>
          <a:effectLst>
            <a:outerShdw blurRad="381000" dist="152400" dir="8100000" algn="tr" rotWithShape="0">
              <a:prstClr val="black">
                <a:alpha val="7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椭圆 5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椭圆 53"/>
          <p:cNvSpPr/>
          <p:nvPr/>
        </p:nvSpPr>
        <p:spPr>
          <a:xfrm>
            <a:off x="3439869" y="680727"/>
            <a:ext cx="183161" cy="183185"/>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55" name="组合 54"/>
          <p:cNvGrpSpPr/>
          <p:nvPr/>
        </p:nvGrpSpPr>
        <p:grpSpPr>
          <a:xfrm>
            <a:off x="69456" y="1607543"/>
            <a:ext cx="970412" cy="970539"/>
            <a:chOff x="304800" y="673100"/>
            <a:chExt cx="4000500" cy="4000500"/>
          </a:xfrm>
          <a:effectLst>
            <a:outerShdw blurRad="317500" dist="1905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7" name="椭圆 5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5292520" y="405186"/>
            <a:ext cx="383842" cy="383892"/>
            <a:chOff x="304800" y="673100"/>
            <a:chExt cx="4000500" cy="4000500"/>
          </a:xfrm>
          <a:effectLst>
            <a:outerShdw blurRad="381000" dist="152400" dir="8100000" algn="tr" rotWithShape="0">
              <a:prstClr val="black">
                <a:alpha val="7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 name="椭圆 5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椭圆 60"/>
          <p:cNvSpPr/>
          <p:nvPr/>
        </p:nvSpPr>
        <p:spPr>
          <a:xfrm>
            <a:off x="1667182" y="3235792"/>
            <a:ext cx="183161" cy="183185"/>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63" name="组合 62"/>
          <p:cNvGrpSpPr/>
          <p:nvPr/>
        </p:nvGrpSpPr>
        <p:grpSpPr>
          <a:xfrm>
            <a:off x="1130231" y="1988840"/>
            <a:ext cx="2493579" cy="2493904"/>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6" name="椭圆 6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9"/>
          <p:cNvSpPr txBox="1"/>
          <p:nvPr/>
        </p:nvSpPr>
        <p:spPr>
          <a:xfrm>
            <a:off x="1254688" y="2574072"/>
            <a:ext cx="2214880" cy="1322070"/>
          </a:xfrm>
          <a:prstGeom prst="rect">
            <a:avLst/>
          </a:prstGeom>
          <a:noFill/>
        </p:spPr>
        <p:txBody>
          <a:bodyPr wrap="none" rtlCol="0">
            <a:spAutoFit/>
          </a:bodyPr>
          <a:lstStyle/>
          <a:p>
            <a:pPr algn="ctr"/>
            <a:r>
              <a:rPr lang="zh-CN" altLang="en-US" sz="4000" b="1" dirty="0">
                <a:solidFill>
                  <a:schemeClr val="accent2"/>
                </a:solidFill>
                <a:latin typeface="微软雅黑" panose="020B0503020204020204" pitchFamily="34" charset="-122"/>
                <a:ea typeface="微软雅黑" panose="020B0503020204020204" pitchFamily="34" charset="-122"/>
              </a:rPr>
              <a:t>创客教育</a:t>
            </a:r>
          </a:p>
          <a:p>
            <a:pPr algn="ctr"/>
            <a:r>
              <a:rPr lang="zh-CN" altLang="en-US" sz="4000" b="1" dirty="0">
                <a:solidFill>
                  <a:schemeClr val="accent2"/>
                </a:solidFill>
                <a:latin typeface="微软雅黑" panose="020B0503020204020204" pitchFamily="34" charset="-122"/>
                <a:ea typeface="微软雅黑" panose="020B0503020204020204" pitchFamily="34" charset="-122"/>
              </a:rPr>
              <a:t>系列课程</a:t>
            </a:r>
          </a:p>
        </p:txBody>
      </p:sp>
      <p:pic>
        <p:nvPicPr>
          <p:cNvPr id="2" name="图片 1" descr="C:/Users/stcvs001/AppData/Local/Temp/kaimatting/20200323160448/output_aiMatting_20200323160451.pngoutput_aiMatting_20200323160451"/>
          <p:cNvPicPr>
            <a:picLocks noChangeAspect="1"/>
          </p:cNvPicPr>
          <p:nvPr/>
        </p:nvPicPr>
        <p:blipFill>
          <a:blip r:embed="rId7"/>
          <a:stretch>
            <a:fillRect/>
          </a:stretch>
        </p:blipFill>
        <p:spPr>
          <a:xfrm>
            <a:off x="620000" y="247650"/>
            <a:ext cx="1946275" cy="671114"/>
          </a:xfrm>
          <a:prstGeom prst="rect">
            <a:avLst/>
          </a:prstGeom>
        </p:spPr>
      </p:pic>
      <p:sp>
        <p:nvSpPr>
          <p:cNvPr id="3" name="TextBox 2"/>
          <p:cNvSpPr txBox="1"/>
          <p:nvPr/>
        </p:nvSpPr>
        <p:spPr>
          <a:xfrm>
            <a:off x="5309870" y="3678555"/>
            <a:ext cx="3116580" cy="460375"/>
          </a:xfrm>
          <a:prstGeom prst="rect">
            <a:avLst/>
          </a:prstGeom>
          <a:noFill/>
        </p:spPr>
        <p:txBody>
          <a:bodyPr wrap="square" rtlCol="0">
            <a:spAutoFit/>
          </a:bodyPr>
          <a:lstStyle/>
          <a:p>
            <a:pPr algn="dist"/>
            <a:r>
              <a:rPr lang="zh-CN" altLang="en-US" sz="2400" dirty="0">
                <a:solidFill>
                  <a:schemeClr val="bg1">
                    <a:lumMod val="50000"/>
                  </a:schemeClr>
                </a:solidFill>
                <a:latin typeface="+mj-ea"/>
              </a:rPr>
              <a:t>好好搭搭在线</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audio>
              <p:cMediaNode numSld="999">
                <p:cTn id="2" repeatCount="indefinite" fill="hold" display="0">
                  <p:stCondLst>
                    <p:cond delay="indefinite"/>
                  </p:stCondLst>
                  <p:endCondLst>
                    <p:cond evt="onStopAudio" delay="0">
                      <p:tgtEl>
                        <p:sldTgt/>
                      </p:tgtEl>
                    </p:cond>
                  </p:endCondLst>
                </p:cTn>
                <p:tgtEl>
                  <p:spTgt spid="22"/>
                </p:tgtEl>
              </p:cMediaNode>
            </p:audio>
          </p:childTnLst>
        </p:cTn>
      </p:par>
    </p:tnLst>
    <p:bldLst>
      <p:bldP spid="9" grpId="0"/>
      <p:bldP spid="4" grpId="0"/>
      <p:bldP spid="17" grpId="0" animBg="1"/>
      <p:bldP spid="17" grpId="1" animBg="1"/>
      <p:bldP spid="17" grpId="2" animBg="1"/>
      <p:bldP spid="18" grpId="0" animBg="1"/>
      <p:bldP spid="18" grpId="1" animBg="1"/>
      <p:bldP spid="18" grpId="2" animBg="1"/>
      <p:bldP spid="39" grpId="0" animBg="1"/>
      <p:bldP spid="39" grpId="1" animBg="1"/>
      <p:bldP spid="39" grpId="2" animBg="1"/>
      <p:bldP spid="40" grpId="0" animBg="1"/>
      <p:bldP spid="40" grpId="1" animBg="1"/>
      <p:bldP spid="40" grpId="2" animBg="1"/>
      <p:bldP spid="44" grpId="0" animBg="1"/>
      <p:bldP spid="44" grpId="1" animBg="1"/>
      <p:bldP spid="44" grpId="2" animBg="1"/>
      <p:bldP spid="54" grpId="0" animBg="1"/>
      <p:bldP spid="54" grpId="1" animBg="1"/>
      <p:bldP spid="54" grpId="2" animBg="1"/>
      <p:bldP spid="61" grpId="0" animBg="1"/>
      <p:bldP spid="61" grpId="1" animBg="1"/>
      <p:bldP spid="61" grpId="2"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54855" y="2720975"/>
            <a:ext cx="5701030" cy="769441"/>
          </a:xfrm>
          <a:prstGeom prst="rect">
            <a:avLst/>
          </a:prstGeom>
        </p:spPr>
        <p:txBody>
          <a:bodyPr wrap="square">
            <a:spAutoFit/>
          </a:bodyPr>
          <a:lstStyle>
            <a:defPPr>
              <a:defRPr lang="zh-CN"/>
            </a:defPPr>
            <a:lvl1pPr fontAlgn="base">
              <a:spcBef>
                <a:spcPct val="0"/>
              </a:spcBef>
              <a:spcAft>
                <a:spcPct val="0"/>
              </a:spcAft>
              <a:defRPr sz="5400" b="1">
                <a:ln w="3175">
                  <a:solidFill>
                    <a:schemeClr val="bg1"/>
                  </a:solidFill>
                </a:ln>
                <a:gradFill flip="none" rotWithShape="1">
                  <a:gsLst>
                    <a:gs pos="44000">
                      <a:schemeClr val="accent3"/>
                    </a:gs>
                    <a:gs pos="0">
                      <a:schemeClr val="accent1"/>
                    </a:gs>
                    <a:gs pos="93750">
                      <a:schemeClr val="accent5"/>
                    </a:gs>
                    <a:gs pos="74000">
                      <a:schemeClr val="accent4"/>
                    </a:gs>
                  </a:gsLst>
                  <a:path path="circle">
                    <a:fillToRect l="50000" t="50000" r="50000" b="50000"/>
                  </a:path>
                  <a:tileRect/>
                </a:gradFill>
                <a:effectLst>
                  <a:innerShdw blurRad="63500" dist="50800" dir="16200000">
                    <a:prstClr val="black">
                      <a:alpha val="50000"/>
                    </a:prstClr>
                  </a:innerShdw>
                </a:effectLst>
                <a:latin typeface="华康雅宋体W9(P)" panose="02020900000000000000" pitchFamily="18" charset="-122"/>
                <a:ea typeface="华康雅宋体W9(P)" panose="02020900000000000000" pitchFamily="18" charset="-122"/>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pPr algn="ctr"/>
            <a:r>
              <a:rPr lang="zh-CN" altLang="en-US" sz="4400" noProof="1">
                <a:latin typeface="微软雅黑" panose="020B0503020204020204" pitchFamily="34" charset="-122"/>
                <a:ea typeface="微软雅黑" panose="020B0503020204020204" pitchFamily="34" charset="-122"/>
                <a:cs typeface="微软雅黑" panose="020B0503020204020204" pitchFamily="34" charset="-122"/>
              </a:rPr>
              <a:t>超声波传感器读取</a:t>
            </a:r>
            <a:endParaRPr lang="en-US" altLang="zh-CN" sz="4400" noProof="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TextBox 2"/>
          <p:cNvSpPr txBox="1"/>
          <p:nvPr/>
        </p:nvSpPr>
        <p:spPr>
          <a:xfrm>
            <a:off x="5542280" y="3678555"/>
            <a:ext cx="3116580" cy="460375"/>
          </a:xfrm>
          <a:prstGeom prst="rect">
            <a:avLst/>
          </a:prstGeom>
          <a:noFill/>
        </p:spPr>
        <p:txBody>
          <a:bodyPr wrap="square" rtlCol="0">
            <a:spAutoFit/>
          </a:bodyPr>
          <a:lstStyle/>
          <a:p>
            <a:pPr algn="dist"/>
            <a:r>
              <a:rPr lang="zh-CN" altLang="en-US" sz="2400" dirty="0">
                <a:solidFill>
                  <a:schemeClr val="bg1">
                    <a:lumMod val="50000"/>
                  </a:schemeClr>
                </a:solidFill>
                <a:latin typeface="+mj-ea"/>
              </a:rPr>
              <a:t>好好搭搭在线</a:t>
            </a:r>
          </a:p>
        </p:txBody>
      </p:sp>
      <p:cxnSp>
        <p:nvCxnSpPr>
          <p:cNvPr id="5" name="直接连接符 4"/>
          <p:cNvCxnSpPr/>
          <p:nvPr/>
        </p:nvCxnSpPr>
        <p:spPr>
          <a:xfrm>
            <a:off x="4717778" y="3602044"/>
            <a:ext cx="5698702" cy="0"/>
          </a:xfrm>
          <a:prstGeom prst="line">
            <a:avLst/>
          </a:prstGeom>
          <a:ln w="19050">
            <a:solidFill>
              <a:srgbClr val="F2B8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5299730" y="1198191"/>
            <a:ext cx="3636000" cy="967932"/>
            <a:chOff x="3237789" y="1193772"/>
            <a:chExt cx="3636000" cy="967932"/>
          </a:xfrm>
        </p:grpSpPr>
        <p:grpSp>
          <p:nvGrpSpPr>
            <p:cNvPr id="5" name="组合 4"/>
            <p:cNvGrpSpPr/>
            <p:nvPr/>
          </p:nvGrpSpPr>
          <p:grpSpPr>
            <a:xfrm>
              <a:off x="3237789" y="1193772"/>
              <a:ext cx="3636000" cy="967932"/>
              <a:chOff x="4139952" y="1170041"/>
              <a:chExt cx="3559469" cy="536519"/>
            </a:xfrm>
          </p:grpSpPr>
          <p:sp>
            <p:nvSpPr>
              <p:cNvPr id="7" name="圆角矩形 6"/>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圆角矩形 113"/>
              <p:cNvSpPr/>
              <p:nvPr/>
            </p:nvSpPr>
            <p:spPr>
              <a:xfrm>
                <a:off x="4716017" y="1250029"/>
                <a:ext cx="2819381"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4225852" y="1325082"/>
                <a:ext cx="486118" cy="221041"/>
              </a:xfrm>
              <a:prstGeom prst="rect">
                <a:avLst/>
              </a:prstGeom>
              <a:noFill/>
            </p:spPr>
            <p:txBody>
              <a:bodyPr wrap="none" rtlCol="0">
                <a:spAutoFit/>
              </a:bodyPr>
              <a:lstStyle/>
              <a:p>
                <a:pPr algn="ctr"/>
                <a:r>
                  <a:rPr lang="en-US" altLang="zh-CN" sz="2000" b="1" dirty="0">
                    <a:solidFill>
                      <a:schemeClr val="accent2"/>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01</a:t>
                </a:r>
                <a:endParaRPr lang="zh-CN" altLang="en-US" sz="2000" b="1" dirty="0">
                  <a:solidFill>
                    <a:schemeClr val="accent2"/>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6" name="TextBox 5"/>
            <p:cNvSpPr txBox="1"/>
            <p:nvPr/>
          </p:nvSpPr>
          <p:spPr>
            <a:xfrm>
              <a:off x="4268407" y="1370517"/>
              <a:ext cx="2019621" cy="583565"/>
            </a:xfrm>
            <a:prstGeom prst="rect">
              <a:avLst/>
            </a:prstGeom>
            <a:noFill/>
          </p:spPr>
          <p:txBody>
            <a:bodyPr wrap="square" rtlCol="0">
              <a:spAutoFit/>
            </a:bodyPr>
            <a:lstStyle/>
            <a:p>
              <a:pPr algn="ctr"/>
              <a:r>
                <a:rPr lang="zh-CN" altLang="en-US" sz="3200" dirty="0">
                  <a:solidFill>
                    <a:schemeClr val="bg1"/>
                  </a:solidFill>
                  <a:effectLst>
                    <a:outerShdw blurRad="50800" dist="38100" dir="2700000" algn="tl" rotWithShape="0">
                      <a:prstClr val="black">
                        <a:alpha val="40000"/>
                      </a:prstClr>
                    </a:outerShdw>
                  </a:effectLst>
                  <a:latin typeface="+mj-ea"/>
                  <a:ea typeface="+mj-ea"/>
                </a:rPr>
                <a:t>基础知识</a:t>
              </a:r>
            </a:p>
          </p:txBody>
        </p:sp>
      </p:grpSp>
      <p:grpSp>
        <p:nvGrpSpPr>
          <p:cNvPr id="51" name="组合 50"/>
          <p:cNvGrpSpPr/>
          <p:nvPr/>
        </p:nvGrpSpPr>
        <p:grpSpPr>
          <a:xfrm>
            <a:off x="2453088" y="2876129"/>
            <a:ext cx="1645963" cy="1645963"/>
            <a:chOff x="391147" y="2871710"/>
            <a:chExt cx="1645963" cy="1645963"/>
          </a:xfrm>
        </p:grpSpPr>
        <p:grpSp>
          <p:nvGrpSpPr>
            <p:cNvPr id="28" name="组合 27"/>
            <p:cNvGrpSpPr/>
            <p:nvPr/>
          </p:nvGrpSpPr>
          <p:grpSpPr>
            <a:xfrm>
              <a:off x="391147" y="2871710"/>
              <a:ext cx="1645963" cy="1645963"/>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30"/>
            <p:cNvSpPr txBox="1"/>
            <p:nvPr/>
          </p:nvSpPr>
          <p:spPr>
            <a:xfrm>
              <a:off x="494968" y="3434974"/>
              <a:ext cx="1438320" cy="492125"/>
            </a:xfrm>
            <a:prstGeom prst="rect">
              <a:avLst/>
            </a:prstGeom>
            <a:noFill/>
          </p:spPr>
          <p:txBody>
            <a:bodyPr wrap="square" lIns="0" tIns="0" rIns="0" bIns="0" rtlCol="0">
              <a:spAutoFit/>
            </a:bodyPr>
            <a:lstStyle/>
            <a:p>
              <a:pPr algn="ctr"/>
              <a:r>
                <a:rPr lang="zh-CN" altLang="en-US" sz="3200" b="1" dirty="0">
                  <a:solidFill>
                    <a:schemeClr val="accent1"/>
                  </a:solidFill>
                  <a:latin typeface="微软雅黑" panose="020B0503020204020204" pitchFamily="34" charset="-122"/>
                  <a:ea typeface="微软雅黑" panose="020B0503020204020204" pitchFamily="34" charset="-122"/>
                </a:rPr>
                <a:t>目 录</a:t>
              </a:r>
            </a:p>
          </p:txBody>
        </p:sp>
      </p:grpSp>
      <p:sp>
        <p:nvSpPr>
          <p:cNvPr id="32" name="Freeform 5"/>
          <p:cNvSpPr/>
          <p:nvPr/>
        </p:nvSpPr>
        <p:spPr bwMode="auto">
          <a:xfrm>
            <a:off x="4225734" y="1672145"/>
            <a:ext cx="745200" cy="3921513"/>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gradFill flip="none" rotWithShape="1">
            <a:gsLst>
              <a:gs pos="0">
                <a:schemeClr val="bg1"/>
              </a:gs>
              <a:gs pos="100000">
                <a:schemeClr val="bg1">
                  <a:lumMod val="85000"/>
                </a:schemeClr>
              </a:gs>
            </a:gsLst>
            <a:lin ang="0" scaled="1"/>
            <a:tileRect/>
          </a:gradFill>
          <a:ln w="12700">
            <a:gradFill>
              <a:gsLst>
                <a:gs pos="0">
                  <a:schemeClr val="bg1"/>
                </a:gs>
                <a:gs pos="100000">
                  <a:schemeClr val="bg1">
                    <a:lumMod val="85000"/>
                  </a:schemeClr>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mn-lt"/>
              <a:ea typeface="+mn-ea"/>
            </a:endParaRPr>
          </a:p>
        </p:txBody>
      </p:sp>
      <p:grpSp>
        <p:nvGrpSpPr>
          <p:cNvPr id="53" name="组合 52"/>
          <p:cNvGrpSpPr/>
          <p:nvPr/>
        </p:nvGrpSpPr>
        <p:grpSpPr>
          <a:xfrm>
            <a:off x="5299730" y="2466236"/>
            <a:ext cx="3636000" cy="967932"/>
            <a:chOff x="3237789" y="2461817"/>
            <a:chExt cx="3636000" cy="967932"/>
          </a:xfrm>
        </p:grpSpPr>
        <p:grpSp>
          <p:nvGrpSpPr>
            <p:cNvPr id="23" name="组合 22"/>
            <p:cNvGrpSpPr/>
            <p:nvPr/>
          </p:nvGrpSpPr>
          <p:grpSpPr>
            <a:xfrm>
              <a:off x="3237789" y="2461817"/>
              <a:ext cx="3636000" cy="967932"/>
              <a:chOff x="4139952" y="1170041"/>
              <a:chExt cx="3559469" cy="536519"/>
            </a:xfrm>
          </p:grpSpPr>
          <p:sp>
            <p:nvSpPr>
              <p:cNvPr id="25" name="圆角矩形 24"/>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圆角矩形 113"/>
              <p:cNvSpPr/>
              <p:nvPr/>
            </p:nvSpPr>
            <p:spPr>
              <a:xfrm>
                <a:off x="4716016" y="1250029"/>
                <a:ext cx="2819382"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6"/>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4237519" y="1333759"/>
                <a:ext cx="486118" cy="221041"/>
              </a:xfrm>
              <a:prstGeom prst="rect">
                <a:avLst/>
              </a:prstGeom>
              <a:noFill/>
            </p:spPr>
            <p:txBody>
              <a:bodyPr wrap="none" rtlCol="0">
                <a:spAutoFit/>
              </a:bodyPr>
              <a:lstStyle/>
              <a:p>
                <a:pPr algn="ctr"/>
                <a:r>
                  <a:rPr lang="en-US" altLang="zh-CN" sz="2000" b="1" dirty="0">
                    <a:solidFill>
                      <a:schemeClr val="accent6"/>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02</a:t>
                </a:r>
                <a:endParaRPr lang="zh-CN" altLang="en-US" sz="2000" b="1" dirty="0">
                  <a:solidFill>
                    <a:schemeClr val="accent6"/>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36" name="TextBox 35"/>
            <p:cNvSpPr txBox="1"/>
            <p:nvPr/>
          </p:nvSpPr>
          <p:spPr>
            <a:xfrm>
              <a:off x="4268407" y="2653395"/>
              <a:ext cx="2019621" cy="583565"/>
            </a:xfrm>
            <a:prstGeom prst="rect">
              <a:avLst/>
            </a:prstGeom>
            <a:noFill/>
          </p:spPr>
          <p:txBody>
            <a:bodyPr wrap="square" rtlCol="0">
              <a:spAutoFit/>
            </a:bodyPr>
            <a:lstStyle/>
            <a:p>
              <a:pPr algn="ctr"/>
              <a:r>
                <a:rPr lang="zh-CN" altLang="en-US" sz="3200" dirty="0">
                  <a:solidFill>
                    <a:schemeClr val="bg1"/>
                  </a:solidFill>
                  <a:effectLst>
                    <a:outerShdw blurRad="50800" dist="38100" dir="2700000" algn="tl" rotWithShape="0">
                      <a:prstClr val="black">
                        <a:alpha val="40000"/>
                      </a:prstClr>
                    </a:outerShdw>
                  </a:effectLst>
                  <a:latin typeface="+mj-ea"/>
                  <a:ea typeface="+mj-ea"/>
                </a:rPr>
                <a:t>指令学习</a:t>
              </a:r>
            </a:p>
          </p:txBody>
        </p:sp>
      </p:grpSp>
      <p:grpSp>
        <p:nvGrpSpPr>
          <p:cNvPr id="54" name="组合 53"/>
          <p:cNvGrpSpPr/>
          <p:nvPr/>
        </p:nvGrpSpPr>
        <p:grpSpPr>
          <a:xfrm>
            <a:off x="5311709" y="3734286"/>
            <a:ext cx="3636000" cy="967932"/>
            <a:chOff x="3249768" y="3729867"/>
            <a:chExt cx="3636000" cy="967932"/>
          </a:xfrm>
        </p:grpSpPr>
        <p:grpSp>
          <p:nvGrpSpPr>
            <p:cNvPr id="11" name="组合 10"/>
            <p:cNvGrpSpPr/>
            <p:nvPr/>
          </p:nvGrpSpPr>
          <p:grpSpPr>
            <a:xfrm>
              <a:off x="3249768" y="3729867"/>
              <a:ext cx="3636000" cy="967932"/>
              <a:chOff x="4139952" y="1170041"/>
              <a:chExt cx="3559469" cy="536519"/>
            </a:xfrm>
          </p:grpSpPr>
          <p:sp>
            <p:nvSpPr>
              <p:cNvPr id="13" name="圆角矩形 12"/>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圆角矩形 113"/>
              <p:cNvSpPr/>
              <p:nvPr/>
            </p:nvSpPr>
            <p:spPr>
              <a:xfrm>
                <a:off x="4716016" y="1250029"/>
                <a:ext cx="2819381"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5"/>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4203132" y="1364010"/>
                <a:ext cx="486118" cy="221041"/>
              </a:xfrm>
              <a:prstGeom prst="rect">
                <a:avLst/>
              </a:prstGeom>
              <a:noFill/>
            </p:spPr>
            <p:txBody>
              <a:bodyPr wrap="none" rtlCol="0">
                <a:spAutoFit/>
              </a:bodyPr>
              <a:lstStyle/>
              <a:p>
                <a:pPr algn="ctr"/>
                <a:r>
                  <a:rPr lang="en-US" altLang="zh-CN" sz="2000" b="1" dirty="0">
                    <a:solidFill>
                      <a:schemeClr val="accent5"/>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03</a:t>
                </a:r>
                <a:endParaRPr lang="zh-CN" altLang="en-US" sz="2000" b="1" dirty="0">
                  <a:solidFill>
                    <a:schemeClr val="accent5"/>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37" name="TextBox 36"/>
            <p:cNvSpPr txBox="1"/>
            <p:nvPr/>
          </p:nvSpPr>
          <p:spPr>
            <a:xfrm>
              <a:off x="4268308" y="3933067"/>
              <a:ext cx="2251710" cy="583565"/>
            </a:xfrm>
            <a:prstGeom prst="rect">
              <a:avLst/>
            </a:prstGeom>
            <a:noFill/>
          </p:spPr>
          <p:txBody>
            <a:bodyPr wrap="square" rtlCol="0">
              <a:spAutoFit/>
            </a:bodyPr>
            <a:lstStyle/>
            <a:p>
              <a:pPr algn="ctr"/>
              <a:r>
                <a:rPr lang="zh-CN" altLang="en-US" sz="3200" dirty="0">
                  <a:solidFill>
                    <a:schemeClr val="bg1"/>
                  </a:solidFill>
                  <a:effectLst>
                    <a:outerShdw blurRad="50800" dist="38100" dir="2700000" algn="tl" rotWithShape="0">
                      <a:prstClr val="black">
                        <a:alpha val="40000"/>
                      </a:prstClr>
                    </a:outerShdw>
                  </a:effectLst>
                  <a:latin typeface="+mj-ea"/>
                  <a:ea typeface="+mj-ea"/>
                </a:rPr>
                <a:t>硬件接线图</a:t>
              </a:r>
            </a:p>
          </p:txBody>
        </p:sp>
      </p:grpSp>
      <p:grpSp>
        <p:nvGrpSpPr>
          <p:cNvPr id="55" name="组合 54"/>
          <p:cNvGrpSpPr/>
          <p:nvPr/>
        </p:nvGrpSpPr>
        <p:grpSpPr>
          <a:xfrm>
            <a:off x="5299730" y="5002337"/>
            <a:ext cx="3636000" cy="967932"/>
            <a:chOff x="3237789" y="4997918"/>
            <a:chExt cx="3636000" cy="967932"/>
          </a:xfrm>
        </p:grpSpPr>
        <p:grpSp>
          <p:nvGrpSpPr>
            <p:cNvPr id="17" name="组合 16"/>
            <p:cNvGrpSpPr/>
            <p:nvPr/>
          </p:nvGrpSpPr>
          <p:grpSpPr>
            <a:xfrm>
              <a:off x="3237789" y="4997918"/>
              <a:ext cx="3636000" cy="967932"/>
              <a:chOff x="4139952" y="1170041"/>
              <a:chExt cx="3559469" cy="536519"/>
            </a:xfrm>
          </p:grpSpPr>
          <p:sp>
            <p:nvSpPr>
              <p:cNvPr id="19" name="圆角矩形 18"/>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圆角矩形 113"/>
              <p:cNvSpPr/>
              <p:nvPr/>
            </p:nvSpPr>
            <p:spPr>
              <a:xfrm>
                <a:off x="4716016" y="1250029"/>
                <a:ext cx="2819381"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rgbClr val="639541"/>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accent3"/>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4228144" y="1336809"/>
                <a:ext cx="486118" cy="221041"/>
              </a:xfrm>
              <a:prstGeom prst="rect">
                <a:avLst/>
              </a:prstGeom>
              <a:noFill/>
            </p:spPr>
            <p:txBody>
              <a:bodyPr wrap="none" rtlCol="0">
                <a:spAutoFit/>
              </a:bodyPr>
              <a:lstStyle/>
              <a:p>
                <a:pPr algn="ctr"/>
                <a:r>
                  <a:rPr lang="en-US" altLang="zh-CN" sz="2000" b="1" dirty="0">
                    <a:solidFill>
                      <a:schemeClr val="accent3"/>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04</a:t>
                </a:r>
                <a:endParaRPr lang="zh-CN" altLang="en-US" sz="2000" b="1" dirty="0">
                  <a:solidFill>
                    <a:schemeClr val="accent3"/>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38" name="TextBox 37"/>
            <p:cNvSpPr txBox="1"/>
            <p:nvPr/>
          </p:nvSpPr>
          <p:spPr>
            <a:xfrm>
              <a:off x="4268407" y="5200949"/>
              <a:ext cx="2019621" cy="583565"/>
            </a:xfrm>
            <a:prstGeom prst="rect">
              <a:avLst/>
            </a:prstGeom>
            <a:noFill/>
          </p:spPr>
          <p:txBody>
            <a:bodyPr wrap="square" rtlCol="0">
              <a:spAutoFit/>
            </a:bodyPr>
            <a:lstStyle/>
            <a:p>
              <a:pPr algn="ctr"/>
              <a:r>
                <a:rPr lang="zh-CN" altLang="en-US" sz="3200" dirty="0">
                  <a:solidFill>
                    <a:schemeClr val="bg1"/>
                  </a:solidFill>
                  <a:effectLst>
                    <a:outerShdw blurRad="50800" dist="38100" dir="2700000" algn="tl" rotWithShape="0">
                      <a:prstClr val="black">
                        <a:alpha val="40000"/>
                      </a:prstClr>
                    </a:outerShdw>
                  </a:effectLst>
                  <a:latin typeface="+mn-ea"/>
                </a:rPr>
                <a:t>程序代码</a:t>
              </a:r>
            </a:p>
          </p:txBody>
        </p:sp>
      </p:grpSp>
      <p:grpSp>
        <p:nvGrpSpPr>
          <p:cNvPr id="44" name="组合 43"/>
          <p:cNvGrpSpPr/>
          <p:nvPr/>
        </p:nvGrpSpPr>
        <p:grpSpPr>
          <a:xfrm flipH="1">
            <a:off x="-28575" y="4883785"/>
            <a:ext cx="2508250" cy="1976120"/>
            <a:chOff x="6195832" y="4772985"/>
            <a:chExt cx="3671887" cy="2884488"/>
          </a:xfrm>
        </p:grpSpPr>
        <p:sp>
          <p:nvSpPr>
            <p:cNvPr id="45" name="任意多边形 15"/>
            <p:cNvSpPr>
              <a:spLocks noChangeArrowheads="1"/>
            </p:cNvSpPr>
            <p:nvPr/>
          </p:nvSpPr>
          <p:spPr bwMode="auto">
            <a:xfrm rot="17113550">
              <a:off x="7299938" y="4797592"/>
              <a:ext cx="1463675" cy="3671887"/>
            </a:xfrm>
            <a:custGeom>
              <a:avLst/>
              <a:gdLst>
                <a:gd name="T0" fmla="*/ 731838 w 2015614"/>
                <a:gd name="T1" fmla="*/ 0 h 4367958"/>
                <a:gd name="T2" fmla="*/ 851993 w 2015614"/>
                <a:gd name="T3" fmla="*/ 126420 h 4367958"/>
                <a:gd name="T4" fmla="*/ 1463675 w 2015614"/>
                <a:gd name="T5" fmla="*/ 1835944 h 4367958"/>
                <a:gd name="T6" fmla="*/ 851993 w 2015614"/>
                <a:gd name="T7" fmla="*/ 3545467 h 4367958"/>
                <a:gd name="T8" fmla="*/ 731838 w 2015614"/>
                <a:gd name="T9" fmla="*/ 3671887 h 4367958"/>
                <a:gd name="T10" fmla="*/ 611682 w 2015614"/>
                <a:gd name="T11" fmla="*/ 3545466 h 4367958"/>
                <a:gd name="T12" fmla="*/ 0 w 2015614"/>
                <a:gd name="T13" fmla="*/ 1835943 h 4367958"/>
                <a:gd name="T14" fmla="*/ 611682 w 2015614"/>
                <a:gd name="T15" fmla="*/ 126419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6" name="任意多边形 16"/>
            <p:cNvSpPr>
              <a:spLocks noChangeArrowheads="1"/>
            </p:cNvSpPr>
            <p:nvPr/>
          </p:nvSpPr>
          <p:spPr bwMode="auto">
            <a:xfrm rot="20513597">
              <a:off x="8610419" y="4772985"/>
              <a:ext cx="1149350" cy="2884488"/>
            </a:xfrm>
            <a:custGeom>
              <a:avLst/>
              <a:gdLst>
                <a:gd name="T0" fmla="*/ 574675 w 2015614"/>
                <a:gd name="T1" fmla="*/ 0 h 4367958"/>
                <a:gd name="T2" fmla="*/ 669027 w 2015614"/>
                <a:gd name="T3" fmla="*/ 99310 h 4367958"/>
                <a:gd name="T4" fmla="*/ 1149350 w 2015614"/>
                <a:gd name="T5" fmla="*/ 1442244 h 4367958"/>
                <a:gd name="T6" fmla="*/ 669027 w 2015614"/>
                <a:gd name="T7" fmla="*/ 2785178 h 4367958"/>
                <a:gd name="T8" fmla="*/ 574676 w 2015614"/>
                <a:gd name="T9" fmla="*/ 2884488 h 4367958"/>
                <a:gd name="T10" fmla="*/ 480323 w 2015614"/>
                <a:gd name="T11" fmla="*/ 2785177 h 4367958"/>
                <a:gd name="T12" fmla="*/ 0 w 2015614"/>
                <a:gd name="T13" fmla="*/ 1442243 h 4367958"/>
                <a:gd name="T14" fmla="*/ 480323 w 2015614"/>
                <a:gd name="T15" fmla="*/ 993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47" name="任意多边形 17"/>
          <p:cNvSpPr>
            <a:spLocks noChangeArrowheads="1"/>
          </p:cNvSpPr>
          <p:nvPr/>
        </p:nvSpPr>
        <p:spPr bwMode="auto">
          <a:xfrm rot="1539119" flipH="1">
            <a:off x="10946704" y="5253971"/>
            <a:ext cx="622300" cy="1563688"/>
          </a:xfrm>
          <a:custGeom>
            <a:avLst/>
            <a:gdLst>
              <a:gd name="T0" fmla="*/ 311150 w 2015614"/>
              <a:gd name="T1" fmla="*/ 0 h 4367958"/>
              <a:gd name="T2" fmla="*/ 362236 w 2015614"/>
              <a:gd name="T3" fmla="*/ 53836 h 4367958"/>
              <a:gd name="T4" fmla="*/ 622300 w 2015614"/>
              <a:gd name="T5" fmla="*/ 781844 h 4367958"/>
              <a:gd name="T6" fmla="*/ 362236 w 2015614"/>
              <a:gd name="T7" fmla="*/ 1509852 h 4367958"/>
              <a:gd name="T8" fmla="*/ 311150 w 2015614"/>
              <a:gd name="T9" fmla="*/ 1563688 h 4367958"/>
              <a:gd name="T10" fmla="*/ 260064 w 2015614"/>
              <a:gd name="T11" fmla="*/ 1509851 h 4367958"/>
              <a:gd name="T12" fmla="*/ 0 w 2015614"/>
              <a:gd name="T13" fmla="*/ 781844 h 4367958"/>
              <a:gd name="T14" fmla="*/ 260064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8" name="任意多边形 18"/>
          <p:cNvSpPr>
            <a:spLocks noChangeArrowheads="1"/>
          </p:cNvSpPr>
          <p:nvPr/>
        </p:nvSpPr>
        <p:spPr bwMode="auto">
          <a:xfrm rot="8299235" flipH="1">
            <a:off x="104775" y="-153035"/>
            <a:ext cx="619760" cy="1009015"/>
          </a:xfrm>
          <a:custGeom>
            <a:avLst/>
            <a:gdLst>
              <a:gd name="T0" fmla="*/ 555625 w 2015614"/>
              <a:gd name="T1" fmla="*/ 0 h 4367958"/>
              <a:gd name="T2" fmla="*/ 646849 w 2015614"/>
              <a:gd name="T3" fmla="*/ 53836 h 4367958"/>
              <a:gd name="T4" fmla="*/ 1111250 w 2015614"/>
              <a:gd name="T5" fmla="*/ 781844 h 4367958"/>
              <a:gd name="T6" fmla="*/ 646849 w 2015614"/>
              <a:gd name="T7" fmla="*/ 1509852 h 4367958"/>
              <a:gd name="T8" fmla="*/ 555626 w 2015614"/>
              <a:gd name="T9" fmla="*/ 1563688 h 4367958"/>
              <a:gd name="T10" fmla="*/ 464401 w 2015614"/>
              <a:gd name="T11" fmla="*/ 1509851 h 4367958"/>
              <a:gd name="T12" fmla="*/ 0 w 2015614"/>
              <a:gd name="T13" fmla="*/ 781844 h 4367958"/>
              <a:gd name="T14" fmla="*/ 464401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5" name="椭圆 94"/>
          <p:cNvSpPr/>
          <p:nvPr/>
        </p:nvSpPr>
        <p:spPr>
          <a:xfrm>
            <a:off x="10350962" y="904063"/>
            <a:ext cx="366322" cy="366369"/>
          </a:xfrm>
          <a:prstGeom prst="ellipse">
            <a:avLst/>
          </a:prstGeom>
          <a:solidFill>
            <a:schemeClr val="accent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96" name="组合 95"/>
          <p:cNvGrpSpPr/>
          <p:nvPr/>
        </p:nvGrpSpPr>
        <p:grpSpPr>
          <a:xfrm>
            <a:off x="8673971" y="158023"/>
            <a:ext cx="292998" cy="293036"/>
            <a:chOff x="304800" y="673100"/>
            <a:chExt cx="4000500" cy="4000500"/>
          </a:xfrm>
          <a:effectLst>
            <a:outerShdw blurRad="381000" dist="152400" dir="8100000" algn="tr" rotWithShape="0">
              <a:prstClr val="black">
                <a:alpha val="70000"/>
              </a:prstClr>
            </a:outerShdw>
          </a:effectLst>
        </p:grpSpPr>
        <p:sp>
          <p:nvSpPr>
            <p:cNvPr id="97" name="同心圆 9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8" name="椭圆 9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9" name="椭圆 98"/>
          <p:cNvSpPr/>
          <p:nvPr/>
        </p:nvSpPr>
        <p:spPr>
          <a:xfrm>
            <a:off x="8274947" y="591217"/>
            <a:ext cx="183161" cy="183185"/>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00" name="组合 99"/>
          <p:cNvGrpSpPr/>
          <p:nvPr/>
        </p:nvGrpSpPr>
        <p:grpSpPr>
          <a:xfrm>
            <a:off x="10127598" y="315676"/>
            <a:ext cx="383842" cy="383892"/>
            <a:chOff x="304800" y="673100"/>
            <a:chExt cx="4000500" cy="4000500"/>
          </a:xfrm>
          <a:effectLst>
            <a:outerShdw blurRad="381000" dist="152400" dir="8100000" algn="tr" rotWithShape="0">
              <a:prstClr val="black">
                <a:alpha val="70000"/>
              </a:prstClr>
            </a:outerShdw>
          </a:effectLst>
        </p:grpSpPr>
        <p:sp>
          <p:nvSpPr>
            <p:cNvPr id="101" name="同心圆 10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2" name="椭圆 10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3" name="椭圆 102"/>
          <p:cNvSpPr/>
          <p:nvPr/>
        </p:nvSpPr>
        <p:spPr>
          <a:xfrm>
            <a:off x="2129823" y="2629748"/>
            <a:ext cx="366322" cy="36636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04" name="组合 103"/>
          <p:cNvGrpSpPr/>
          <p:nvPr/>
        </p:nvGrpSpPr>
        <p:grpSpPr>
          <a:xfrm>
            <a:off x="3111801" y="4777224"/>
            <a:ext cx="292998" cy="293036"/>
            <a:chOff x="304800" y="673100"/>
            <a:chExt cx="4000500" cy="4000500"/>
          </a:xfrm>
          <a:effectLst>
            <a:outerShdw blurRad="381000" dist="152400" dir="8100000" algn="tr" rotWithShape="0">
              <a:prstClr val="black">
                <a:alpha val="70000"/>
              </a:prstClr>
            </a:outerShdw>
          </a:effectLst>
        </p:grpSpPr>
        <p:sp>
          <p:nvSpPr>
            <p:cNvPr id="105" name="同心圆 10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6" name="椭圆 10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7" name="椭圆 106"/>
          <p:cNvSpPr/>
          <p:nvPr/>
        </p:nvSpPr>
        <p:spPr>
          <a:xfrm>
            <a:off x="5079806" y="5070260"/>
            <a:ext cx="183161" cy="183185"/>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08" name="椭圆 107"/>
          <p:cNvSpPr/>
          <p:nvPr/>
        </p:nvSpPr>
        <p:spPr>
          <a:xfrm>
            <a:off x="1769724" y="4268984"/>
            <a:ext cx="506149" cy="506215"/>
          </a:xfrm>
          <a:prstGeom prst="ellipse">
            <a:avLst/>
          </a:prstGeom>
          <a:solidFill>
            <a:schemeClr val="accent6"/>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09" name="椭圆 108"/>
          <p:cNvSpPr/>
          <p:nvPr/>
        </p:nvSpPr>
        <p:spPr>
          <a:xfrm>
            <a:off x="9778031" y="6338348"/>
            <a:ext cx="366322" cy="36636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13" name="椭圆 112"/>
          <p:cNvSpPr/>
          <p:nvPr/>
        </p:nvSpPr>
        <p:spPr>
          <a:xfrm>
            <a:off x="1578488" y="3059404"/>
            <a:ext cx="366322" cy="36636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14" name="组合 113"/>
          <p:cNvGrpSpPr/>
          <p:nvPr/>
        </p:nvGrpSpPr>
        <p:grpSpPr>
          <a:xfrm>
            <a:off x="9295755" y="1379109"/>
            <a:ext cx="292998" cy="293036"/>
            <a:chOff x="304800" y="673100"/>
            <a:chExt cx="4000500" cy="4000500"/>
          </a:xfrm>
          <a:effectLst>
            <a:outerShdw blurRad="381000" dist="152400" dir="8100000" algn="tr" rotWithShape="0">
              <a:prstClr val="black">
                <a:alpha val="70000"/>
              </a:prstClr>
            </a:outerShdw>
          </a:effectLst>
        </p:grpSpPr>
        <p:sp>
          <p:nvSpPr>
            <p:cNvPr id="115" name="同心圆 1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6" name="椭圆 11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7" name="组合 116"/>
          <p:cNvGrpSpPr/>
          <p:nvPr/>
        </p:nvGrpSpPr>
        <p:grpSpPr>
          <a:xfrm>
            <a:off x="8882226" y="5756419"/>
            <a:ext cx="383842" cy="383892"/>
            <a:chOff x="304800" y="673100"/>
            <a:chExt cx="4000500" cy="4000500"/>
          </a:xfrm>
          <a:effectLst>
            <a:outerShdw blurRad="381000" dist="152400" dir="8100000" algn="tr" rotWithShape="0">
              <a:prstClr val="black">
                <a:alpha val="70000"/>
              </a:prstClr>
            </a:outerShdw>
          </a:effectLst>
        </p:grpSpPr>
        <p:sp>
          <p:nvSpPr>
            <p:cNvPr id="118" name="同心圆 1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9" name="椭圆 11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0" name="椭圆 119"/>
          <p:cNvSpPr/>
          <p:nvPr/>
        </p:nvSpPr>
        <p:spPr>
          <a:xfrm>
            <a:off x="9686450" y="4886744"/>
            <a:ext cx="183161" cy="183185"/>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21" name="组合 120"/>
          <p:cNvGrpSpPr/>
          <p:nvPr/>
        </p:nvGrpSpPr>
        <p:grpSpPr>
          <a:xfrm>
            <a:off x="2622622" y="1852777"/>
            <a:ext cx="383842" cy="383892"/>
            <a:chOff x="304800" y="673100"/>
            <a:chExt cx="4000500" cy="4000500"/>
          </a:xfrm>
          <a:effectLst>
            <a:outerShdw blurRad="381000" dist="152400" dir="8100000" algn="tr" rotWithShape="0">
              <a:prstClr val="black">
                <a:alpha val="70000"/>
              </a:prstClr>
            </a:outerShdw>
          </a:effectLst>
        </p:grpSpPr>
        <p:sp>
          <p:nvSpPr>
            <p:cNvPr id="122" name="同心圆 1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3" name="椭圆 12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2394585" y="122555"/>
            <a:ext cx="8967470" cy="393700"/>
          </a:xfrm>
          <a:prstGeom prst="rect">
            <a:avLst/>
          </a:prstGeom>
        </p:spPr>
      </p:pic>
      <p:sp>
        <p:nvSpPr>
          <p:cNvPr id="23" name="文本框 78"/>
          <p:cNvSpPr txBox="1">
            <a:spLocks noChangeArrowheads="1"/>
          </p:cNvSpPr>
          <p:nvPr/>
        </p:nvSpPr>
        <p:spPr bwMode="auto">
          <a:xfrm>
            <a:off x="1821815" y="430530"/>
            <a:ext cx="440118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sym typeface="+mn-ea"/>
              </a:rPr>
              <a:t>基础知识</a:t>
            </a:r>
            <a:endParaRPr lang="zh-CN" altLang="en-US" sz="3600" b="1" spc="50" dirty="0">
              <a:ln w="11430"/>
              <a:solidFill>
                <a:schemeClr val="accent6"/>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
        <p:nvSpPr>
          <p:cNvPr id="24" name="TextBox 61"/>
          <p:cNvSpPr txBox="1">
            <a:spLocks noChangeArrowheads="1"/>
          </p:cNvSpPr>
          <p:nvPr/>
        </p:nvSpPr>
        <p:spPr bwMode="auto">
          <a:xfrm>
            <a:off x="1223645" y="122555"/>
            <a:ext cx="59817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7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微软雅黑" panose="020B0503020204020204" pitchFamily="34" charset="-122"/>
                <a:ea typeface="微软雅黑" panose="020B0503020204020204" pitchFamily="34" charset="-122"/>
              </a:rPr>
              <a:t>1</a:t>
            </a:r>
          </a:p>
        </p:txBody>
      </p:sp>
      <p:sp>
        <p:nvSpPr>
          <p:cNvPr id="25" name="文本框 24"/>
          <p:cNvSpPr txBox="1"/>
          <p:nvPr/>
        </p:nvSpPr>
        <p:spPr>
          <a:xfrm>
            <a:off x="957908" y="1484784"/>
            <a:ext cx="10530184" cy="2120709"/>
          </a:xfrm>
          <a:prstGeom prst="rect">
            <a:avLst/>
          </a:prstGeom>
          <a:noFill/>
        </p:spPr>
        <p:txBody>
          <a:bodyPr wrap="square" rtlCol="0" anchor="t">
            <a:spAutoFit/>
          </a:bodyPr>
          <a:lstStyle/>
          <a:p>
            <a:pPr>
              <a:lnSpc>
                <a:spcPct val="150000"/>
              </a:lnSpc>
            </a:pPr>
            <a:r>
              <a:rPr lang="zh-CN" altLang="en-US" dirty="0"/>
              <a:t>超声波传感器模块是一种能够把超声波信号转换为电信号的传感器。</a:t>
            </a:r>
          </a:p>
          <a:p>
            <a:pPr>
              <a:lnSpc>
                <a:spcPct val="150000"/>
              </a:lnSpc>
            </a:pPr>
            <a:r>
              <a:rPr lang="zh-CN" altLang="en-US" dirty="0"/>
              <a:t>超声波传感器是一种专门利用超声波测量距离的传感器。它可以发射和接收超声波，发射的超声波碰到障碍物后会反射，这些反射波被超声波传感器接收到以后，通过计算发射和接受的时间间隔来确定与障碍物之间的距离。</a:t>
            </a:r>
          </a:p>
          <a:p>
            <a:pPr>
              <a:lnSpc>
                <a:spcPct val="150000"/>
              </a:lnSpc>
            </a:pPr>
            <a:r>
              <a:rPr lang="zh-CN" altLang="en-US" dirty="0"/>
              <a:t>超声波模块有效探测距离范围为</a:t>
            </a:r>
            <a:r>
              <a:rPr lang="en-US" altLang="zh-CN" dirty="0"/>
              <a:t>1-400cm</a:t>
            </a:r>
            <a:r>
              <a:rPr lang="zh-CN" altLang="en-US" dirty="0"/>
              <a:t>。</a:t>
            </a: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3672" y="4221088"/>
            <a:ext cx="21907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3303270" y="192405"/>
            <a:ext cx="8299450" cy="330835"/>
          </a:xfrm>
          <a:prstGeom prst="rect">
            <a:avLst/>
          </a:prstGeom>
        </p:spPr>
      </p:pic>
      <p:sp>
        <p:nvSpPr>
          <p:cNvPr id="23" name="文本框 78"/>
          <p:cNvSpPr txBox="1">
            <a:spLocks noChangeArrowheads="1"/>
          </p:cNvSpPr>
          <p:nvPr/>
        </p:nvSpPr>
        <p:spPr bwMode="auto">
          <a:xfrm>
            <a:off x="1868805" y="430530"/>
            <a:ext cx="440118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soft" dir="t">
                <a:rot lat="0" lon="0" rev="15600000"/>
              </a:lightRig>
            </a:scene3d>
            <a:sp3d extrusionH="57150" prstMaterial="softEdge">
              <a:bevelT w="25400" h="38100"/>
            </a:sp3d>
          </a:bodyPr>
          <a:lstStyle/>
          <a:p>
            <a:r>
              <a:rPr lang="zh-CN" altLang="en-US" sz="3600" b="1" spc="50" dirty="0">
                <a:solidFill>
                  <a:schemeClr val="accent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指令学习</a:t>
            </a:r>
          </a:p>
        </p:txBody>
      </p:sp>
      <p:sp>
        <p:nvSpPr>
          <p:cNvPr id="24" name="TextBox 61"/>
          <p:cNvSpPr txBox="1">
            <a:spLocks noChangeArrowheads="1"/>
          </p:cNvSpPr>
          <p:nvPr/>
        </p:nvSpPr>
        <p:spPr bwMode="auto">
          <a:xfrm>
            <a:off x="1151890" y="194310"/>
            <a:ext cx="59817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soft" dir="t">
                <a:rot lat="0" lon="0" rev="15600000"/>
              </a:lightRig>
            </a:scene3d>
            <a:sp3d extrusionH="57150" prstMaterial="softEdge">
              <a:bevelT w="25400" h="38100"/>
            </a:sp3d>
          </a:bodyPr>
          <a:lstStyle/>
          <a:p>
            <a:r>
              <a:rPr lang="en-US" altLang="zh-CN" sz="7200" b="1" spc="300" dirty="0">
                <a:solidFill>
                  <a:schemeClr val="accent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p>
        </p:txBody>
      </p:sp>
      <p:sp>
        <p:nvSpPr>
          <p:cNvPr id="17" name="TextBox 24"/>
          <p:cNvSpPr txBox="1"/>
          <p:nvPr/>
        </p:nvSpPr>
        <p:spPr>
          <a:xfrm>
            <a:off x="4655840" y="2332696"/>
            <a:ext cx="7200800" cy="1705387"/>
          </a:xfrm>
          <a:prstGeom prst="rect">
            <a:avLst/>
          </a:prstGeom>
          <a:noFill/>
        </p:spPr>
        <p:txBody>
          <a:bodyPr wrap="square" lIns="91423" tIns="45712" rIns="91423" bIns="45712" rtlCol="0">
            <a:spAutoFit/>
          </a:bodyPr>
          <a:lstStyle/>
          <a:p>
            <a:pPr lvl="0" defTabSz="1217930">
              <a:lnSpc>
                <a:spcPct val="150000"/>
              </a:lnSpc>
              <a:defRPr/>
            </a:pPr>
            <a:r>
              <a:rPr lang="zh-CN" altLang="en-US" dirty="0">
                <a:solidFill>
                  <a:prstClr val="black">
                    <a:lumMod val="75000"/>
                    <a:lumOff val="25000"/>
                  </a:prstClr>
                </a:solidFill>
                <a:latin typeface="+mn-ea"/>
                <a:sym typeface="思源黑体" panose="020B0500000000000000" pitchFamily="34" charset="-122"/>
              </a:rPr>
              <a:t> 这个指令在</a:t>
            </a:r>
            <a:r>
              <a:rPr lang="en-US" altLang="zh-CN" dirty="0" err="1">
                <a:solidFill>
                  <a:prstClr val="black">
                    <a:lumMod val="75000"/>
                    <a:lumOff val="25000"/>
                  </a:prstClr>
                </a:solidFill>
                <a:latin typeface="+mn-ea"/>
                <a:sym typeface="思源黑体" panose="020B0500000000000000" pitchFamily="34" charset="-122"/>
              </a:rPr>
              <a:t>HaodaBit</a:t>
            </a:r>
            <a:r>
              <a:rPr lang="zh-CN" altLang="en-US" dirty="0">
                <a:solidFill>
                  <a:prstClr val="black">
                    <a:lumMod val="75000"/>
                    <a:lumOff val="25000"/>
                  </a:prstClr>
                </a:solidFill>
                <a:latin typeface="+mn-ea"/>
                <a:sym typeface="思源黑体" panose="020B0500000000000000" pitchFamily="34" charset="-122"/>
              </a:rPr>
              <a:t>类别指令中，使用这个指令可以读取指定端口的超声波传感器探头到前方物体的直线距离，取值范围是（</a:t>
            </a:r>
            <a:r>
              <a:rPr lang="en-US" altLang="zh-CN" dirty="0">
                <a:solidFill>
                  <a:prstClr val="black">
                    <a:lumMod val="75000"/>
                    <a:lumOff val="25000"/>
                  </a:prstClr>
                </a:solidFill>
                <a:latin typeface="+mn-ea"/>
                <a:sym typeface="思源黑体" panose="020B0500000000000000" pitchFamily="34" charset="-122"/>
              </a:rPr>
              <a:t>1</a:t>
            </a:r>
            <a:r>
              <a:rPr lang="zh-CN" altLang="en-US" dirty="0">
                <a:solidFill>
                  <a:prstClr val="black">
                    <a:lumMod val="75000"/>
                    <a:lumOff val="25000"/>
                  </a:prstClr>
                </a:solidFill>
                <a:latin typeface="+mn-ea"/>
                <a:sym typeface="思源黑体" panose="020B0500000000000000" pitchFamily="34" charset="-122"/>
              </a:rPr>
              <a:t>，</a:t>
            </a:r>
            <a:r>
              <a:rPr lang="en-US" altLang="zh-CN" dirty="0">
                <a:solidFill>
                  <a:prstClr val="black">
                    <a:lumMod val="75000"/>
                    <a:lumOff val="25000"/>
                  </a:prstClr>
                </a:solidFill>
                <a:latin typeface="+mn-ea"/>
                <a:sym typeface="思源黑体" panose="020B0500000000000000" pitchFamily="34" charset="-122"/>
              </a:rPr>
              <a:t>400</a:t>
            </a:r>
            <a:r>
              <a:rPr lang="zh-CN" altLang="en-US" dirty="0">
                <a:solidFill>
                  <a:prstClr val="black">
                    <a:lumMod val="75000"/>
                    <a:lumOff val="25000"/>
                  </a:prstClr>
                </a:solidFill>
                <a:latin typeface="+mn-ea"/>
                <a:sym typeface="思源黑体" panose="020B0500000000000000" pitchFamily="34" charset="-122"/>
              </a:rPr>
              <a:t>），单位是“厘米”。</a:t>
            </a:r>
          </a:p>
          <a:p>
            <a:pPr lvl="0" defTabSz="1217930">
              <a:lnSpc>
                <a:spcPct val="150000"/>
              </a:lnSpc>
              <a:defRPr/>
            </a:pPr>
            <a:r>
              <a:rPr lang="zh-CN" altLang="en-US" dirty="0">
                <a:solidFill>
                  <a:prstClr val="black">
                    <a:lumMod val="75000"/>
                    <a:lumOff val="25000"/>
                  </a:prstClr>
                </a:solidFill>
                <a:latin typeface="+mn-ea"/>
                <a:sym typeface="思源黑体" panose="020B0500000000000000" pitchFamily="34" charset="-122"/>
              </a:rPr>
              <a:t>      指令默认是“</a:t>
            </a:r>
            <a:r>
              <a:rPr lang="en-US" altLang="zh-CN" dirty="0">
                <a:solidFill>
                  <a:prstClr val="black">
                    <a:lumMod val="75000"/>
                    <a:lumOff val="25000"/>
                  </a:prstClr>
                </a:solidFill>
                <a:latin typeface="+mn-ea"/>
                <a:sym typeface="思源黑体" panose="020B0500000000000000" pitchFamily="34" charset="-122"/>
              </a:rPr>
              <a:t>P0”</a:t>
            </a:r>
            <a:r>
              <a:rPr lang="zh-CN" altLang="en-US" dirty="0">
                <a:solidFill>
                  <a:prstClr val="black">
                    <a:lumMod val="75000"/>
                    <a:lumOff val="25000"/>
                  </a:prstClr>
                </a:solidFill>
                <a:latin typeface="+mn-ea"/>
                <a:sym typeface="思源黑体" panose="020B0500000000000000" pitchFamily="34" charset="-122"/>
              </a:rPr>
              <a:t>端口；通过单击下拉列表，可以选择多个端口</a:t>
            </a:r>
            <a:endParaRPr kumimoji="0" lang="zh-CN" altLang="en-US" b="0" i="0" u="none" strike="noStrike" kern="1200" cap="none" spc="0" normalizeH="0" baseline="0" noProof="0" dirty="0">
              <a:ln>
                <a:noFill/>
              </a:ln>
              <a:solidFill>
                <a:prstClr val="black">
                  <a:lumMod val="75000"/>
                  <a:lumOff val="25000"/>
                </a:prstClr>
              </a:solidFill>
              <a:effectLst/>
              <a:uLnTx/>
              <a:uFillTx/>
              <a:latin typeface="+mn-ea"/>
              <a:cs typeface="+mn-cs"/>
              <a:sym typeface="思源黑体" panose="020B0500000000000000" pitchFamily="34" charset="-122"/>
            </a:endParaRPr>
          </a:p>
        </p:txBody>
      </p:sp>
      <p:pic>
        <p:nvPicPr>
          <p:cNvPr id="8" name="图片 7"/>
          <p:cNvPicPr/>
          <p:nvPr/>
        </p:nvPicPr>
        <p:blipFill>
          <a:blip r:embed="rId4"/>
          <a:stretch>
            <a:fillRect/>
          </a:stretch>
        </p:blipFill>
        <p:spPr>
          <a:xfrm>
            <a:off x="1750060" y="2382116"/>
            <a:ext cx="1676400" cy="438150"/>
          </a:xfrm>
          <a:prstGeom prst="rect">
            <a:avLst/>
          </a:prstGeom>
        </p:spPr>
      </p:pic>
      <p:sp>
        <p:nvSpPr>
          <p:cNvPr id="9" name="文本框 8"/>
          <p:cNvSpPr txBox="1"/>
          <p:nvPr/>
        </p:nvSpPr>
        <p:spPr>
          <a:xfrm>
            <a:off x="2351584" y="3275111"/>
            <a:ext cx="1261884" cy="307777"/>
          </a:xfrm>
          <a:prstGeom prst="rect">
            <a:avLst/>
          </a:prstGeom>
          <a:noFill/>
        </p:spPr>
        <p:txBody>
          <a:bodyPr wrap="none" rtlCol="0">
            <a:spAutoFit/>
          </a:bodyPr>
          <a:lstStyle/>
          <a:p>
            <a:r>
              <a:rPr lang="zh-CN" altLang="en-US" sz="1400" dirty="0"/>
              <a:t>连接端口选择</a:t>
            </a:r>
          </a:p>
        </p:txBody>
      </p:sp>
      <p:cxnSp>
        <p:nvCxnSpPr>
          <p:cNvPr id="10" name="直接箭头连接符 9"/>
          <p:cNvCxnSpPr/>
          <p:nvPr/>
        </p:nvCxnSpPr>
        <p:spPr>
          <a:xfrm>
            <a:off x="2982526" y="2841523"/>
            <a:ext cx="0" cy="42672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2564130" y="192405"/>
            <a:ext cx="8756650" cy="391160"/>
          </a:xfrm>
          <a:prstGeom prst="rect">
            <a:avLst/>
          </a:prstGeom>
        </p:spPr>
      </p:pic>
      <p:sp>
        <p:nvSpPr>
          <p:cNvPr id="23" name="文本框 78"/>
          <p:cNvSpPr txBox="1">
            <a:spLocks noChangeArrowheads="1"/>
          </p:cNvSpPr>
          <p:nvPr/>
        </p:nvSpPr>
        <p:spPr bwMode="auto">
          <a:xfrm>
            <a:off x="1510030" y="502285"/>
            <a:ext cx="282384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200" dirty="0">
                <a:ln w="10160">
                  <a:solidFill>
                    <a:schemeClr val="accent5"/>
                  </a:solidFill>
                  <a:prstDash val="solid"/>
                </a:ln>
                <a:solidFill>
                  <a:schemeClr val="accent5">
                    <a:lumMod val="60000"/>
                    <a:lumOff val="40000"/>
                  </a:schemeClr>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硬件接线图</a:t>
            </a:r>
            <a:endParaRPr lang="zh-CN" altLang="en-US" sz="3200" b="1" spc="50" dirty="0">
              <a:ln w="10160">
                <a:solidFill>
                  <a:schemeClr val="accent5"/>
                </a:solidFill>
                <a:prstDash val="solid"/>
              </a:ln>
              <a:solidFill>
                <a:schemeClr val="accent5">
                  <a:lumMod val="60000"/>
                  <a:lumOff val="40000"/>
                </a:schemeClr>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endParaRPr>
          </a:p>
        </p:txBody>
      </p:sp>
      <p:sp>
        <p:nvSpPr>
          <p:cNvPr id="24" name="TextBox 61"/>
          <p:cNvSpPr txBox="1">
            <a:spLocks noChangeArrowheads="1"/>
          </p:cNvSpPr>
          <p:nvPr/>
        </p:nvSpPr>
        <p:spPr bwMode="auto">
          <a:xfrm>
            <a:off x="1151890" y="194310"/>
            <a:ext cx="59817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7200" b="1" spc="300" dirty="0">
                <a:ln w="11430" cmpd="sng">
                  <a:solidFill>
                    <a:schemeClr val="accent1">
                      <a:tint val="10000"/>
                    </a:schemeClr>
                  </a:solidFill>
                  <a:prstDash val="solid"/>
                  <a:miter lim="800000"/>
                </a:ln>
                <a:solidFill>
                  <a:schemeClr val="accent5">
                    <a:lumMod val="60000"/>
                    <a:lumOff val="40000"/>
                  </a:schemeClr>
                </a:solidFill>
                <a:effectLst>
                  <a:glow rad="45500">
                    <a:schemeClr val="accent1">
                      <a:satMod val="220000"/>
                      <a:alpha val="35000"/>
                    </a:schemeClr>
                  </a:glow>
                </a:effectLst>
                <a:latin typeface="微软雅黑" panose="020B0503020204020204" pitchFamily="34" charset="-122"/>
                <a:ea typeface="微软雅黑" panose="020B0503020204020204" pitchFamily="34" charset="-122"/>
              </a:rPr>
              <a:t>3</a:t>
            </a:r>
          </a:p>
        </p:txBody>
      </p:sp>
      <p:sp>
        <p:nvSpPr>
          <p:cNvPr id="6" name="文本框 5"/>
          <p:cNvSpPr txBox="1"/>
          <p:nvPr/>
        </p:nvSpPr>
        <p:spPr>
          <a:xfrm>
            <a:off x="1428281" y="1371350"/>
            <a:ext cx="8096250" cy="499624"/>
          </a:xfrm>
          <a:prstGeom prst="rect">
            <a:avLst/>
          </a:prstGeom>
          <a:noFill/>
        </p:spPr>
        <p:txBody>
          <a:bodyPr wrap="square" rtlCol="0">
            <a:spAutoFit/>
          </a:bodyPr>
          <a:lstStyle/>
          <a:p>
            <a:pPr>
              <a:lnSpc>
                <a:spcPct val="15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将超声波传感器连接在好搭</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Bit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的</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P2</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端口</a:t>
            </a:r>
          </a:p>
        </p:txBody>
      </p:sp>
      <p:pic>
        <p:nvPicPr>
          <p:cNvPr id="2" name="图片 1"/>
          <p:cNvPicPr>
            <a:picLocks noChangeAspect="1"/>
          </p:cNvPicPr>
          <p:nvPr/>
        </p:nvPicPr>
        <p:blipFill>
          <a:blip r:embed="rId4"/>
          <a:stretch>
            <a:fillRect/>
          </a:stretch>
        </p:blipFill>
        <p:spPr>
          <a:xfrm>
            <a:off x="4333875" y="2156474"/>
            <a:ext cx="3527447" cy="45951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2730500" y="192405"/>
            <a:ext cx="8502015" cy="391160"/>
          </a:xfrm>
          <a:prstGeom prst="rect">
            <a:avLst/>
          </a:prstGeom>
        </p:spPr>
      </p:pic>
      <p:sp>
        <p:nvSpPr>
          <p:cNvPr id="23" name="文本框 78"/>
          <p:cNvSpPr txBox="1">
            <a:spLocks noChangeArrowheads="1"/>
          </p:cNvSpPr>
          <p:nvPr/>
        </p:nvSpPr>
        <p:spPr bwMode="auto">
          <a:xfrm>
            <a:off x="1621790" y="500380"/>
            <a:ext cx="20764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200" dirty="0">
                <a:ln w="22225">
                  <a:solidFill>
                    <a:schemeClr val="accent2"/>
                  </a:solidFill>
                  <a:prstDash val="solid"/>
                </a:ln>
                <a:gradFill>
                  <a:gsLst>
                    <a:gs pos="0">
                      <a:srgbClr val="14CD68"/>
                    </a:gs>
                    <a:gs pos="100000">
                      <a:srgbClr val="0B6E38"/>
                    </a:gs>
                  </a:gsLst>
                  <a:lin scaled="0"/>
                </a:gradFill>
                <a:effectLst/>
                <a:latin typeface="微软雅黑" panose="020B0503020204020204" pitchFamily="34" charset="-122"/>
                <a:ea typeface="微软雅黑" panose="020B0503020204020204" pitchFamily="34" charset="-122"/>
                <a:sym typeface="+mn-ea"/>
              </a:rPr>
              <a:t>程序代码</a:t>
            </a:r>
          </a:p>
        </p:txBody>
      </p:sp>
      <p:sp>
        <p:nvSpPr>
          <p:cNvPr id="24" name="TextBox 61"/>
          <p:cNvSpPr txBox="1">
            <a:spLocks noChangeArrowheads="1"/>
          </p:cNvSpPr>
          <p:nvPr/>
        </p:nvSpPr>
        <p:spPr bwMode="auto">
          <a:xfrm>
            <a:off x="1151890" y="192405"/>
            <a:ext cx="59817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7200" b="1" spc="300" dirty="0">
                <a:ln w="11430" cmpd="sng">
                  <a:solidFill>
                    <a:schemeClr val="accent1">
                      <a:tint val="10000"/>
                    </a:schemeClr>
                  </a:solidFill>
                  <a:prstDash val="solid"/>
                  <a:miter lim="800000"/>
                </a:ln>
                <a:solidFill>
                  <a:schemeClr val="accent2">
                    <a:lumMod val="75000"/>
                  </a:schemeClr>
                </a:solidFill>
                <a:effectLst>
                  <a:glow rad="45500">
                    <a:schemeClr val="accent1">
                      <a:satMod val="220000"/>
                      <a:alpha val="35000"/>
                    </a:schemeClr>
                  </a:glow>
                </a:effectLst>
                <a:latin typeface="微软雅黑" panose="020B0503020204020204" pitchFamily="34" charset="-122"/>
                <a:ea typeface="微软雅黑" panose="020B0503020204020204" pitchFamily="34" charset="-122"/>
              </a:rPr>
              <a:t>4</a:t>
            </a:r>
          </a:p>
        </p:txBody>
      </p:sp>
      <p:pic>
        <p:nvPicPr>
          <p:cNvPr id="4" name="图片 3"/>
          <p:cNvPicPr>
            <a:picLocks noChangeAspect="1"/>
          </p:cNvPicPr>
          <p:nvPr/>
        </p:nvPicPr>
        <p:blipFill>
          <a:blip r:embed="rId4"/>
          <a:stretch>
            <a:fillRect/>
          </a:stretch>
        </p:blipFill>
        <p:spPr>
          <a:xfrm>
            <a:off x="1397952" y="2780928"/>
            <a:ext cx="2524125" cy="2200275"/>
          </a:xfrm>
          <a:prstGeom prst="rect">
            <a:avLst/>
          </a:prstGeom>
        </p:spPr>
      </p:pic>
      <p:pic>
        <p:nvPicPr>
          <p:cNvPr id="2" name="图片 1"/>
          <p:cNvPicPr>
            <a:picLocks noChangeAspect="1"/>
          </p:cNvPicPr>
          <p:nvPr/>
        </p:nvPicPr>
        <p:blipFill>
          <a:blip r:embed="rId5"/>
          <a:stretch>
            <a:fillRect/>
          </a:stretch>
        </p:blipFill>
        <p:spPr>
          <a:xfrm>
            <a:off x="4362450" y="1318895"/>
            <a:ext cx="3467100" cy="42195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8770" y="2680335"/>
            <a:ext cx="3347720" cy="922020"/>
          </a:xfrm>
          <a:prstGeom prst="rect">
            <a:avLst/>
          </a:prstGeom>
        </p:spPr>
        <p:txBody>
          <a:bodyPr wrap="square">
            <a:spAutoFit/>
          </a:bodyPr>
          <a:lstStyle>
            <a:defPPr>
              <a:defRPr lang="zh-CN"/>
            </a:defPPr>
            <a:lvl1pPr fontAlgn="base">
              <a:spcBef>
                <a:spcPct val="0"/>
              </a:spcBef>
              <a:spcAft>
                <a:spcPct val="0"/>
              </a:spcAft>
              <a:defRPr sz="5400" b="1">
                <a:ln w="3175">
                  <a:solidFill>
                    <a:schemeClr val="bg1"/>
                  </a:solidFill>
                </a:ln>
                <a:gradFill flip="none" rotWithShape="1">
                  <a:gsLst>
                    <a:gs pos="44000">
                      <a:schemeClr val="accent3"/>
                    </a:gs>
                    <a:gs pos="0">
                      <a:schemeClr val="accent1"/>
                    </a:gs>
                    <a:gs pos="93750">
                      <a:schemeClr val="accent5"/>
                    </a:gs>
                    <a:gs pos="74000">
                      <a:schemeClr val="accent4"/>
                    </a:gs>
                  </a:gsLst>
                  <a:path path="circle">
                    <a:fillToRect l="50000" t="50000" r="50000" b="50000"/>
                  </a:path>
                  <a:tileRect/>
                </a:gradFill>
                <a:effectLst>
                  <a:innerShdw blurRad="63500" dist="50800" dir="16200000">
                    <a:prstClr val="black">
                      <a:alpha val="50000"/>
                    </a:prstClr>
                  </a:innerShdw>
                </a:effectLst>
                <a:latin typeface="华康雅宋体W9(P)" panose="02020900000000000000" pitchFamily="18" charset="-122"/>
                <a:ea typeface="华康雅宋体W9(P)" panose="02020900000000000000" pitchFamily="18" charset="-122"/>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zh-CN" altLang="en-US" noProof="1">
                <a:latin typeface="微软雅黑" panose="020B0503020204020204" pitchFamily="34" charset="-122"/>
                <a:ea typeface="微软雅黑" panose="020B0503020204020204" pitchFamily="34" charset="-122"/>
              </a:rPr>
              <a:t>谢谢观看！</a:t>
            </a:r>
          </a:p>
        </p:txBody>
      </p:sp>
      <p:sp>
        <p:nvSpPr>
          <p:cNvPr id="3" name="TextBox 2"/>
          <p:cNvSpPr txBox="1"/>
          <p:nvPr/>
        </p:nvSpPr>
        <p:spPr>
          <a:xfrm>
            <a:off x="5542280" y="3678555"/>
            <a:ext cx="3116580" cy="460375"/>
          </a:xfrm>
          <a:prstGeom prst="rect">
            <a:avLst/>
          </a:prstGeom>
          <a:noFill/>
        </p:spPr>
        <p:txBody>
          <a:bodyPr wrap="square" rtlCol="0">
            <a:spAutoFit/>
          </a:bodyPr>
          <a:lstStyle/>
          <a:p>
            <a:pPr algn="dist"/>
            <a:r>
              <a:rPr lang="zh-CN" altLang="en-US" sz="2400" dirty="0">
                <a:solidFill>
                  <a:schemeClr val="bg1">
                    <a:lumMod val="50000"/>
                  </a:schemeClr>
                </a:solidFill>
                <a:latin typeface="+mj-ea"/>
              </a:rPr>
              <a:t>好好搭搭在线</a:t>
            </a:r>
          </a:p>
        </p:txBody>
      </p:sp>
      <p:cxnSp>
        <p:nvCxnSpPr>
          <p:cNvPr id="5" name="直接连接符 4"/>
          <p:cNvCxnSpPr/>
          <p:nvPr/>
        </p:nvCxnSpPr>
        <p:spPr>
          <a:xfrm>
            <a:off x="4717778" y="3602044"/>
            <a:ext cx="5698702" cy="0"/>
          </a:xfrm>
          <a:prstGeom prst="line">
            <a:avLst/>
          </a:prstGeom>
          <a:ln w="19050">
            <a:solidFill>
              <a:srgbClr val="F2B8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d8abbc05d4ce1a7282476e65aefab85d74514c"/>
  <p:tag name="ISPRING_PRESENTATION_TITLE" val="7063.pptx"/>
</p:tagLst>
</file>

<file path=ppt/theme/theme1.xml><?xml version="1.0" encoding="utf-8"?>
<a:theme xmlns:a="http://schemas.openxmlformats.org/drawingml/2006/main" name="Office 主题​​">
  <a:themeElements>
    <a:clrScheme name="自定义 121">
      <a:dk1>
        <a:sysClr val="windowText" lastClr="000000"/>
      </a:dk1>
      <a:lt1>
        <a:sysClr val="window" lastClr="FFFFFF"/>
      </a:lt1>
      <a:dk2>
        <a:srgbClr val="1F497D"/>
      </a:dk2>
      <a:lt2>
        <a:srgbClr val="EEECE1"/>
      </a:lt2>
      <a:accent1>
        <a:srgbClr val="2B6F7D"/>
      </a:accent1>
      <a:accent2>
        <a:srgbClr val="1C9494"/>
      </a:accent2>
      <a:accent3>
        <a:srgbClr val="7CB554"/>
      </a:accent3>
      <a:accent4>
        <a:srgbClr val="FAC14D"/>
      </a:accent4>
      <a:accent5>
        <a:srgbClr val="F95647"/>
      </a:accent5>
      <a:accent6>
        <a:srgbClr val="F5841C"/>
      </a:accent6>
      <a:hlink>
        <a:srgbClr val="0000FF"/>
      </a:hlink>
      <a:folHlink>
        <a:srgbClr val="800080"/>
      </a:folHlink>
    </a:clrScheme>
    <a:fontScheme name="自定义 3">
      <a:majorFont>
        <a:latin typeface="Impact"/>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202</Words>
  <Application>Microsoft Office PowerPoint</Application>
  <PresentationFormat>宽屏</PresentationFormat>
  <Paragraphs>41</Paragraphs>
  <Slides>8</Slides>
  <Notes>8</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8</vt:i4>
      </vt:variant>
    </vt:vector>
  </HeadingPairs>
  <TitlesOfParts>
    <vt:vector size="13" baseType="lpstr">
      <vt:lpstr>微软雅黑</vt:lpstr>
      <vt:lpstr>Arial</vt:lpstr>
      <vt:lpstr>Calibri</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7063.pptx</dc:title>
  <dc:creator/>
  <cp:lastModifiedBy/>
  <cp:revision>23</cp:revision>
  <dcterms:created xsi:type="dcterms:W3CDTF">2017-06-11T01:16:00Z</dcterms:created>
  <dcterms:modified xsi:type="dcterms:W3CDTF">2020-04-01T09:29:02Z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