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6" r:id="rId2"/>
    <p:sldId id="349" r:id="rId3"/>
    <p:sldId id="257" r:id="rId4"/>
    <p:sldId id="262" r:id="rId5"/>
    <p:sldId id="346" r:id="rId6"/>
    <p:sldId id="347" r:id="rId7"/>
    <p:sldId id="348" r:id="rId8"/>
    <p:sldId id="30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97" d="100"/>
          <a:sy n="97" d="100"/>
        </p:scale>
        <p:origin x="264" y="10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舵机控制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34288" y="1752220"/>
            <a:ext cx="10306327" cy="9610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舵机是一种位置（角度）伺服的驱动器，适用于那些需要角度不断变化并可以保持的控制系统。目前，在高档遥控玩具，如飞机、潜艇模型，遥控机器人中已经得到了普遍应用。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B19DE-B6F3-42C2-AC5F-231FA95D2B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32079" y="3389847"/>
            <a:ext cx="1885950" cy="1740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19736" y="3653627"/>
            <a:ext cx="8352928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这个指令在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HaodaBit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类别指令中，使用这个指令可以设置舵机的角度，取值范围是（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）。指令默认是“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P0”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端口；通过单击下拉列表，可以选择多个端口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19736" y="1699487"/>
            <a:ext cx="809625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在高级类别指令的引脚中，用来设置舵机的角度，取值范围是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，指令默认是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端口，可以通过单击下拉列表选择多个连接端口。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5F76D0-7183-4975-BB12-1195FD038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93" y="2073525"/>
            <a:ext cx="3052985" cy="6451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64BDB6-4DCC-4E2B-B324-0E296776CE3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35306" y="4107929"/>
            <a:ext cx="300990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EFCAEE7-AB19-4AA8-8C9A-912690397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2156475"/>
            <a:ext cx="3614115" cy="45091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5359B0D-431B-4C2F-BAF1-87E69B780C3A}"/>
              </a:ext>
            </a:extLst>
          </p:cNvPr>
          <p:cNvSpPr txBox="1"/>
          <p:nvPr/>
        </p:nvSpPr>
        <p:spPr>
          <a:xfrm>
            <a:off x="1428281" y="1371350"/>
            <a:ext cx="809625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将舵机连接在好搭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EECD4AA-669D-4E41-A26E-9165229D1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1988840"/>
            <a:ext cx="3162300" cy="32956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0CC0566-3714-46D4-8C84-6A6364FC0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912" y="1994019"/>
            <a:ext cx="3038475" cy="31908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F3AFC14-DFC8-4F3E-933D-86FE33162CC9}"/>
              </a:ext>
            </a:extLst>
          </p:cNvPr>
          <p:cNvSpPr txBox="1"/>
          <p:nvPr/>
        </p:nvSpPr>
        <p:spPr>
          <a:xfrm>
            <a:off x="1607976" y="5424300"/>
            <a:ext cx="809625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下载两个程序，观察舵机运行效果，你发现了什么？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宽屏</PresentationFormat>
  <Paragraphs>39</Paragraphs>
  <Slides>8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22</cp:revision>
  <dcterms:created xsi:type="dcterms:W3CDTF">2017-06-11T01:16:00Z</dcterms:created>
  <dcterms:modified xsi:type="dcterms:W3CDTF">2020-03-31T09:24:59Z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