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1"/>
  </p:notesMasterIdLst>
  <p:sldIdLst>
    <p:sldId id="256" r:id="rId2"/>
    <p:sldId id="349" r:id="rId3"/>
    <p:sldId id="257" r:id="rId4"/>
    <p:sldId id="262" r:id="rId5"/>
    <p:sldId id="350" r:id="rId6"/>
    <p:sldId id="346" r:id="rId7"/>
    <p:sldId id="347" r:id="rId8"/>
    <p:sldId id="348" r:id="rId9"/>
    <p:sldId id="300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>
          <p15:clr>
            <a:srgbClr val="A4A3A4"/>
          </p15:clr>
        </p15:guide>
        <p15:guide id="2" pos="39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48" autoAdjust="0"/>
  </p:normalViewPr>
  <p:slideViewPr>
    <p:cSldViewPr>
      <p:cViewPr varScale="1">
        <p:scale>
          <a:sx n="112" d="100"/>
          <a:sy n="112" d="100"/>
        </p:scale>
        <p:origin x="576" y="184"/>
      </p:cViewPr>
      <p:guideLst>
        <p:guide orient="horz" pos="2198"/>
        <p:guide pos="3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18BF-AACD-4437-B6E2-ECE3E76542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717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Bit</a:t>
            </a: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9565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MakeCode)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4688" y="2574072"/>
            <a:ext cx="22148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创客教育</a:t>
            </a: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系列课程</a:t>
            </a: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4855" y="2720975"/>
            <a:ext cx="5701030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4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模拟量读取</a:t>
            </a:r>
            <a:endParaRPr lang="en-US" altLang="zh-CN" sz="4400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5299730" y="1198191"/>
            <a:ext cx="3636000" cy="967932"/>
            <a:chOff x="3237789" y="1193772"/>
            <a:chExt cx="3636000" cy="967932"/>
          </a:xfrm>
        </p:grpSpPr>
        <p:grpSp>
          <p:nvGrpSpPr>
            <p:cNvPr id="5" name="组合 4"/>
            <p:cNvGrpSpPr/>
            <p:nvPr/>
          </p:nvGrpSpPr>
          <p:grpSpPr>
            <a:xfrm>
              <a:off x="3237789" y="1193772"/>
              <a:ext cx="3636000" cy="967932"/>
              <a:chOff x="4139952" y="1170041"/>
              <a:chExt cx="3559469" cy="536519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716017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25852" y="1325082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68407" y="1370517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基础知识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299730" y="2466236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311709" y="3734286"/>
            <a:ext cx="3636000" cy="967932"/>
            <a:chOff x="3249768" y="3729867"/>
            <a:chExt cx="3636000" cy="967932"/>
          </a:xfrm>
        </p:grpSpPr>
        <p:grpSp>
          <p:nvGrpSpPr>
            <p:cNvPr id="11" name="组合 10"/>
            <p:cNvGrpSpPr/>
            <p:nvPr/>
          </p:nvGrpSpPr>
          <p:grpSpPr>
            <a:xfrm>
              <a:off x="3249768" y="3729867"/>
              <a:ext cx="3636000" cy="967932"/>
              <a:chOff x="4139952" y="1170041"/>
              <a:chExt cx="3559469" cy="536519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203132" y="1364010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5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000" b="1" dirty="0">
                  <a:solidFill>
                    <a:schemeClr val="accent5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268308" y="3933067"/>
              <a:ext cx="225171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硬件接线图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99730" y="5002337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223645" y="1601439"/>
            <a:ext cx="10013950" cy="1976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/>
              <a:t>什么是模拟量？</a:t>
            </a:r>
            <a:endParaRPr lang="en-US" altLang="zh-CN" sz="3200" b="1" dirty="0"/>
          </a:p>
          <a:p>
            <a:pPr>
              <a:lnSpc>
                <a:spcPct val="150000"/>
              </a:lnSpc>
            </a:pPr>
            <a:endParaRPr lang="en-US" altLang="zh-CN" sz="1200" b="1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模拟量是指在一定范围连续变化的量，也就是在一定范围</a:t>
            </a:r>
            <a:r>
              <a:rPr lang="en-US" altLang="zh-CN" sz="2000" dirty="0"/>
              <a:t>(</a:t>
            </a:r>
            <a:r>
              <a:rPr lang="zh-CN" altLang="en-US" sz="2000" dirty="0"/>
              <a:t>定义域</a:t>
            </a:r>
            <a:r>
              <a:rPr lang="en-US" altLang="zh-CN" sz="2000" dirty="0"/>
              <a:t>)</a:t>
            </a:r>
            <a:r>
              <a:rPr lang="zh-CN" altLang="en-US" sz="2000" dirty="0"/>
              <a:t>内可以取任意值。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模拟接口可以当作数字接口使用，数字接口不可以当着模拟接口使用。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1C9494">
                        <a:satMod val="155000"/>
                      </a:srgbClr>
                    </a:gs>
                    <a:gs pos="100000">
                      <a:srgbClr val="1C9494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基础知识</a:t>
            </a:r>
            <a:endParaRPr kumimoji="0" lang="zh-CN" altLang="en-US" sz="3600" b="1" i="0" u="none" strike="noStrike" kern="1200" cap="none" spc="50" normalizeH="0" baseline="0" noProof="0" dirty="0">
              <a:ln w="11430"/>
              <a:solidFill>
                <a:srgbClr val="F5841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300" normalizeH="0" baseline="0" noProof="0" dirty="0">
                <a:ln w="11430" cmpd="sng">
                  <a:solidFill>
                    <a:srgbClr val="2B6F7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B6F7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2B6F7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2B6F7D">
                      <a:satMod val="220000"/>
                      <a:alpha val="35000"/>
                    </a:srgbClr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240408" y="1494632"/>
            <a:ext cx="10013950" cy="16997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亮度传感器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  <a:p>
            <a:pPr lvl="0"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</a:rPr>
              <a:t>亮度传感器也称为光敏传感器，其实是一个光敏管，能够感知周围光线的强度，通过转化和采集后输出具体数值，亮度越大，数值越大，反之越小。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75A641B-305D-4634-9C69-B45C0797B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792" y="3332344"/>
            <a:ext cx="1633538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8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65434" y="3103002"/>
            <a:ext cx="10009112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这个指令在高级类别指令中的引脚类别指令下，使用这个指令可以读取指定模拟口的输出值。指令默认是引脚“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P0”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。通过单击下拉列表，可以选择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P0~P2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个模拟端口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3A45909-7EFA-4070-BD70-27ABD4E1F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864" y="2071664"/>
            <a:ext cx="2968273" cy="766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130" y="192405"/>
            <a:ext cx="8756650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510030" y="502285"/>
            <a:ext cx="282384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硬件接线图</a:t>
            </a:r>
            <a:endParaRPr lang="zh-CN" altLang="en-US" sz="3200" b="1" spc="5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52E191E-0309-456F-8370-6B492F7A7A18}"/>
              </a:ext>
            </a:extLst>
          </p:cNvPr>
          <p:cNvSpPr txBox="1"/>
          <p:nvPr/>
        </p:nvSpPr>
        <p:spPr>
          <a:xfrm>
            <a:off x="983432" y="1421379"/>
            <a:ext cx="1000911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将亮度传感器连接在好搭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Bit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端口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5F3F0AE-E320-4A98-A8AC-D227218F7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596" y="2300491"/>
            <a:ext cx="3172807" cy="4365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11424" y="5373216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检测不同光线下亮度值</a:t>
            </a:r>
            <a:endParaRPr lang="zh-CN" altLang="en-US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74166" y="619492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感应灯</a:t>
            </a:r>
            <a:endParaRPr lang="en-US" altLang="zh-C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2E2AC4C-1002-4DE2-BCAC-6F7E1CCDE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988" y="2392568"/>
            <a:ext cx="3312053" cy="262159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94F1EEA-4541-42EB-ADAA-AB1C72C3B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5920" y="279940"/>
            <a:ext cx="2880320" cy="5811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Macintosh PowerPoint</Application>
  <PresentationFormat>宽屏</PresentationFormat>
  <Paragraphs>47</Paragraphs>
  <Slides>9</Slides>
  <Notes>9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微软雅黑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/>
  <cp:revision>22</cp:revision>
  <dcterms:created xsi:type="dcterms:W3CDTF">2017-06-11T01:16:00Z</dcterms:created>
  <dcterms:modified xsi:type="dcterms:W3CDTF">2020-03-31T06:20:02Z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