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363" r:id="rId6"/>
    <p:sldId id="364" r:id="rId7"/>
    <p:sldId id="346" r:id="rId8"/>
    <p:sldId id="360" r:id="rId9"/>
    <p:sldId id="348" r:id="rId10"/>
    <p:sldId id="300" r:id="rId11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98"/>
        <p:guide pos="3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7825" y="2720975"/>
            <a:ext cx="6717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第六课 显示图像（进阶一）</a:t>
            </a:r>
            <a:endParaRPr lang="en-US" altLang="zh-CN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/>
              <a:t>       为了确定某一个点的位置，在相对的位置建立一个坐标系。数学上坐标的实质是有序数对。坐标系有平面有立体，数学中常用的坐标系是平面直角坐标系。横轴称之为X轴，竖轴称之为Y轴，X和Y组成的有序数列确定某一个点的位置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45" y="3058160"/>
            <a:ext cx="4843145" cy="332295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5659120" y="4187825"/>
            <a:ext cx="2381250" cy="3302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5663565" y="4177030"/>
            <a:ext cx="635" cy="148399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040370" y="4004945"/>
            <a:ext cx="1066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X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5156200" y="5661025"/>
            <a:ext cx="1066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Y</a:t>
            </a:r>
            <a:endParaRPr lang="en-US" altLang="zh-CN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64205" y="1736090"/>
            <a:ext cx="8096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使用坐标确定好搭</a:t>
            </a:r>
            <a:r>
              <a:rPr lang="en-US" altLang="zh-CN" sz="2400"/>
              <a:t>Bit</a:t>
            </a:r>
            <a:r>
              <a:rPr lang="zh-CN" altLang="en-US" sz="2400"/>
              <a:t>上每一个</a:t>
            </a:r>
            <a:r>
              <a:rPr lang="en-US" altLang="zh-CN" sz="2400"/>
              <a:t>LED</a:t>
            </a:r>
            <a:r>
              <a:rPr lang="zh-CN" altLang="en-US" sz="2400"/>
              <a:t>灯位置，并点亮该位置的</a:t>
            </a:r>
            <a:r>
              <a:rPr lang="en-US" altLang="zh-CN" sz="2400"/>
              <a:t>LED</a:t>
            </a:r>
            <a:r>
              <a:rPr lang="zh-CN" altLang="en-US" sz="2400"/>
              <a:t>灯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065" y="1393190"/>
            <a:ext cx="3164205" cy="1146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065" y="3257550"/>
            <a:ext cx="3215005" cy="10039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03270" y="3529330"/>
            <a:ext cx="809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使用该指令可以将指定位置的</a:t>
            </a:r>
            <a:r>
              <a:rPr lang="en-US" altLang="zh-CN" sz="2400"/>
              <a:t>LED</a:t>
            </a:r>
            <a:r>
              <a:rPr lang="zh-CN" altLang="en-US" sz="2400"/>
              <a:t>灯状态设定为熄灭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065" y="5198110"/>
            <a:ext cx="3025140" cy="1002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64205" y="5469255"/>
            <a:ext cx="8096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使用该指令可以修改</a:t>
            </a:r>
            <a:r>
              <a:rPr lang="en-US" altLang="zh-CN" sz="2400"/>
              <a:t>LED</a:t>
            </a:r>
            <a:r>
              <a:rPr lang="zh-CN" altLang="en-US" sz="2400"/>
              <a:t>灯的</a:t>
            </a:r>
            <a:r>
              <a:rPr lang="zh-CN" altLang="en-US" sz="2400"/>
              <a:t>状态为</a:t>
            </a:r>
            <a:endParaRPr lang="zh-CN" altLang="en-US" sz="2400"/>
          </a:p>
          <a:p>
            <a:r>
              <a:rPr lang="zh-CN" altLang="en-US" sz="2400"/>
              <a:t>相反状态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985" y="1609090"/>
            <a:ext cx="3030220" cy="8312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04870" y="1794510"/>
            <a:ext cx="809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使用该指令可以判断指定位置的</a:t>
            </a:r>
            <a:r>
              <a:rPr lang="en-US" altLang="zh-CN" sz="2400"/>
              <a:t>LED</a:t>
            </a:r>
            <a:r>
              <a:rPr lang="zh-CN" altLang="en-US" sz="2400"/>
              <a:t>灯是否为点亮状态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5375" y="6219825"/>
            <a:ext cx="3823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使用坐标控制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灯的亮灭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1560" y="5850255"/>
            <a:ext cx="53473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判断指定位置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灯状态是否为点亮，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若为点亮状态，则可以将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灯熄灭。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60" y="1282700"/>
            <a:ext cx="3275330" cy="438277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25" y="1108710"/>
            <a:ext cx="2525395" cy="516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WPS 演示</Application>
  <PresentationFormat>全屏显示(4:3)</PresentationFormat>
  <Paragraphs>67</Paragraphs>
  <Slides>8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62</cp:revision>
  <dcterms:created xsi:type="dcterms:W3CDTF">2017-06-11T01:16:00Z</dcterms:created>
  <dcterms:modified xsi:type="dcterms:W3CDTF">2020-03-30T09:33:00Z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