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355" r:id="rId6"/>
    <p:sldId id="346" r:id="rId7"/>
    <p:sldId id="348" r:id="rId8"/>
    <p:sldId id="300" r:id="rId9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650684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第五课 显示自定义图像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163205" y="218175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72730" y="396792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4870" y="2197100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这个指令在基本类别指令中，通过点亮点来绘制自己喜欢的图案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280" y="1393190"/>
            <a:ext cx="2132330" cy="2607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6575" y="540956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设计静态图案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8805" y="59690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图案交替显示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45" y="1428115"/>
            <a:ext cx="2425065" cy="3752215"/>
          </a:xfrm>
          <a:prstGeom prst="rect">
            <a:avLst/>
          </a:prstGeom>
        </p:spPr>
      </p:pic>
      <p:pic>
        <p:nvPicPr>
          <p:cNvPr id="11" name="图片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715" y="1172210"/>
            <a:ext cx="1419860" cy="4513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>
        <a:spAutoFit/>
      </a:bodyPr>
      <a:lstStyle>
        <a:defPPr>
          <a:defRPr lang="zh-CN" altLang="en-US" sz="4400" noProof="1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全屏显示(4:3)</PresentationFormat>
  <Paragraphs>41</Paragraphs>
  <Slides>6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18</cp:revision>
  <dcterms:created xsi:type="dcterms:W3CDTF">2017-06-11T01:16:00Z</dcterms:created>
  <dcterms:modified xsi:type="dcterms:W3CDTF">2020-03-30T09:10:46Z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