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00" r:id="rId9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等线" panose="02010600030101010101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第三课 显示字符串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971435" y="232907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989850" y="402126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3270" y="1880235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ea typeface="等线" panose="02010600030101010101"/>
                <a:sym typeface="+mn-ea"/>
              </a:rPr>
              <a:t>可以显示指定的英文字母和字符，例如你的英文名字</a:t>
            </a:r>
            <a:endParaRPr lang="zh-CN" altLang="en-US" sz="2400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1622425"/>
            <a:ext cx="3212465" cy="10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985" y="4492625"/>
            <a:ext cx="2654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显示字符串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“Hello”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6935" y="4492625"/>
            <a:ext cx="2891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显示指定字符串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“Hi”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885315"/>
            <a:ext cx="3260725" cy="1946910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35" y="1686560"/>
            <a:ext cx="3137535" cy="2345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WPS 演示</Application>
  <PresentationFormat>全屏显示(4:3)</PresentationFormat>
  <Paragraphs>41</Paragraphs>
  <Slides>6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等线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17</cp:revision>
  <dcterms:created xsi:type="dcterms:W3CDTF">2017-06-11T01:16:00Z</dcterms:created>
  <dcterms:modified xsi:type="dcterms:W3CDTF">2020-03-26T07:16:01Z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