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262" r:id="rId7"/>
    <p:sldId id="355" r:id="rId8"/>
    <p:sldId id="348" r:id="rId9"/>
    <p:sldId id="300" r:id="rId10"/>
  </p:sldIdLst>
  <p:sldSz cx="12192000" cy="6858000"/>
  <p:notesSz cx="6858000" cy="9144000"/>
  <p:embeddedFontLst>
    <p:embeddedFont>
      <p:font typeface="微软雅黑" panose="020B0503020204020204" pitchFamily="34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等线" panose="02010600030101010101" charset="-122"/>
      <p:regular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88"/>
        <p:guide pos="3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华康雅宋体W9(P)" panose="02020900000000000000" pitchFamily="18" charset="-122"/>
              <a:ea typeface="华康雅宋体W9(P)" panose="02020900000000000000" pitchFamily="18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5701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/>
              <a:t>第二课 显示数字</a:t>
            </a:r>
            <a:endParaRPr lang="en-US" altLang="zh-CN" sz="4400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9730" y="3248557"/>
            <a:ext cx="3636000" cy="967932"/>
            <a:chOff x="3249854" y="2473248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49854" y="2473248"/>
              <a:ext cx="3636000" cy="967932"/>
              <a:chOff x="4151763" y="1176377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51763" y="1176377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76630" y="1195070"/>
            <a:ext cx="1001395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/>
              <a:t>     </a:t>
            </a:r>
            <a:r>
              <a:rPr lang="zh-CN" altLang="en-US" sz="2000"/>
              <a:t>  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ea typeface="等线" panose="02010600030101010101" charset="-122"/>
                <a:sym typeface="+mn-ea"/>
              </a:rPr>
              <a:t>  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ea"/>
              </a:rPr>
              <a:t>LED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ea"/>
              </a:rPr>
              <a:t>点阵屏通过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ea"/>
              </a:rPr>
              <a:t>LED(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ea"/>
              </a:rPr>
              <a:t>发光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ea"/>
              </a:rPr>
              <a:t>二极管)组成，以灯珠亮和灭来显示文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ea"/>
              </a:rPr>
              <a:t>字、图片、动画、视频等，是各部分组件模块化的显示器件，通常由显示模块、控制系统及电源系统组成。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ea"/>
              </a:rPr>
              <a:t>LED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ea"/>
              </a:rPr>
              <a:t>显示屏制作简单，安装方便，被广泛应用于各种公共场合，如汽车报站器、广告屏以及公告牌等。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ea"/>
              </a:rPr>
              <a:t>       </a:t>
            </a:r>
            <a:r>
              <a:rPr lang="zh-CN" altLang="en-US" sz="2000">
                <a:sym typeface="+mn-ea"/>
              </a:rPr>
              <a:t>好搭</a:t>
            </a:r>
            <a:r>
              <a:rPr lang="en-US" altLang="zh-CN" sz="2000">
                <a:sym typeface="+mn-ea"/>
              </a:rPr>
              <a:t>B</a:t>
            </a:r>
            <a:r>
              <a:rPr lang="zh-CN" altLang="en-US" sz="2000">
                <a:sym typeface="+mn-ea"/>
              </a:rPr>
              <a:t>it点阵屏是由5*5，25个LED灯组成的，可以显示数字、英文字符、图案，还可以通过程序编写，让其显示动态的图案。</a:t>
            </a:r>
            <a:r>
              <a:rPr lang="zh-CN" altLang="en-US" sz="2000" dirty="0">
                <a:sym typeface="+mn-ea"/>
              </a:rPr>
              <a:t>本</a:t>
            </a:r>
            <a:r>
              <a:rPr lang="zh-CN" altLang="en-US" sz="2000">
                <a:sym typeface="+mn-ea"/>
              </a:rPr>
              <a:t>课编写程序为，在点阵屏上显示数字、完成倒计时功能。</a:t>
            </a:r>
            <a:endParaRPr lang="zh-CN" altLang="en-US" sz="2000"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zh-CN" altLang="en-US" sz="2000"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雅艺体W6(P)" pitchFamily="82" charset="-122"/>
              <a:ea typeface="华康雅艺体W6(P)" pitchFamily="82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5" y="1622425"/>
            <a:ext cx="2870200" cy="123888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838450" y="2011680"/>
            <a:ext cx="9229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/>
              <a:t>这个指令在基本类别指令中，可以显示指定的数字，如1、2、3等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图片 1" descr="C:/Users/stcvs001/AppData/Local/Temp/kaimatting/20200323162038/output_aiMatting_20200323162041.pngoutput_aiMatting_202003231620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45" y="1892300"/>
            <a:ext cx="2313940" cy="18592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06575" y="433768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显示数字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</a:t>
            </a:r>
            <a:endParaRPr lang="en-US" altLang="zh-CN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67450" y="5636260"/>
            <a:ext cx="2164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倒计时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、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、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US" altLang="zh-CN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1391285"/>
            <a:ext cx="2357120" cy="3879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/>
              <a:t>谢谢观看</a:t>
            </a:r>
            <a:r>
              <a:rPr lang="zh-CN" altLang="en-US" noProof="1"/>
              <a:t>！</a:t>
            </a:r>
            <a:endParaRPr lang="zh-CN" altLang="en-US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WPS 演示</Application>
  <PresentationFormat>全屏显示(4:3)</PresentationFormat>
  <Paragraphs>53</Paragraphs>
  <Slides>7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华康雅宋体W9(P)</vt:lpstr>
      <vt:lpstr>华康雅艺体W6</vt:lpstr>
      <vt:lpstr>华康雅艺体W6(P)</vt:lpstr>
      <vt:lpstr>等线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41</cp:revision>
  <dcterms:created xsi:type="dcterms:W3CDTF">2017-06-11T01:16:00Z</dcterms:created>
  <dcterms:modified xsi:type="dcterms:W3CDTF">2020-03-26T06:38:39Z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