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314" r:id="rId3"/>
    <p:sldId id="2316" r:id="rId5"/>
    <p:sldId id="2315" r:id="rId6"/>
    <p:sldId id="1489" r:id="rId7"/>
    <p:sldId id="2346" r:id="rId8"/>
    <p:sldId id="2338" r:id="rId9"/>
    <p:sldId id="2339" r:id="rId10"/>
    <p:sldId id="2327" r:id="rId11"/>
    <p:sldId id="2328" r:id="rId12"/>
    <p:sldId id="2329" r:id="rId13"/>
    <p:sldId id="2330" r:id="rId14"/>
    <p:sldId id="2347" r:id="rId15"/>
    <p:sldId id="2356" r:id="rId16"/>
    <p:sldId id="2323" r:id="rId17"/>
    <p:sldId id="2325" r:id="rId18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5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lang="zh-CN" altLang="en-US" sz="16600" dirty="0">
              <a:gradFill>
                <a:gsLst>
                  <a:gs pos="0">
                    <a:schemeClr val="accent1"/>
                  </a:gs>
                  <a:gs pos="43000">
                    <a:schemeClr val="accent2"/>
                  </a:gs>
                </a:gsLst>
                <a:lin ang="10800000" scaled="1"/>
              </a:gradFill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  <a:endParaRPr lang="zh-CN" altLang="en-US" sz="48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118745" y="21544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1970" y="1844675"/>
            <a:ext cx="439610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用数码管显示亮度传感器检测到的环境亮度值，每隔0.5秒检测一次数值。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675970" y="1338529"/>
            <a:ext cx="4223326" cy="276552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21970" y="1427480"/>
            <a:ext cx="4220043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要让亮度传感器控制彩色LED亮灭，需要对亮度传感器的值进行判断：如果亮度传感器所连接的模拟口读取的值小于“100”、也就是周围光线比较暗，那么点亮主板上的彩色 LED；否则熄灭彩色LED。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00625" y="869950"/>
            <a:ext cx="4779010" cy="467804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8390" y="1631179"/>
            <a:ext cx="7684418" cy="3269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白天叫不亮的灯便是要用声音和亮度传感器同时控制灯光亮灭，也就是周围光线比较暗的同时，声音的响度还要达到一定的值，灯才会亮。这个程序代码的核心是对判断的条件进行设置，可以使用“数字和逻辑运算”类别中的“且”指令。也就是连接亮度传感器端口的值小于“100”的同时，连接声音传感器端口的值还必须大于“1000”，只有这两个条件都满足的情况下，彩色LED灯才会亮；否则，设置彩色LED灯是灭的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590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82440" y="238125"/>
            <a:ext cx="4356735" cy="598043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088390" y="1843405"/>
            <a:ext cx="238633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“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白天叫不亮的灯</a:t>
            </a: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的程序示意图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75180" y="1739265"/>
            <a:ext cx="7009765" cy="2243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能否利用亮度传感器和蜂鸣器制作一个起床神器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除了使用亮度和声音传感器控制灯光，你还能让灯光控制更智能、使用更方便吗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？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  <a:endParaRPr kumimoji="0" lang="zh-CN" altLang="en-US" sz="166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srgbClr val="1D9A78"/>
                  </a:gs>
                  <a:gs pos="43000">
                    <a:srgbClr val="8BC145"/>
                  </a:gs>
                </a:gsLst>
                <a:lin ang="10800000" scaled="1"/>
              </a:gra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  <a:endParaRPr kumimoji="0" lang="zh-CN" altLang="en-US" sz="6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字魂35号-经典雅黑" panose="02000000000000000000" pitchFamily="2" charset="-122"/>
              <a:ea typeface="字魂35号-经典雅黑" panose="02000000000000000000" pitchFamily="2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1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595757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亮度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传感器的使用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声光控灯</a:t>
            </a:r>
            <a:endParaRPr lang="zh-CN" altLang="en-US" sz="44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  <a:endParaRPr kumimoji="0" lang="zh-CN" altLang="en-US" sz="6000" b="1" i="0" u="none" strike="noStrike" kern="1200" cap="none" spc="600" normalizeH="0" baseline="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黑体" panose="02010609060101010101" charset="-122"/>
              <a:ea typeface="黑体" panose="02010609060101010101" charset="-122"/>
              <a:cs typeface="微软雅黑" panose="020B0503020204020204" pitchFamily="34" charset="-122"/>
              <a:sym typeface="思源黑体" panose="020B0500000000000000" pitchFamily="34" charset="-122"/>
            </a:endParaRP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  <a:endParaRPr lang="en-US" altLang="zh-CN" sz="28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  <a:endParaRPr lang="zh-CN" altLang="en-US" sz="3200" spc="1200" dirty="0"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25650" y="1833880"/>
            <a:ext cx="687324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夜间的楼道总是比较黑暗，但是现在大部分灯只要人走近了，灯就会自动点亮，而人走后不久，灯就会自动熄灭，既避免了摸黑找开关会撞伤又可以防止走后不关灯的浪费，可是白天的时候，不管人叫多响，灯都不会亮，这是为什么呢？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07845" y="1448435"/>
            <a:ext cx="687324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白天和晚上有一个很大的区别就是亮度，白天环境很亮而晚上环境黑暗。人可以通过眼睛识别，那么灯怎么知道白天黑夜呢？好搭BOX中有一个亮度传感器，可以作为灯的眼睛，下面我们一起认识一下：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69565" y="3595370"/>
            <a:ext cx="4467225" cy="260159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4555" y="2154555"/>
            <a:ext cx="5278120" cy="335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亮度传感器其实是一个光敏管，能够感知周围光线的强度，通过转化和采集后输出具体数值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好搭BOX套件中亮度传感器输出的光线强度取值范围是（0，4095）。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073910" y="1344295"/>
            <a:ext cx="3302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亮度传感器模块</a:t>
            </a:r>
            <a:endParaRPr lang="zh-CN" altLang="en-US" sz="24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445375" y="3855085"/>
            <a:ext cx="3094990" cy="553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亮度</a:t>
            </a: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传感器模块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70675" y="1187450"/>
            <a:ext cx="3969385" cy="237109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  <a:endParaRPr lang="zh-CN" altLang="en-US" sz="2800" spc="600" dirty="0">
              <a:solidFill>
                <a:schemeClr val="tx1">
                  <a:lumMod val="75000"/>
                  <a:lumOff val="25000"/>
                </a:scheme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  <a:endParaRPr lang="en-US" sz="4400" b="1" dirty="0">
              <a:solidFill>
                <a:schemeClr val="bg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  <a:endParaRPr lang="en-US" sz="2800" b="1" dirty="0">
              <a:solidFill>
                <a:schemeClr val="bg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81466" y="2037273"/>
            <a:ext cx="6296082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使用这个指令可以读取亮度传感器的输出值。</a:t>
            </a:r>
            <a:endParaRPr 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60963" y="2055287"/>
            <a:ext cx="2404110" cy="56304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195340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389" y="1689870"/>
            <a:ext cx="7430921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将彩色LED模块、数码管模块、亮度传感器模块放置于主控板上；接着用USB线把主控板和计算机连接起来，打开主控板电源开关。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48000" y="3200400"/>
            <a:ext cx="4102100" cy="315849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  <a:endParaRPr lang="zh-CN" altLang="en-US" sz="2800" spc="600" dirty="0">
              <a:solidFill>
                <a:prstClr val="black">
                  <a:lumMod val="75000"/>
                  <a:lumOff val="25000"/>
                </a:prstClr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88390" y="1233814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第二步：运行插件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88390" y="1756760"/>
            <a:ext cx="66040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打开“好好搭搭硬件下载”插件，确认插件程序显示“打开端口成功”。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88388" y="3511756"/>
            <a:ext cx="6603999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“好搭BOX智能实验箱”模板，进入“模板项目页”；在“模板项目页”中单击网页右上角的“转到设计页”按钮，进入“好搭BOX编程设计页”。</a:t>
            </a:r>
            <a:endParaRPr lang="zh-CN" altLang="en-US" sz="200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88389" y="3039398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第三步：进入网站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1.0"/>
</p:tagLst>
</file>

<file path=ppt/tags/tag2.xml><?xml version="1.0" encoding="utf-8"?>
<p:tagLst xmlns:p="http://schemas.openxmlformats.org/presentationml/2006/main">
  <p:tag name="PA" val="v5.1.0"/>
</p:tagLst>
</file>

<file path=ppt/tags/tag3.xml><?xml version="1.0" encoding="utf-8"?>
<p:tagLst xmlns:p="http://schemas.openxmlformats.org/presentationml/2006/main">
  <p:tag name="MH" val="20161008230036"/>
  <p:tag name="MH_LIBRARY" val="CONTENTS"/>
  <p:tag name="MH_TYPE" val="OTHERS"/>
  <p:tag name="ID" val="553514"/>
</p:tagLst>
</file>

<file path=ppt/tags/tag4.xml><?xml version="1.0" encoding="utf-8"?>
<p:tagLst xmlns:p="http://schemas.openxmlformats.org/presentationml/2006/main">
  <p:tag name="PA" val="v5.1.0"/>
</p:tagLst>
</file>

<file path=ppt/tags/tag5.xml><?xml version="1.0" encoding="utf-8"?>
<p:tagLst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1084</Words>
  <Application>WPS 演示</Application>
  <PresentationFormat>宽屏</PresentationFormat>
  <Paragraphs>135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30" baseType="lpstr">
      <vt:lpstr>Arial</vt:lpstr>
      <vt:lpstr>宋体</vt:lpstr>
      <vt:lpstr>Wingdings</vt:lpstr>
      <vt:lpstr>思源黑体</vt:lpstr>
      <vt:lpstr>Open Sans</vt:lpstr>
      <vt:lpstr>黑体</vt:lpstr>
      <vt:lpstr>思源黑体 CN Heavy</vt:lpstr>
      <vt:lpstr>微软雅黑</vt:lpstr>
      <vt:lpstr>等线</vt:lpstr>
      <vt:lpstr>字魂35号-经典雅黑</vt:lpstr>
      <vt:lpstr>Arial Unicode MS</vt:lpstr>
      <vt:lpstr>Calibri Light</vt:lpstr>
      <vt:lpstr>Calibri</vt:lpstr>
      <vt:lpstr>Segoe Print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starl</cp:lastModifiedBy>
  <cp:revision>54</cp:revision>
  <dcterms:created xsi:type="dcterms:W3CDTF">2019-11-11T11:40:00Z</dcterms:created>
  <dcterms:modified xsi:type="dcterms:W3CDTF">2020-04-27T01:42:32Z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