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38" r:id="rId8"/>
    <p:sldId id="2339" r:id="rId9"/>
    <p:sldId id="2327" r:id="rId10"/>
    <p:sldId id="2328" r:id="rId11"/>
    <p:sldId id="2329" r:id="rId12"/>
    <p:sldId id="2330" r:id="rId13"/>
    <p:sldId id="2353" r:id="rId14"/>
    <p:sldId id="2359" r:id="rId15"/>
    <p:sldId id="2323" r:id="rId16"/>
    <p:sldId id="2325" r:id="rId17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5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  <a:endParaRPr lang="zh-CN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3297" y="1216533"/>
            <a:ext cx="8446883" cy="4613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了适应不同的需求，越来越多的台灯都增加了亮度调节功能。跟常见的风扇档位类似，低档位按键控制台灯发出较暗的灯光，高档位按键控制台灯发出较亮的灯光。而渐变台灯可以让灯光逐渐变亮或者变暗，而不是瞬间变亮或者变暗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由于电位计可以实现手动控制其输出值的大小，故本案例可以采用电位计模块和彩色LED模块来制作渐变台灯。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知电位器数值的取值范围是（0，4095），而彩色LED中红色、绿色和蓝色的颜色值范围是（0，255），前一个大约是后一个的16倍，因此可以新建一个变量“Light”，让其等于电位计数值除以16，将电位计的数值进行合理转换，让其符合彩色LED颜色值的要求，进而用于控制彩色LED的亮度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4432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4555" y="2159635"/>
            <a:ext cx="3183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可调台灯的程序示例：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36440" y="475615"/>
            <a:ext cx="5658485" cy="53879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52950" y="442595"/>
            <a:ext cx="4192905" cy="584136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84555" y="2071370"/>
            <a:ext cx="29667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可调节台灯，增加护眼模式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09420" y="1837690"/>
            <a:ext cx="700024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根据渐变台灯的案例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你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是否可以自主尝试制作渐变小风扇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？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请你通过网页搜索或者其他方法，查找更多可渐变调节的物体，并探究其渐变调节的原理，与同伴分享你获得的新知识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电位计的使用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可调节台灯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71090" y="2051050"/>
            <a:ext cx="64585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台灯是夜间学习的必备工具，它的光亮照射范围较小，一般的阅读台灯可以调整灯杆的高度、光照的方向和亮度，你知道哪些调节台灯亮度的方式？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590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4590" y="1853662"/>
            <a:ext cx="5579745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好搭BOX套件中的电位计是一种滑动变阻器（如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右图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所示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），可简称为“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滑杆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”，</a:t>
            </a: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通过改变电阻改变电压，进而控制输出数值的变化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电位计模块输出数值的取值范围是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（0，4095）。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90445" y="1127012"/>
            <a:ext cx="3302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电位计模块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80655" y="4072255"/>
            <a:ext cx="30949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电位器模块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11975" y="910590"/>
            <a:ext cx="4352290" cy="303974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97711" y="2111875"/>
            <a:ext cx="52000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该指令可以读取电位计的输出值。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6196" y="2147382"/>
            <a:ext cx="2404110" cy="57414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8390" y="1263650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389" y="1756004"/>
            <a:ext cx="723174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将数码管模块、电位计模块、彩色LED模块放置于主控板上任意六边形区域，磁铁吸合；接着用USB线把主控板和计算机连接起来，然后打开主控板电源开关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84948" y="3383962"/>
            <a:ext cx="4238625" cy="30270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8390" y="1198892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第二步：运行插件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390" y="1670750"/>
            <a:ext cx="66040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打开“好好搭搭硬件下载”插件，确认插件程序显示“打开端口成功”。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8389" y="3357136"/>
            <a:ext cx="678812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“好搭BOX智能实验箱”模板，进入“模板项目页”；在“模板项目页”中单击网页右上角的“转到设计页”按钮，进入“好搭BOX编程设计页”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8390" y="2876062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第三步：进入网站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654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1471" y="2250122"/>
            <a:ext cx="439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读取电位器数值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81424" y="1144265"/>
            <a:ext cx="4349388" cy="2855683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978</Words>
  <Application>WPS 演示</Application>
  <PresentationFormat>宽屏</PresentationFormat>
  <Paragraphs>132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starl</cp:lastModifiedBy>
  <cp:revision>49</cp:revision>
  <dcterms:created xsi:type="dcterms:W3CDTF">2019-11-11T11:40:00Z</dcterms:created>
  <dcterms:modified xsi:type="dcterms:W3CDTF">2020-04-26T03:47:01Z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