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1489" r:id="rId7"/>
    <p:sldId id="2326" r:id="rId8"/>
    <p:sldId id="2338" r:id="rId9"/>
    <p:sldId id="2367" r:id="rId10"/>
    <p:sldId id="2339" r:id="rId11"/>
    <p:sldId id="2357" r:id="rId12"/>
    <p:sldId id="2327" r:id="rId13"/>
    <p:sldId id="2328" r:id="rId14"/>
    <p:sldId id="2329" r:id="rId15"/>
    <p:sldId id="2330" r:id="rId16"/>
    <p:sldId id="2353" r:id="rId17"/>
    <p:sldId id="2359" r:id="rId18"/>
    <p:sldId id="2360" r:id="rId19"/>
    <p:sldId id="2323" r:id="rId20"/>
    <p:sldId id="2325" r:id="rId21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99" d="100"/>
          <a:sy n="99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770" y="2291715"/>
            <a:ext cx="66878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BOX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智能实验箱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 animBg="1"/>
      <p:bldP spid="3" grpId="0" animBg="1"/>
      <p:bldP spid="7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11960" y="1263650"/>
            <a:ext cx="568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第一步：搭建硬件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2155" y="1724025"/>
            <a:ext cx="62687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将彩色LED模块、数码管模块、红外接收模块放置于主控板上任意六边形区域，磁铁吸合；接着用USB线把主控板和计算机连接起来，然后打开主控板电源开关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265" y="3272790"/>
            <a:ext cx="4080510" cy="3187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16530" y="1263650"/>
            <a:ext cx="5624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第二步：运行插件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6725" y="2023110"/>
            <a:ext cx="6604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打开“好好搭搭硬件下载”插件，确认插件程序显示“打开端口成功”。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18005" y="3852545"/>
            <a:ext cx="604139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浏览器，登录“好好搭搭”网站；单击网站上方的“创作”按钮，在“创作模板”网页中选择“好搭BOX智能实验箱”模板，进入“模板项目页”；在“模板项目页”中单击网页右上角的“转到设计页”按钮，进入“好搭BOX编程设计页”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6530" y="3106420"/>
            <a:ext cx="5624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第三步：进入网站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86542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000" y="2336800"/>
            <a:ext cx="4396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在数码管上显示红外接收模块接收到的值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573405"/>
            <a:ext cx="3721735" cy="4483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7845" y="1284605"/>
            <a:ext cx="450977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</a:rPr>
              <a:t>彩色LED大家已经很熟悉了，要让彩色LED发光，只需对每一个灯的红绿蓝三色值进行设置便可，而要熄灭彩色LED灯，便是将红绿蓝三色值都设定为0。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</a:rPr>
              <a:t>红外遥控在生活中应用极其广泛，除了比较常见的电视机和空调，灯作为极其重要的家电也可以进行红外遥控，下面我们便用彩色LED和红外遥控装备来进行创作。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4432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8390" y="2435860"/>
            <a:ext cx="31838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这就是我们的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红外遥控开关彩色灯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的程序代码。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885" y="638175"/>
            <a:ext cx="4059555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0" y="1555115"/>
            <a:ext cx="9310370" cy="3748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42945" y="996315"/>
            <a:ext cx="4951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红外遥控百变彩色</a:t>
            </a:r>
            <a:r>
              <a:rPr lang="en-US" altLang="zh-CN" sz="2400" b="1"/>
              <a:t>LED </a:t>
            </a:r>
            <a:r>
              <a:rPr lang="zh-CN" altLang="en-US" sz="2400" b="1"/>
              <a:t>的效果要求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240" y="95885"/>
            <a:ext cx="3657600" cy="6303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5005" y="4404360"/>
            <a:ext cx="32137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红外遥控的百变彩色LED灯”中的RGB设置功能块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5" y="1581150"/>
            <a:ext cx="3524250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5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拓展与思考</a:t>
            </a:r>
            <a:endParaRPr lang="zh-CN" altLang="en-US" sz="2800" spc="600" dirty="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0205" y="1828165"/>
            <a:ext cx="700024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按键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“3”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“9”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还未进行控制效果设置，你能否结合之前实现的彩色LED灯光效果，完善红外遥控对彩色LED的控制功能。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空调遥控器上的“向上”和“向下”按键可以用于调节温度的高低，那这里红外遥控器的“向上”和“向下”按键我们可否用于调节彩色LED灯的亮度呢？如：每按一下“向上”按键，彩色LED亮度值增加5，每按一下“向下”按键，彩色LED亮度值减少5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053965" y="2922905"/>
            <a:ext cx="59575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  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红外遥控的使用</a:t>
            </a:r>
            <a:endParaRPr lang="zh-CN" altLang="en-US" sz="4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  <a:p>
            <a:r>
              <a:rPr lang="en-US" altLang="zh-CN" sz="4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    ——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遥控灯</a:t>
            </a:r>
            <a:endParaRPr lang="zh-CN" altLang="en-US" sz="4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60704" y="1224309"/>
            <a:ext cx="4494112" cy="776715"/>
            <a:chOff x="2070781" y="1670076"/>
            <a:chExt cx="3612877" cy="624412"/>
          </a:xfrm>
        </p:grpSpPr>
        <p:sp>
          <p:nvSpPr>
            <p:cNvPr id="21" name="ïş1îḓê"/>
            <p:cNvSpPr/>
            <p:nvPr/>
          </p:nvSpPr>
          <p:spPr>
            <a:xfrm>
              <a:off x="2070781" y="1670139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情景描述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62690" cy="776637"/>
            <a:chOff x="2034026" y="2490855"/>
            <a:chExt cx="3668008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81528" y="2564444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知识与概念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94360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397923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作品制作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3" name="ísļïďe"/>
          <p:cNvGrpSpPr/>
          <p:nvPr/>
        </p:nvGrpSpPr>
        <p:grpSpPr>
          <a:xfrm>
            <a:off x="5060651" y="4598320"/>
            <a:ext cx="4448444" cy="776637"/>
            <a:chOff x="2034026" y="3326376"/>
            <a:chExt cx="3576164" cy="624349"/>
          </a:xfrm>
        </p:grpSpPr>
        <p:sp>
          <p:nvSpPr>
            <p:cNvPr id="4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04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îśļïḑè"/>
            <p:cNvSpPr/>
            <p:nvPr/>
          </p:nvSpPr>
          <p:spPr bwMode="auto">
            <a:xfrm>
              <a:off x="2726396" y="3390266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拓展与思考</a:t>
              </a:r>
              <a:endPara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6" name="直接连接符 21"/>
          <p:cNvCxnSpPr/>
          <p:nvPr/>
        </p:nvCxnSpPr>
        <p:spPr>
          <a:xfrm>
            <a:off x="6051111" y="527568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情景描述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9255" y="1635760"/>
            <a:ext cx="68732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搭搭家里住在一个老城区，房间里面灯的开关只有一个，而且是在靠近房门的墙上，离床较远，晚上起来的时候特别不方便。为此搭搭的奶奶撞了好几次墙，搭搭就想要是能有一个遥控灯就好了，这样晚上奶奶想起来的时候，按一下遥控器灯就会亮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35605" y="1129030"/>
            <a:ext cx="48437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为了帮助搭搭完成心愿，好搭BOX为我们送来了红外遥控装置，下面我们就一起来认识一下：</a:t>
            </a:r>
            <a:endParaRPr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7320" y="2605405"/>
            <a:ext cx="8538210" cy="3724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1395" y="2451100"/>
            <a:ext cx="52781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遥控器是一种红外线发射装置。好搭BOX中的红外遥控器有17个按键，除了0-9这十个数字以外，还包括四个方向键、“OK”键以及“*”、“#”键（如图7-1所示）。红外遥控器每个按键都有对应的按键值，可以根据需要在程序中定义不同的功能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73910" y="134429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红外遥控器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8360" y="1038860"/>
            <a:ext cx="3270885" cy="4361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4555" y="2336800"/>
            <a:ext cx="52781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红外接收模块一般与红外发射器一起使用，它能够接收发射器发射的红外信号，然后将接收到的红外信号转换为电信号，经过处理后还原为红外发射器发射的按键值（如图7-2所示）。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3595" y="129476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红外接收模块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2450" y="1409700"/>
            <a:ext cx="3981450" cy="3792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38800" y="2122170"/>
            <a:ext cx="5200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使用这个指令可以读取指定端口红外接收模块的值。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1998345"/>
            <a:ext cx="3725545" cy="1214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36285" y="1395095"/>
            <a:ext cx="52000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使用这个指令可以方便地得到红外遥控器各按键的值。指令默认是“OK”键；通过单击下拉列表，还可以选择0-9这十个数字键、四个方向键、以及“*”、“#”键。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130" y="2071370"/>
            <a:ext cx="4790440" cy="10350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1298</Words>
  <Application>WPS 演示</Application>
  <PresentationFormat>宽屏</PresentationFormat>
  <Paragraphs>159</Paragraphs>
  <Slides>18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Calibri</vt:lpstr>
      <vt:lpstr>IDAutomationC39XS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ma289</cp:lastModifiedBy>
  <cp:revision>48</cp:revision>
  <dcterms:created xsi:type="dcterms:W3CDTF">2019-11-11T11:40:00Z</dcterms:created>
  <dcterms:modified xsi:type="dcterms:W3CDTF">2020-04-26T02:25:21Z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