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314" r:id="rId3"/>
    <p:sldId id="2316" r:id="rId5"/>
    <p:sldId id="2315" r:id="rId6"/>
    <p:sldId id="1489" r:id="rId7"/>
    <p:sldId id="2326" r:id="rId8"/>
    <p:sldId id="2338" r:id="rId9"/>
    <p:sldId id="2339" r:id="rId10"/>
    <p:sldId id="2327" r:id="rId11"/>
    <p:sldId id="2328" r:id="rId12"/>
    <p:sldId id="2329" r:id="rId13"/>
    <p:sldId id="2330" r:id="rId14"/>
    <p:sldId id="2356" r:id="rId15"/>
    <p:sldId id="2353" r:id="rId16"/>
    <p:sldId id="2323" r:id="rId17"/>
    <p:sldId id="2325" r:id="rId18"/>
  </p:sldIdLst>
  <p:sldSz cx="12192000" cy="6858000"/>
  <p:notesSz cx="6858000" cy="9144000"/>
  <p:custDataLst>
    <p:tags r:id="rId2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8"/>
    <p:restoredTop sz="96318" autoAdjust="0"/>
  </p:normalViewPr>
  <p:slideViewPr>
    <p:cSldViewPr snapToGrid="0">
      <p:cViewPr varScale="1">
        <p:scale>
          <a:sx n="99" d="100"/>
          <a:sy n="99" d="100"/>
        </p:scale>
        <p:origin x="12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2" Type="http://schemas.openxmlformats.org/officeDocument/2006/relationships/tags" Target="tags/tag5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lang="zh-CN" altLang="en-US" sz="16600" dirty="0">
              <a:gradFill>
                <a:gsLst>
                  <a:gs pos="0">
                    <a:schemeClr val="accent1"/>
                  </a:gs>
                  <a:gs pos="43000">
                    <a:schemeClr val="accent2"/>
                  </a:gs>
                </a:gsLst>
                <a:lin ang="10800000" scaled="1"/>
              </a:gradFill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  <a:endParaRPr lang="zh-CN" altLang="en-US" sz="48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2" grpId="0" animBg="1"/>
      <p:bldP spid="3" grpId="0" animBg="1"/>
      <p:bldP spid="7" grpId="0"/>
      <p:bldP spid="9" grpId="0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99770" y="2336800"/>
            <a:ext cx="439610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单按键控制灯亮灭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706745" y="1038860"/>
            <a:ext cx="4965700" cy="326326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75005" y="1828165"/>
            <a:ext cx="376745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使用两个按键来帮助我们实现效果：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例如按一下“上”按键，全部灯点亮，按一下“下”按键，全部灯熄灭。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93640" y="442595"/>
            <a:ext cx="4434840" cy="524383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85165" y="2589530"/>
            <a:ext cx="37674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增加等待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1s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的指令，可以让彩色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LED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以此点亮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熄灭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19345" y="829945"/>
            <a:ext cx="4152900" cy="48577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78485" y="2044700"/>
            <a:ext cx="340677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设置变量来控制，按下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上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</a:rPr>
              <a:t>，灯光秀开始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46830" y="68580"/>
            <a:ext cx="6181090" cy="515175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30680" y="1205230"/>
            <a:ext cx="700024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按键模块中也有五个按键，那是否可以实现一个按键控制一种灯光效果的起停呢？即按下某一个按钮后松开，启动一种灯光效果，再按下该按钮后松开，关闭该种灯光效果。</a:t>
            </a: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假设“中”按键控制彩色LED灯的亮灭，按一下“中”按键后松开，彩色LED全部亮起，再按一下“中”按键松开，彩色LED灯全部熄灭,如此循环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那么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效果会怎么样呢？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  <a:endParaRPr kumimoji="0" lang="zh-CN" altLang="en-US" sz="16600" b="0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rgbClr val="1D9A78"/>
                  </a:gs>
                  <a:gs pos="43000">
                    <a:srgbClr val="8BC145"/>
                  </a:gs>
                </a:gsLst>
                <a:lin ang="10800000" scaled="1"/>
              </a:gra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  <a:endParaRPr kumimoji="0" lang="zh-CN" altLang="en-US" sz="6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字魂35号-经典雅黑" panose="02000000000000000000" pitchFamily="2" charset="-122"/>
              <a:ea typeface="字魂35号-经典雅黑" panose="02000000000000000000" pitchFamily="2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1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252309" y="2923120"/>
            <a:ext cx="5333873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按钮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的使用</a:t>
            </a:r>
            <a:endParaRPr lang="zh-CN" altLang="en-US" sz="4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  <a:p>
            <a:r>
              <a:rPr lang="en-US" altLang="zh-CN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——</a:t>
            </a:r>
            <a:r>
              <a:rPr lang="zh-CN" altLang="en-US" sz="4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幸运轮盘灯</a:t>
            </a:r>
            <a:endParaRPr lang="zh-CN" altLang="en-US" sz="4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kumimoji="0" lang="zh-CN" altLang="en-US" sz="6000" b="1" i="0" u="none" strike="noStrike" kern="1200" cap="none" spc="600" normalizeH="0" baseline="0" noProof="0" dirty="0">
              <a:ln>
                <a:noFill/>
              </a:ln>
              <a:solidFill>
                <a:schemeClr val="bg1"/>
              </a:solidFill>
              <a:uLnTx/>
              <a:uFillTx/>
              <a:latin typeface="黑体" panose="02010609060101010101" charset="-122"/>
              <a:ea typeface="黑体" panose="02010609060101010101" charset="-122"/>
              <a:cs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  <a:endParaRPr lang="en-US" altLang="zh-CN" sz="28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  <a:endParaRPr lang="zh-CN" altLang="en-US" sz="3200" spc="1200" dirty="0"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59255" y="1635760"/>
            <a:ext cx="687324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很多游戏中都需要选定角色、排次序、分配任务等，大家往往采用抽签、比大小、石头剪刀布等方法来解决，今天好搭BOX给大家带来一个游戏辅助小帮手—幸运轮盘灯，你可以用它随机选人、排序、抽签……更多更多的功能等你去发现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4559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75335" y="1521460"/>
            <a:ext cx="484378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sz="2000" b="1"/>
              <a:t>幸运轮盘灯是通过按钮的不同控制方法，让很多灯能够进行随机的变换。</a:t>
            </a:r>
            <a:endParaRPr sz="2000" b="1"/>
          </a:p>
          <a:p>
            <a:pPr>
              <a:lnSpc>
                <a:spcPct val="150000"/>
              </a:lnSpc>
            </a:pPr>
            <a:r>
              <a:rPr sz="2000" b="1"/>
              <a:t>上次我们学习的彩色LED灯便可以作为轮盘灯，另外，好搭BOX还给大家带来了一个控制工具——按键，下面我们来一起认识一下。</a:t>
            </a:r>
            <a:endParaRPr sz="2000" b="1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91580" y="1521460"/>
            <a:ext cx="4440555" cy="2676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16685" y="2105660"/>
            <a:ext cx="5653405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本模块中有“上”、“中”、“下”、“左”、“右”五个按键，可以作为开关使用。按键有“按下”和“弹起”两种状态。默认状态是“弹起”；当用手指按住按键帽往下按、并且保持不动的时候，就处于“按下”状态；松开手指，按键又会重回处于“弹起”状态。</a:t>
            </a:r>
            <a:endParaRPr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94380" y="1334135"/>
            <a:ext cx="330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/>
              <a:t>按键</a:t>
            </a:r>
            <a:r>
              <a:rPr lang="zh-CN" altLang="en-US" sz="2400" b="1"/>
              <a:t>模块</a:t>
            </a:r>
            <a:endParaRPr lang="zh-CN" altLang="en-US"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  <a:endParaRPr lang="zh-CN" altLang="en-US" sz="2800" spc="600" dirty="0">
              <a:solidFill>
                <a:schemeClr val="tx1">
                  <a:lumMod val="75000"/>
                  <a:lumOff val="25000"/>
                </a:scheme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  <a:endParaRPr lang="en-US" sz="4400" b="1" dirty="0">
              <a:solidFill>
                <a:schemeClr val="bg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  <a:endParaRPr lang="en-US" sz="2800" b="1" dirty="0">
              <a:solidFill>
                <a:schemeClr val="bg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98490" y="1721485"/>
            <a:ext cx="539686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使用这个指令可以判断按键是否处于“按下”状态，中间的下拉菜单可以选择“上”、“下”、“左”、“右”、“中”五个按键。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21970" y="2119630"/>
            <a:ext cx="4305300" cy="92900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75940" y="1259840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35455" y="1924050"/>
            <a:ext cx="6268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将按钮模块和彩色LED模块放置于主控板上任意六边形区域，磁铁吸合；接着用USB线把主控板和计算机连接起来，然后打开主控板电源开关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50185" y="3312160"/>
            <a:ext cx="4109720" cy="301434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  <a:endParaRPr lang="zh-CN" altLang="en-US" sz="2800" spc="600" dirty="0">
              <a:solidFill>
                <a:prstClr val="black">
                  <a:lumMod val="75000"/>
                  <a:lumOff val="25000"/>
                </a:prstClr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716530" y="126365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第二步：运行插件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736725" y="2023110"/>
            <a:ext cx="660400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打开“好好搭搭硬件下载”插件，确认插件程序显示“打开端口成功”。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18005" y="3862705"/>
            <a:ext cx="604139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“好搭BOX智能实验箱”模板，进入“模板项目页”；在“模板项目页”中单击网页右上角的“转到设计页”按钮，进入“好搭BOX编程设计页”。</a:t>
            </a:r>
            <a:endParaRPr lang="zh-CN" altLang="en-US"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16530" y="31064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第三步：进入网站</a:t>
            </a:r>
            <a:endParaRPr lang="zh-CN" altLang="en-US" sz="2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PA" val="v5.1.0"/>
</p:tagLst>
</file>

<file path=ppt/tags/tag2.xml><?xml version="1.0" encoding="utf-8"?>
<p:tagLst xmlns:p="http://schemas.openxmlformats.org/presentationml/2006/main">
  <p:tag name="PA" val="v5.1.0"/>
</p:tagLst>
</file>

<file path=ppt/tags/tag3.xml><?xml version="1.0" encoding="utf-8"?>
<p:tagLst xmlns:p="http://schemas.openxmlformats.org/presentationml/2006/main">
  <p:tag name="MH" val="20161008230036"/>
  <p:tag name="MH_LIBRARY" val="CONTENTS"/>
  <p:tag name="MH_TYPE" val="OTHERS"/>
  <p:tag name="ID" val="553514"/>
</p:tagLst>
</file>

<file path=ppt/tags/tag4.xml><?xml version="1.0" encoding="utf-8"?>
<p:tagLst xmlns:p="http://schemas.openxmlformats.org/presentationml/2006/main">
  <p:tag name="PA" val="v5.1.0"/>
</p:tagLst>
</file>

<file path=ppt/tags/tag5.xml><?xml version="1.0" encoding="utf-8"?>
<p:tagLst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1031</Words>
  <Application>WPS 演示</Application>
  <PresentationFormat>宽屏</PresentationFormat>
  <Paragraphs>133</Paragraphs>
  <Slides>15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0" baseType="lpstr">
      <vt:lpstr>Arial</vt:lpstr>
      <vt:lpstr>宋体</vt:lpstr>
      <vt:lpstr>Wingdings</vt:lpstr>
      <vt:lpstr>思源黑体</vt:lpstr>
      <vt:lpstr>Open Sans</vt:lpstr>
      <vt:lpstr>黑体</vt:lpstr>
      <vt:lpstr>思源黑体 CN Heavy</vt:lpstr>
      <vt:lpstr>微软雅黑</vt:lpstr>
      <vt:lpstr>等线</vt:lpstr>
      <vt:lpstr>字魂35号-经典雅黑</vt:lpstr>
      <vt:lpstr>Arial Unicode MS</vt:lpstr>
      <vt:lpstr>Calibri Light</vt:lpstr>
      <vt:lpstr>Calibri</vt:lpstr>
      <vt:lpstr>AMGDT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好好搭搭</cp:lastModifiedBy>
  <cp:revision>42</cp:revision>
  <dcterms:created xsi:type="dcterms:W3CDTF">2019-11-11T11:40:00Z</dcterms:created>
  <dcterms:modified xsi:type="dcterms:W3CDTF">2020-04-24T03:32:47Z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