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314" r:id="rId3"/>
    <p:sldId id="2316" r:id="rId5"/>
    <p:sldId id="2315" r:id="rId6"/>
    <p:sldId id="1489" r:id="rId7"/>
    <p:sldId id="2326" r:id="rId8"/>
    <p:sldId id="2338" r:id="rId9"/>
    <p:sldId id="2339" r:id="rId10"/>
    <p:sldId id="2346" r:id="rId11"/>
    <p:sldId id="2327" r:id="rId12"/>
    <p:sldId id="2328" r:id="rId13"/>
    <p:sldId id="2329" r:id="rId14"/>
    <p:sldId id="2330" r:id="rId15"/>
    <p:sldId id="2323" r:id="rId16"/>
    <p:sldId id="2325" r:id="rId17"/>
  </p:sldIdLst>
  <p:sldSz cx="12192000" cy="6858000"/>
  <p:notesSz cx="6858000" cy="9144000"/>
  <p:custDataLst>
    <p:tags r:id="rId2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38"/>
    <p:restoredTop sz="96318" autoAdjust="0"/>
  </p:normalViewPr>
  <p:slideViewPr>
    <p:cSldViewPr snapToGrid="0">
      <p:cViewPr varScale="1">
        <p:scale>
          <a:sx n="99" d="100"/>
          <a:sy n="99" d="100"/>
        </p:scale>
        <p:origin x="120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ags" Target="tags/tag5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133F80-539D-4707-9841-183974CC1F8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5A775D-D46C-46CC-AD07-85213D52E0F3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5A775D-D46C-46CC-AD07-85213D52E0F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15A775D-D46C-46CC-AD07-85213D52E0F3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15A775D-D46C-46CC-AD07-85213D52E0F3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15A775D-D46C-46CC-AD07-85213D52E0F3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15A775D-D46C-46CC-AD07-85213D52E0F3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15A775D-D46C-46CC-AD07-85213D52E0F3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5A775D-D46C-46CC-AD07-85213D52E0F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5A775D-D46C-46CC-AD07-85213D52E0F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5A775D-D46C-46CC-AD07-85213D52E0F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5A775D-D46C-46CC-AD07-85213D52E0F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5A775D-D46C-46CC-AD07-85213D52E0F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5A775D-D46C-46CC-AD07-85213D52E0F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5A775D-D46C-46CC-AD07-85213D52E0F3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15A775D-D46C-46CC-AD07-85213D52E0F3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A338-C754-4EDE-B0F7-9C541DAB265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E5F2F-2341-4894-9DB8-674B4B2A6DE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A338-C754-4EDE-B0F7-9C541DAB265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E5F2F-2341-4894-9DB8-674B4B2A6DE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A338-C754-4EDE-B0F7-9C541DAB265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E5F2F-2341-4894-9DB8-674B4B2A6DE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A338-C754-4EDE-B0F7-9C541DAB265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E5F2F-2341-4894-9DB8-674B4B2A6DE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A338-C754-4EDE-B0F7-9C541DAB265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E5F2F-2341-4894-9DB8-674B4B2A6DE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A338-C754-4EDE-B0F7-9C541DAB2653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E5F2F-2341-4894-9DB8-674B4B2A6DE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A338-C754-4EDE-B0F7-9C541DAB265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E5F2F-2341-4894-9DB8-674B4B2A6DE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A338-C754-4EDE-B0F7-9C541DAB2653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E5F2F-2341-4894-9DB8-674B4B2A6DE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A338-C754-4EDE-B0F7-9C541DAB2653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E5F2F-2341-4894-9DB8-674B4B2A6DE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A338-C754-4EDE-B0F7-9C541DAB2653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E5F2F-2341-4894-9DB8-674B4B2A6DE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BA338-C754-4EDE-B0F7-9C541DAB2653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E5F2F-2341-4894-9DB8-674B4B2A6DE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BA338-C754-4EDE-B0F7-9C541DAB265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E5F2F-2341-4894-9DB8-674B4B2A6DE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1.png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4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1" Type="http://schemas.openxmlformats.org/officeDocument/2006/relationships/tags" Target="../tags/tag4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9"/>
          <p:cNvSpPr/>
          <p:nvPr/>
        </p:nvSpPr>
        <p:spPr bwMode="auto">
          <a:xfrm>
            <a:off x="5475817" y="3175"/>
            <a:ext cx="6716183" cy="6854825"/>
          </a:xfrm>
          <a:custGeom>
            <a:avLst/>
            <a:gdLst>
              <a:gd name="T0" fmla="*/ 1295 w 1295"/>
              <a:gd name="T1" fmla="*/ 1062 h 1062"/>
              <a:gd name="T2" fmla="*/ 1295 w 1295"/>
              <a:gd name="T3" fmla="*/ 0 h 1062"/>
              <a:gd name="T4" fmla="*/ 1081 w 1295"/>
              <a:gd name="T5" fmla="*/ 163 h 1062"/>
              <a:gd name="T6" fmla="*/ 878 w 1295"/>
              <a:gd name="T7" fmla="*/ 281 h 1062"/>
              <a:gd name="T8" fmla="*/ 641 w 1295"/>
              <a:gd name="T9" fmla="*/ 438 h 1062"/>
              <a:gd name="T10" fmla="*/ 274 w 1295"/>
              <a:gd name="T11" fmla="*/ 590 h 1062"/>
              <a:gd name="T12" fmla="*/ 45 w 1295"/>
              <a:gd name="T13" fmla="*/ 979 h 1062"/>
              <a:gd name="T14" fmla="*/ 0 w 1295"/>
              <a:gd name="T15" fmla="*/ 1062 h 1062"/>
              <a:gd name="T16" fmla="*/ 1295 w 1295"/>
              <a:gd name="T17" fmla="*/ 1062 h 10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5" h="1062">
                <a:moveTo>
                  <a:pt x="1295" y="1062"/>
                </a:moveTo>
                <a:cubicBezTo>
                  <a:pt x="1295" y="0"/>
                  <a:pt x="1295" y="0"/>
                  <a:pt x="1295" y="0"/>
                </a:cubicBezTo>
                <a:cubicBezTo>
                  <a:pt x="1176" y="15"/>
                  <a:pt x="1104" y="111"/>
                  <a:pt x="1081" y="163"/>
                </a:cubicBezTo>
                <a:cubicBezTo>
                  <a:pt x="1045" y="243"/>
                  <a:pt x="985" y="294"/>
                  <a:pt x="878" y="281"/>
                </a:cubicBezTo>
                <a:cubicBezTo>
                  <a:pt x="771" y="268"/>
                  <a:pt x="707" y="299"/>
                  <a:pt x="641" y="438"/>
                </a:cubicBezTo>
                <a:cubicBezTo>
                  <a:pt x="582" y="560"/>
                  <a:pt x="520" y="531"/>
                  <a:pt x="274" y="590"/>
                </a:cubicBezTo>
                <a:cubicBezTo>
                  <a:pt x="28" y="649"/>
                  <a:pt x="96" y="812"/>
                  <a:pt x="45" y="979"/>
                </a:cubicBezTo>
                <a:cubicBezTo>
                  <a:pt x="35" y="1011"/>
                  <a:pt x="19" y="1038"/>
                  <a:pt x="0" y="1062"/>
                </a:cubicBezTo>
                <a:lnTo>
                  <a:pt x="1295" y="1062"/>
                </a:lnTo>
                <a:close/>
              </a:path>
            </a:pathLst>
          </a:custGeom>
          <a:solidFill>
            <a:schemeClr val="bg1">
              <a:lumMod val="95000"/>
              <a:alpha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 dirty="0">
              <a:latin typeface="思源黑体" panose="020B0500000000000000" pitchFamily="34" charset="-122"/>
              <a:ea typeface="思源黑体" panose="020B0500000000000000" pitchFamily="34" charset="-122"/>
              <a:sym typeface="思源黑体" panose="020B0500000000000000" pitchFamily="34" charset="-122"/>
            </a:endParaRPr>
          </a:p>
        </p:txBody>
      </p:sp>
      <p:sp>
        <p:nvSpPr>
          <p:cNvPr id="3" name="Freeform 9"/>
          <p:cNvSpPr/>
          <p:nvPr/>
        </p:nvSpPr>
        <p:spPr bwMode="auto">
          <a:xfrm>
            <a:off x="8905461" y="3630414"/>
            <a:ext cx="3286538" cy="3227586"/>
          </a:xfrm>
          <a:custGeom>
            <a:avLst/>
            <a:gdLst>
              <a:gd name="T0" fmla="*/ 1295 w 1295"/>
              <a:gd name="T1" fmla="*/ 1062 h 1062"/>
              <a:gd name="T2" fmla="*/ 1295 w 1295"/>
              <a:gd name="T3" fmla="*/ 0 h 1062"/>
              <a:gd name="T4" fmla="*/ 1081 w 1295"/>
              <a:gd name="T5" fmla="*/ 163 h 1062"/>
              <a:gd name="T6" fmla="*/ 878 w 1295"/>
              <a:gd name="T7" fmla="*/ 281 h 1062"/>
              <a:gd name="T8" fmla="*/ 641 w 1295"/>
              <a:gd name="T9" fmla="*/ 438 h 1062"/>
              <a:gd name="T10" fmla="*/ 274 w 1295"/>
              <a:gd name="T11" fmla="*/ 590 h 1062"/>
              <a:gd name="T12" fmla="*/ 45 w 1295"/>
              <a:gd name="T13" fmla="*/ 979 h 1062"/>
              <a:gd name="T14" fmla="*/ 0 w 1295"/>
              <a:gd name="T15" fmla="*/ 1062 h 1062"/>
              <a:gd name="T16" fmla="*/ 1295 w 1295"/>
              <a:gd name="T17" fmla="*/ 1062 h 10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5" h="1062">
                <a:moveTo>
                  <a:pt x="1295" y="1062"/>
                </a:moveTo>
                <a:cubicBezTo>
                  <a:pt x="1295" y="0"/>
                  <a:pt x="1295" y="0"/>
                  <a:pt x="1295" y="0"/>
                </a:cubicBezTo>
                <a:cubicBezTo>
                  <a:pt x="1176" y="15"/>
                  <a:pt x="1104" y="111"/>
                  <a:pt x="1081" y="163"/>
                </a:cubicBezTo>
                <a:cubicBezTo>
                  <a:pt x="1045" y="243"/>
                  <a:pt x="985" y="294"/>
                  <a:pt x="878" y="281"/>
                </a:cubicBezTo>
                <a:cubicBezTo>
                  <a:pt x="771" y="268"/>
                  <a:pt x="707" y="299"/>
                  <a:pt x="641" y="438"/>
                </a:cubicBezTo>
                <a:cubicBezTo>
                  <a:pt x="582" y="560"/>
                  <a:pt x="520" y="531"/>
                  <a:pt x="274" y="590"/>
                </a:cubicBezTo>
                <a:cubicBezTo>
                  <a:pt x="28" y="649"/>
                  <a:pt x="96" y="812"/>
                  <a:pt x="45" y="979"/>
                </a:cubicBezTo>
                <a:cubicBezTo>
                  <a:pt x="35" y="1011"/>
                  <a:pt x="19" y="1038"/>
                  <a:pt x="0" y="1062"/>
                </a:cubicBezTo>
                <a:lnTo>
                  <a:pt x="1295" y="1062"/>
                </a:lnTo>
                <a:close/>
              </a:path>
            </a:pathLst>
          </a:cu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10800000" scaled="1"/>
            <a:tileRect/>
          </a:gradFill>
          <a:ln>
            <a:noFill/>
          </a:ln>
          <a:effectLst>
            <a:outerShdw blurRad="762000" dist="254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360000" bIns="45720" numCol="1" spcCol="0" rtlCol="0" fromWordArt="0" anchor="ctr" anchorCtr="0" forceAA="0" compatLnSpc="1">
            <a:noAutofit/>
          </a:bodyPr>
          <a:lstStyle/>
          <a:p>
            <a:pPr algn="r" defTabSz="914400"/>
            <a:endParaRPr lang="en-US" sz="1400" b="1">
              <a:latin typeface="思源黑体" panose="020B0500000000000000" pitchFamily="34" charset="-122"/>
              <a:ea typeface="思源黑体" panose="020B0500000000000000" pitchFamily="34" charset="-122"/>
              <a:cs typeface="Open Sans" charset="0"/>
              <a:sym typeface="思源黑体" panose="020B0500000000000000" pitchFamily="34" charset="-122"/>
            </a:endParaRPr>
          </a:p>
        </p:txBody>
      </p:sp>
      <p:sp>
        <p:nvSpPr>
          <p:cNvPr id="7" name="文本框 9"/>
          <p:cNvSpPr txBox="1"/>
          <p:nvPr/>
        </p:nvSpPr>
        <p:spPr>
          <a:xfrm>
            <a:off x="962107" y="3746763"/>
            <a:ext cx="243686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600" dirty="0">
                <a:gradFill>
                  <a:gsLst>
                    <a:gs pos="0">
                      <a:schemeClr val="accent1"/>
                    </a:gs>
                    <a:gs pos="43000">
                      <a:schemeClr val="accent2"/>
                    </a:gs>
                  </a:gsLst>
                  <a:lin ang="10800000" scaled="1"/>
                </a:gradFill>
                <a:latin typeface="思源黑体" panose="020B0500000000000000" pitchFamily="34" charset="-122"/>
                <a:ea typeface="思源黑体" panose="020B0500000000000000" pitchFamily="34" charset="-122"/>
                <a:cs typeface="Open Sans" charset="0"/>
                <a:sym typeface="思源黑体" panose="020B0500000000000000" pitchFamily="34" charset="-122"/>
              </a:rPr>
              <a:t>“</a:t>
            </a:r>
            <a:endParaRPr lang="zh-CN" altLang="en-US" sz="16600" dirty="0">
              <a:gradFill>
                <a:gsLst>
                  <a:gs pos="0">
                    <a:schemeClr val="accent1"/>
                  </a:gs>
                  <a:gs pos="43000">
                    <a:schemeClr val="accent2"/>
                  </a:gs>
                </a:gsLst>
                <a:lin ang="10800000" scaled="1"/>
              </a:gradFill>
              <a:latin typeface="思源黑体" panose="020B0500000000000000" pitchFamily="34" charset="-122"/>
              <a:ea typeface="思源黑体" panose="020B0500000000000000" pitchFamily="34" charset="-122"/>
              <a:cs typeface="Open Sans" charset="0"/>
              <a:sym typeface="思源黑体" panose="020B0500000000000000" pitchFamily="34" charset="-122"/>
            </a:endParaRPr>
          </a:p>
        </p:txBody>
      </p:sp>
      <p:sp>
        <p:nvSpPr>
          <p:cNvPr id="8" name="半闭框 6"/>
          <p:cNvSpPr/>
          <p:nvPr/>
        </p:nvSpPr>
        <p:spPr>
          <a:xfrm rot="5400000">
            <a:off x="7642979" y="1662031"/>
            <a:ext cx="809804" cy="776251"/>
          </a:xfrm>
          <a:prstGeom prst="halfFrame">
            <a:avLst>
              <a:gd name="adj1" fmla="val 5058"/>
              <a:gd name="adj2" fmla="val 4489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latin typeface="思源黑体" panose="020B0500000000000000" pitchFamily="34" charset="-122"/>
              <a:ea typeface="思源黑体" panose="020B0500000000000000" pitchFamily="34" charset="-122"/>
              <a:sym typeface="思源黑体" panose="020B0500000000000000" pitchFamily="34" charset="-122"/>
            </a:endParaRPr>
          </a:p>
        </p:txBody>
      </p:sp>
      <p:sp>
        <p:nvSpPr>
          <p:cNvPr id="9" name="PA-矩形 3"/>
          <p:cNvSpPr/>
          <p:nvPr>
            <p:custDataLst>
              <p:tags r:id="rId1"/>
            </p:custDataLst>
          </p:nvPr>
        </p:nvSpPr>
        <p:spPr>
          <a:xfrm>
            <a:off x="1969770" y="2291715"/>
            <a:ext cx="6687820" cy="8299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好搭</a:t>
            </a:r>
            <a:r>
              <a:rPr lang="en-US" altLang="zh-CN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BOX</a:t>
            </a:r>
            <a:r>
              <a:rPr lang="zh-CN" altLang="en-US" sz="4800" dirty="0">
                <a:solidFill>
                  <a:schemeClr val="tx1">
                    <a:lumMod val="75000"/>
                    <a:lumOff val="25000"/>
                  </a:schemeClr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智能实验箱</a:t>
            </a:r>
            <a:endParaRPr lang="zh-CN" altLang="en-US" sz="4800" dirty="0">
              <a:solidFill>
                <a:schemeClr val="tx1">
                  <a:lumMod val="75000"/>
                  <a:lumOff val="25000"/>
                </a:schemeClr>
              </a:solidFill>
              <a:latin typeface="黑体" panose="02010609060101010101" charset="-122"/>
              <a:ea typeface="黑体" panose="02010609060101010101" charset="-122"/>
              <a:sym typeface="思源黑体" panose="020B0500000000000000" pitchFamily="34" charset="-122"/>
            </a:endParaRPr>
          </a:p>
        </p:txBody>
      </p:sp>
      <p:sp>
        <p:nvSpPr>
          <p:cNvPr id="10" name="PA-文本框 6"/>
          <p:cNvSpPr txBox="1"/>
          <p:nvPr>
            <p:custDataLst>
              <p:tags r:id="rId2"/>
            </p:custDataLst>
          </p:nvPr>
        </p:nvSpPr>
        <p:spPr>
          <a:xfrm>
            <a:off x="2010484" y="3368804"/>
            <a:ext cx="6537168" cy="584775"/>
          </a:xfrm>
          <a:prstGeom prst="rect">
            <a:avLst/>
          </a:prstGeom>
          <a:solidFill>
            <a:schemeClr val="tx1">
              <a:alpha val="0"/>
            </a:schemeClr>
          </a:solidFill>
          <a:effectLst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4800">
                <a:solidFill>
                  <a:schemeClr val="bg1"/>
                </a:solidFill>
                <a:latin typeface="思源黑体 CN Heavy" panose="020B0A00000000000000" pitchFamily="34" charset="-122"/>
                <a:ea typeface="思源黑体 CN Heavy" panose="020B0A00000000000000" pitchFamily="34" charset="-122"/>
              </a:defRPr>
            </a:lvl1pPr>
          </a:lstStyle>
          <a:p>
            <a:pPr algn="dist"/>
            <a:r>
              <a:rPr lang="zh-CN" altLang="en-US" sz="3200" spc="300" dirty="0">
                <a:solidFill>
                  <a:schemeClr val="accent1"/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好好搭搭在线</a:t>
            </a:r>
            <a:endParaRPr lang="en-US" altLang="zh-CN" sz="3200" spc="300" dirty="0">
              <a:solidFill>
                <a:schemeClr val="accent1"/>
              </a:solidFill>
              <a:latin typeface="黑体" panose="02010609060101010101" charset="-122"/>
              <a:ea typeface="黑体" panose="02010609060101010101" charset="-122"/>
              <a:sym typeface="思源黑体" panose="020B0500000000000000" pitchFamily="34" charset="-122"/>
            </a:endParaRPr>
          </a:p>
        </p:txBody>
      </p:sp>
      <p:sp>
        <p:nvSpPr>
          <p:cNvPr id="13" name="椭圆 5"/>
          <p:cNvSpPr/>
          <p:nvPr/>
        </p:nvSpPr>
        <p:spPr>
          <a:xfrm>
            <a:off x="452451" y="426058"/>
            <a:ext cx="551745" cy="551745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10800000" scaled="1"/>
            <a:tileRect/>
          </a:gradFill>
          <a:ln>
            <a:noFill/>
          </a:ln>
          <a:effectLst>
            <a:outerShdw blurRad="762000" dist="254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360000" bIns="45720" numCol="1" spcCol="0" rtlCol="0" fromWordArt="0" anchor="ctr" anchorCtr="0" forceAA="0" compatLnSpc="1">
            <a:noAutofit/>
          </a:bodyPr>
          <a:lstStyle/>
          <a:p>
            <a:pPr algn="r" defTabSz="914400"/>
            <a:endParaRPr lang="zh-CN" altLang="en-US" sz="1400" b="1">
              <a:latin typeface="思源黑体" panose="020B0500000000000000" pitchFamily="34" charset="-122"/>
              <a:ea typeface="思源黑体" panose="020B0500000000000000" pitchFamily="34" charset="-122"/>
              <a:cs typeface="Open Sans" charset="0"/>
              <a:sym typeface="思源黑体" panose="020B0500000000000000" pitchFamily="34" charset="-122"/>
            </a:endParaRPr>
          </a:p>
        </p:txBody>
      </p:sp>
      <p:pic>
        <p:nvPicPr>
          <p:cNvPr id="14" name="图片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7034" y="306689"/>
            <a:ext cx="1946275" cy="67111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/>
    </mc:Choice>
    <mc:Fallback>
      <p:transition spd="slow"/>
    </mc:Fallback>
  </mc:AlternateContent>
  <p:timing>
    <p:tnLst>
      <p:par>
        <p:cTn id="1" dur="indefinite" restart="never" nodeType="tmRoot"/>
      </p:par>
    </p:tnLst>
    <p:bldLst>
      <p:bldP spid="2" grpId="0" animBg="1"/>
      <p:bldP spid="3" grpId="0" animBg="1"/>
      <p:bldP spid="7" grpId="0"/>
      <p:bldP spid="9" grpId="0"/>
      <p:bldP spid="10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椭圆 5"/>
          <p:cNvSpPr/>
          <p:nvPr/>
        </p:nvSpPr>
        <p:spPr>
          <a:xfrm>
            <a:off x="405123" y="442851"/>
            <a:ext cx="596348" cy="596348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10800000" scaled="1"/>
            <a:tileRect/>
          </a:gradFill>
          <a:ln>
            <a:noFill/>
          </a:ln>
          <a:effectLst>
            <a:outerShdw blurRad="762000" dist="254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360000" bIns="45720" numCol="1" spcCol="0" rtlCol="0" fromWordArt="0" anchor="ctr" anchorCtr="0" forceAA="0" compatLnSpc="1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Open Sans" charset="0"/>
              <a:sym typeface="思源黑体" panose="020B0500000000000000" pitchFamily="34" charset="-122"/>
            </a:endParaRPr>
          </a:p>
        </p:txBody>
      </p:sp>
      <p:grpSp>
        <p:nvGrpSpPr>
          <p:cNvPr id="26" name="组合 25"/>
          <p:cNvGrpSpPr/>
          <p:nvPr/>
        </p:nvGrpSpPr>
        <p:grpSpPr>
          <a:xfrm>
            <a:off x="0" y="96067"/>
            <a:ext cx="12192000" cy="6854825"/>
            <a:chOff x="0" y="96067"/>
            <a:chExt cx="12192000" cy="6854825"/>
          </a:xfrm>
        </p:grpSpPr>
        <p:sp>
          <p:nvSpPr>
            <p:cNvPr id="21" name="Freeform 9"/>
            <p:cNvSpPr/>
            <p:nvPr/>
          </p:nvSpPr>
          <p:spPr bwMode="auto">
            <a:xfrm>
              <a:off x="5475817" y="96067"/>
              <a:ext cx="6716183" cy="6854825"/>
            </a:xfrm>
            <a:custGeom>
              <a:avLst/>
              <a:gdLst>
                <a:gd name="T0" fmla="*/ 1295 w 1295"/>
                <a:gd name="T1" fmla="*/ 1062 h 1062"/>
                <a:gd name="T2" fmla="*/ 1295 w 1295"/>
                <a:gd name="T3" fmla="*/ 0 h 1062"/>
                <a:gd name="T4" fmla="*/ 1081 w 1295"/>
                <a:gd name="T5" fmla="*/ 163 h 1062"/>
                <a:gd name="T6" fmla="*/ 878 w 1295"/>
                <a:gd name="T7" fmla="*/ 281 h 1062"/>
                <a:gd name="T8" fmla="*/ 641 w 1295"/>
                <a:gd name="T9" fmla="*/ 438 h 1062"/>
                <a:gd name="T10" fmla="*/ 274 w 1295"/>
                <a:gd name="T11" fmla="*/ 590 h 1062"/>
                <a:gd name="T12" fmla="*/ 45 w 1295"/>
                <a:gd name="T13" fmla="*/ 979 h 1062"/>
                <a:gd name="T14" fmla="*/ 0 w 1295"/>
                <a:gd name="T15" fmla="*/ 1062 h 1062"/>
                <a:gd name="T16" fmla="*/ 1295 w 1295"/>
                <a:gd name="T17" fmla="*/ 1062 h 10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95" h="1062">
                  <a:moveTo>
                    <a:pt x="1295" y="1062"/>
                  </a:moveTo>
                  <a:cubicBezTo>
                    <a:pt x="1295" y="0"/>
                    <a:pt x="1295" y="0"/>
                    <a:pt x="1295" y="0"/>
                  </a:cubicBezTo>
                  <a:cubicBezTo>
                    <a:pt x="1176" y="15"/>
                    <a:pt x="1104" y="111"/>
                    <a:pt x="1081" y="163"/>
                  </a:cubicBezTo>
                  <a:cubicBezTo>
                    <a:pt x="1045" y="243"/>
                    <a:pt x="985" y="294"/>
                    <a:pt x="878" y="281"/>
                  </a:cubicBezTo>
                  <a:cubicBezTo>
                    <a:pt x="771" y="268"/>
                    <a:pt x="707" y="299"/>
                    <a:pt x="641" y="438"/>
                  </a:cubicBezTo>
                  <a:cubicBezTo>
                    <a:pt x="582" y="560"/>
                    <a:pt x="520" y="531"/>
                    <a:pt x="274" y="590"/>
                  </a:cubicBezTo>
                  <a:cubicBezTo>
                    <a:pt x="28" y="649"/>
                    <a:pt x="96" y="812"/>
                    <a:pt x="45" y="979"/>
                  </a:cubicBezTo>
                  <a:cubicBezTo>
                    <a:pt x="35" y="1011"/>
                    <a:pt x="19" y="1038"/>
                    <a:pt x="0" y="1062"/>
                  </a:cubicBezTo>
                  <a:lnTo>
                    <a:pt x="1295" y="1062"/>
                  </a:lnTo>
                  <a:close/>
                </a:path>
              </a:pathLst>
            </a:custGeom>
            <a:solidFill>
              <a:schemeClr val="bg1">
                <a:lumMod val="95000"/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思源黑体" panose="020B0500000000000000" pitchFamily="34" charset="-122"/>
                <a:ea typeface="思源黑体" panose="020B0500000000000000" pitchFamily="34" charset="-122"/>
                <a:cs typeface="+mn-cs"/>
                <a:sym typeface="思源黑体" panose="020B0500000000000000" pitchFamily="34" charset="-122"/>
              </a:endParaRPr>
            </a:p>
          </p:txBody>
        </p:sp>
        <p:sp>
          <p:nvSpPr>
            <p:cNvPr id="23" name="矩形 12"/>
            <p:cNvSpPr/>
            <p:nvPr/>
          </p:nvSpPr>
          <p:spPr>
            <a:xfrm>
              <a:off x="0" y="6626213"/>
              <a:ext cx="12192000" cy="324679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" panose="020B0500000000000000" pitchFamily="34" charset="-122"/>
                <a:ea typeface="思源黑体" panose="020B0500000000000000" pitchFamily="34" charset="-122"/>
                <a:cs typeface="+mn-cs"/>
                <a:sym typeface="思源黑体" panose="020B0500000000000000" pitchFamily="34" charset="-122"/>
              </a:endParaRPr>
            </a:p>
          </p:txBody>
        </p:sp>
      </p:grpSp>
      <p:sp>
        <p:nvSpPr>
          <p:cNvPr id="24" name="文本框 17"/>
          <p:cNvSpPr txBox="1"/>
          <p:nvPr/>
        </p:nvSpPr>
        <p:spPr>
          <a:xfrm>
            <a:off x="1088390" y="474345"/>
            <a:ext cx="23863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spc="600" dirty="0">
                <a:solidFill>
                  <a:prstClr val="black">
                    <a:lumMod val="75000"/>
                    <a:lumOff val="25000"/>
                  </a:prstClr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作品制作</a:t>
            </a:r>
            <a:endParaRPr lang="zh-CN" altLang="en-US" sz="2800" spc="600" dirty="0">
              <a:solidFill>
                <a:prstClr val="black">
                  <a:lumMod val="75000"/>
                  <a:lumOff val="25000"/>
                </a:prstClr>
              </a:solidFill>
              <a:latin typeface="黑体" panose="02010609060101010101" charset="-122"/>
              <a:ea typeface="黑体" panose="02010609060101010101" charset="-122"/>
              <a:sym typeface="思源黑体" panose="020B0500000000000000" pitchFamily="34" charset="-122"/>
            </a:endParaRPr>
          </a:p>
        </p:txBody>
      </p:sp>
      <p:sp>
        <p:nvSpPr>
          <p:cNvPr id="9" name="TextBox 10"/>
          <p:cNvSpPr txBox="1"/>
          <p:nvPr/>
        </p:nvSpPr>
        <p:spPr>
          <a:xfrm>
            <a:off x="5864936" y="2336809"/>
            <a:ext cx="84831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" panose="020B0500000000000000" pitchFamily="34" charset="-122"/>
                <a:ea typeface="思源黑体" panose="020B0500000000000000" pitchFamily="34" charset="-122"/>
                <a:cs typeface="+mn-cs"/>
                <a:sym typeface="思源黑体" panose="020B0500000000000000" pitchFamily="34" charset="-122"/>
              </a:rPr>
              <a:t>02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" panose="020B0500000000000000" pitchFamily="34" charset="-122"/>
              <a:ea typeface="思源黑体" panose="020B0500000000000000" pitchFamily="34" charset="-122"/>
              <a:cs typeface="+mn-cs"/>
              <a:sym typeface="思源黑体" panose="020B0500000000000000" pitchFamily="34" charset="-122"/>
            </a:endParaRPr>
          </a:p>
        </p:txBody>
      </p:sp>
      <p:sp>
        <p:nvSpPr>
          <p:cNvPr id="25" name="TextBox 74"/>
          <p:cNvSpPr txBox="1"/>
          <p:nvPr/>
        </p:nvSpPr>
        <p:spPr>
          <a:xfrm>
            <a:off x="522005" y="475547"/>
            <a:ext cx="362585" cy="521970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+mn-cs"/>
                <a:sym typeface="思源黑体" panose="020B0500000000000000" pitchFamily="34" charset="-122"/>
              </a:rPr>
              <a:t>3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+mn-cs"/>
              <a:sym typeface="思源黑体" panose="020B0500000000000000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716530" y="1263650"/>
            <a:ext cx="56241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         </a:t>
            </a: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第二步：运行插件</a:t>
            </a:r>
            <a:endParaRPr lang="zh-CN" altLang="en-US" sz="24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736725" y="2023110"/>
            <a:ext cx="6604000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zh-CN" altLang="en-US" sz="2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打开“好好搭搭硬件下载”插件，确认插件程序显示“打开端口成功”。</a:t>
            </a:r>
            <a:endParaRPr lang="zh-CN" altLang="en-US" sz="20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818005" y="3862705"/>
            <a:ext cx="6041390" cy="23996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zh-CN" altLang="en-US" sz="2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打开浏览器，登录“好好搭搭”网站；单击网站上方的“创作”按钮，在“创作模板”网页中选择“好搭BOX智能实验箱”模板，进入“模板项目页”；在“模板项目页”中单击网页右上角的“转到设计页”按钮，进入“好搭BOX编程设计页”。</a:t>
            </a:r>
            <a:endParaRPr lang="zh-CN" altLang="en-US" sz="20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2716530" y="3106420"/>
            <a:ext cx="562419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         </a:t>
            </a:r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</a:rPr>
              <a:t>第三步：进入网站</a:t>
            </a:r>
            <a:endParaRPr lang="zh-CN" altLang="en-US" sz="2400" b="1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椭圆 5"/>
          <p:cNvSpPr/>
          <p:nvPr/>
        </p:nvSpPr>
        <p:spPr>
          <a:xfrm>
            <a:off x="405123" y="442851"/>
            <a:ext cx="596348" cy="596348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10800000" scaled="1"/>
            <a:tileRect/>
          </a:gradFill>
          <a:ln>
            <a:noFill/>
          </a:ln>
          <a:effectLst>
            <a:outerShdw blurRad="762000" dist="254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360000" bIns="45720" numCol="1" spcCol="0" rtlCol="0" fromWordArt="0" anchor="ctr" anchorCtr="0" forceAA="0" compatLnSpc="1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Open Sans" charset="0"/>
              <a:sym typeface="思源黑体" panose="020B0500000000000000" pitchFamily="34" charset="-122"/>
            </a:endParaRPr>
          </a:p>
        </p:txBody>
      </p:sp>
      <p:grpSp>
        <p:nvGrpSpPr>
          <p:cNvPr id="26" name="组合 25"/>
          <p:cNvGrpSpPr/>
          <p:nvPr/>
        </p:nvGrpSpPr>
        <p:grpSpPr>
          <a:xfrm>
            <a:off x="0" y="96067"/>
            <a:ext cx="12192000" cy="6854825"/>
            <a:chOff x="0" y="96067"/>
            <a:chExt cx="12192000" cy="6854825"/>
          </a:xfrm>
        </p:grpSpPr>
        <p:sp>
          <p:nvSpPr>
            <p:cNvPr id="21" name="Freeform 9"/>
            <p:cNvSpPr/>
            <p:nvPr/>
          </p:nvSpPr>
          <p:spPr bwMode="auto">
            <a:xfrm>
              <a:off x="5475817" y="96067"/>
              <a:ext cx="6716183" cy="6854825"/>
            </a:xfrm>
            <a:custGeom>
              <a:avLst/>
              <a:gdLst>
                <a:gd name="T0" fmla="*/ 1295 w 1295"/>
                <a:gd name="T1" fmla="*/ 1062 h 1062"/>
                <a:gd name="T2" fmla="*/ 1295 w 1295"/>
                <a:gd name="T3" fmla="*/ 0 h 1062"/>
                <a:gd name="T4" fmla="*/ 1081 w 1295"/>
                <a:gd name="T5" fmla="*/ 163 h 1062"/>
                <a:gd name="T6" fmla="*/ 878 w 1295"/>
                <a:gd name="T7" fmla="*/ 281 h 1062"/>
                <a:gd name="T8" fmla="*/ 641 w 1295"/>
                <a:gd name="T9" fmla="*/ 438 h 1062"/>
                <a:gd name="T10" fmla="*/ 274 w 1295"/>
                <a:gd name="T11" fmla="*/ 590 h 1062"/>
                <a:gd name="T12" fmla="*/ 45 w 1295"/>
                <a:gd name="T13" fmla="*/ 979 h 1062"/>
                <a:gd name="T14" fmla="*/ 0 w 1295"/>
                <a:gd name="T15" fmla="*/ 1062 h 1062"/>
                <a:gd name="T16" fmla="*/ 1295 w 1295"/>
                <a:gd name="T17" fmla="*/ 1062 h 10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95" h="1062">
                  <a:moveTo>
                    <a:pt x="1295" y="1062"/>
                  </a:moveTo>
                  <a:cubicBezTo>
                    <a:pt x="1295" y="0"/>
                    <a:pt x="1295" y="0"/>
                    <a:pt x="1295" y="0"/>
                  </a:cubicBezTo>
                  <a:cubicBezTo>
                    <a:pt x="1176" y="15"/>
                    <a:pt x="1104" y="111"/>
                    <a:pt x="1081" y="163"/>
                  </a:cubicBezTo>
                  <a:cubicBezTo>
                    <a:pt x="1045" y="243"/>
                    <a:pt x="985" y="294"/>
                    <a:pt x="878" y="281"/>
                  </a:cubicBezTo>
                  <a:cubicBezTo>
                    <a:pt x="771" y="268"/>
                    <a:pt x="707" y="299"/>
                    <a:pt x="641" y="438"/>
                  </a:cubicBezTo>
                  <a:cubicBezTo>
                    <a:pt x="582" y="560"/>
                    <a:pt x="520" y="531"/>
                    <a:pt x="274" y="590"/>
                  </a:cubicBezTo>
                  <a:cubicBezTo>
                    <a:pt x="28" y="649"/>
                    <a:pt x="96" y="812"/>
                    <a:pt x="45" y="979"/>
                  </a:cubicBezTo>
                  <a:cubicBezTo>
                    <a:pt x="35" y="1011"/>
                    <a:pt x="19" y="1038"/>
                    <a:pt x="0" y="1062"/>
                  </a:cubicBezTo>
                  <a:lnTo>
                    <a:pt x="1295" y="1062"/>
                  </a:lnTo>
                  <a:close/>
                </a:path>
              </a:pathLst>
            </a:custGeom>
            <a:solidFill>
              <a:schemeClr val="bg1">
                <a:lumMod val="95000"/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思源黑体" panose="020B0500000000000000" pitchFamily="34" charset="-122"/>
                <a:ea typeface="思源黑体" panose="020B0500000000000000" pitchFamily="34" charset="-122"/>
                <a:cs typeface="+mn-cs"/>
                <a:sym typeface="思源黑体" panose="020B0500000000000000" pitchFamily="34" charset="-122"/>
              </a:endParaRPr>
            </a:p>
          </p:txBody>
        </p:sp>
        <p:sp>
          <p:nvSpPr>
            <p:cNvPr id="23" name="矩形 12"/>
            <p:cNvSpPr/>
            <p:nvPr/>
          </p:nvSpPr>
          <p:spPr>
            <a:xfrm>
              <a:off x="0" y="6626213"/>
              <a:ext cx="12192000" cy="324679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" panose="020B0500000000000000" pitchFamily="34" charset="-122"/>
                <a:ea typeface="思源黑体" panose="020B0500000000000000" pitchFamily="34" charset="-122"/>
                <a:cs typeface="+mn-cs"/>
                <a:sym typeface="思源黑体" panose="020B0500000000000000" pitchFamily="34" charset="-122"/>
              </a:endParaRPr>
            </a:p>
          </p:txBody>
        </p:sp>
      </p:grpSp>
      <p:sp>
        <p:nvSpPr>
          <p:cNvPr id="24" name="文本框 17"/>
          <p:cNvSpPr txBox="1"/>
          <p:nvPr/>
        </p:nvSpPr>
        <p:spPr>
          <a:xfrm>
            <a:off x="1088390" y="474345"/>
            <a:ext cx="23863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spc="600" dirty="0">
                <a:solidFill>
                  <a:prstClr val="black">
                    <a:lumMod val="75000"/>
                    <a:lumOff val="25000"/>
                  </a:prstClr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作品制作</a:t>
            </a:r>
            <a:endParaRPr lang="zh-CN" altLang="en-US" sz="2800" spc="600" dirty="0">
              <a:solidFill>
                <a:prstClr val="black">
                  <a:lumMod val="75000"/>
                  <a:lumOff val="25000"/>
                </a:prstClr>
              </a:solidFill>
              <a:latin typeface="黑体" panose="02010609060101010101" charset="-122"/>
              <a:ea typeface="黑体" panose="02010609060101010101" charset="-122"/>
              <a:sym typeface="思源黑体" panose="020B0500000000000000" pitchFamily="34" charset="-122"/>
            </a:endParaRPr>
          </a:p>
        </p:txBody>
      </p:sp>
      <p:sp>
        <p:nvSpPr>
          <p:cNvPr id="9" name="TextBox 10"/>
          <p:cNvSpPr txBox="1"/>
          <p:nvPr/>
        </p:nvSpPr>
        <p:spPr>
          <a:xfrm>
            <a:off x="5864936" y="2336809"/>
            <a:ext cx="84831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" panose="020B0500000000000000" pitchFamily="34" charset="-122"/>
                <a:ea typeface="思源黑体" panose="020B0500000000000000" pitchFamily="34" charset="-122"/>
                <a:cs typeface="+mn-cs"/>
                <a:sym typeface="思源黑体" panose="020B0500000000000000" pitchFamily="34" charset="-122"/>
              </a:rPr>
              <a:t>02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" panose="020B0500000000000000" pitchFamily="34" charset="-122"/>
              <a:ea typeface="思源黑体" panose="020B0500000000000000" pitchFamily="34" charset="-122"/>
              <a:cs typeface="+mn-cs"/>
              <a:sym typeface="思源黑体" panose="020B0500000000000000" pitchFamily="34" charset="-122"/>
            </a:endParaRPr>
          </a:p>
        </p:txBody>
      </p:sp>
      <p:sp>
        <p:nvSpPr>
          <p:cNvPr id="25" name="TextBox 74"/>
          <p:cNvSpPr txBox="1"/>
          <p:nvPr/>
        </p:nvSpPr>
        <p:spPr>
          <a:xfrm>
            <a:off x="522005" y="475547"/>
            <a:ext cx="362585" cy="521970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+mn-cs"/>
                <a:sym typeface="思源黑体" panose="020B0500000000000000" pitchFamily="34" charset="-122"/>
              </a:rPr>
              <a:t>3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+mn-cs"/>
              <a:sym typeface="思源黑体" panose="020B0500000000000000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05130" y="2444750"/>
            <a:ext cx="4396105" cy="5530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zh-CN" altLang="en-US" sz="2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先尝试点亮一个彩色</a:t>
            </a:r>
            <a:r>
              <a:rPr lang="en-US" altLang="zh-CN" sz="2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LED</a:t>
            </a:r>
            <a:r>
              <a:rPr lang="zh-CN" altLang="en-US" sz="2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灯吧！</a:t>
            </a:r>
            <a:endParaRPr lang="zh-CN" altLang="en-US" sz="20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0" y="1815465"/>
            <a:ext cx="5243830" cy="129095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椭圆 5"/>
          <p:cNvSpPr/>
          <p:nvPr/>
        </p:nvSpPr>
        <p:spPr>
          <a:xfrm>
            <a:off x="405123" y="442851"/>
            <a:ext cx="596348" cy="596348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10800000" scaled="1"/>
            <a:tileRect/>
          </a:gradFill>
          <a:ln>
            <a:noFill/>
          </a:ln>
          <a:effectLst>
            <a:outerShdw blurRad="762000" dist="254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360000" bIns="45720" numCol="1" spcCol="0" rtlCol="0" fromWordArt="0" anchor="ctr" anchorCtr="0" forceAA="0" compatLnSpc="1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Open Sans" charset="0"/>
              <a:sym typeface="思源黑体" panose="020B0500000000000000" pitchFamily="34" charset="-122"/>
            </a:endParaRPr>
          </a:p>
        </p:txBody>
      </p:sp>
      <p:grpSp>
        <p:nvGrpSpPr>
          <p:cNvPr id="26" name="组合 25"/>
          <p:cNvGrpSpPr/>
          <p:nvPr/>
        </p:nvGrpSpPr>
        <p:grpSpPr>
          <a:xfrm>
            <a:off x="0" y="3357"/>
            <a:ext cx="12192000" cy="6854825"/>
            <a:chOff x="0" y="96067"/>
            <a:chExt cx="12192000" cy="6854825"/>
          </a:xfrm>
        </p:grpSpPr>
        <p:sp>
          <p:nvSpPr>
            <p:cNvPr id="21" name="Freeform 9"/>
            <p:cNvSpPr/>
            <p:nvPr/>
          </p:nvSpPr>
          <p:spPr bwMode="auto">
            <a:xfrm>
              <a:off x="5475817" y="96067"/>
              <a:ext cx="6716183" cy="6854825"/>
            </a:xfrm>
            <a:custGeom>
              <a:avLst/>
              <a:gdLst>
                <a:gd name="T0" fmla="*/ 1295 w 1295"/>
                <a:gd name="T1" fmla="*/ 1062 h 1062"/>
                <a:gd name="T2" fmla="*/ 1295 w 1295"/>
                <a:gd name="T3" fmla="*/ 0 h 1062"/>
                <a:gd name="T4" fmla="*/ 1081 w 1295"/>
                <a:gd name="T5" fmla="*/ 163 h 1062"/>
                <a:gd name="T6" fmla="*/ 878 w 1295"/>
                <a:gd name="T7" fmla="*/ 281 h 1062"/>
                <a:gd name="T8" fmla="*/ 641 w 1295"/>
                <a:gd name="T9" fmla="*/ 438 h 1062"/>
                <a:gd name="T10" fmla="*/ 274 w 1295"/>
                <a:gd name="T11" fmla="*/ 590 h 1062"/>
                <a:gd name="T12" fmla="*/ 45 w 1295"/>
                <a:gd name="T13" fmla="*/ 979 h 1062"/>
                <a:gd name="T14" fmla="*/ 0 w 1295"/>
                <a:gd name="T15" fmla="*/ 1062 h 1062"/>
                <a:gd name="T16" fmla="*/ 1295 w 1295"/>
                <a:gd name="T17" fmla="*/ 1062 h 10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95" h="1062">
                  <a:moveTo>
                    <a:pt x="1295" y="1062"/>
                  </a:moveTo>
                  <a:cubicBezTo>
                    <a:pt x="1295" y="0"/>
                    <a:pt x="1295" y="0"/>
                    <a:pt x="1295" y="0"/>
                  </a:cubicBezTo>
                  <a:cubicBezTo>
                    <a:pt x="1176" y="15"/>
                    <a:pt x="1104" y="111"/>
                    <a:pt x="1081" y="163"/>
                  </a:cubicBezTo>
                  <a:cubicBezTo>
                    <a:pt x="1045" y="243"/>
                    <a:pt x="985" y="294"/>
                    <a:pt x="878" y="281"/>
                  </a:cubicBezTo>
                  <a:cubicBezTo>
                    <a:pt x="771" y="268"/>
                    <a:pt x="707" y="299"/>
                    <a:pt x="641" y="438"/>
                  </a:cubicBezTo>
                  <a:cubicBezTo>
                    <a:pt x="582" y="560"/>
                    <a:pt x="520" y="531"/>
                    <a:pt x="274" y="590"/>
                  </a:cubicBezTo>
                  <a:cubicBezTo>
                    <a:pt x="28" y="649"/>
                    <a:pt x="96" y="812"/>
                    <a:pt x="45" y="979"/>
                  </a:cubicBezTo>
                  <a:cubicBezTo>
                    <a:pt x="35" y="1011"/>
                    <a:pt x="19" y="1038"/>
                    <a:pt x="0" y="1062"/>
                  </a:cubicBezTo>
                  <a:lnTo>
                    <a:pt x="1295" y="1062"/>
                  </a:lnTo>
                  <a:close/>
                </a:path>
              </a:pathLst>
            </a:custGeom>
            <a:solidFill>
              <a:schemeClr val="bg1">
                <a:lumMod val="95000"/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思源黑体" panose="020B0500000000000000" pitchFamily="34" charset="-122"/>
                <a:ea typeface="思源黑体" panose="020B0500000000000000" pitchFamily="34" charset="-122"/>
                <a:cs typeface="+mn-cs"/>
                <a:sym typeface="思源黑体" panose="020B0500000000000000" pitchFamily="34" charset="-122"/>
              </a:endParaRPr>
            </a:p>
          </p:txBody>
        </p:sp>
        <p:sp>
          <p:nvSpPr>
            <p:cNvPr id="23" name="矩形 12"/>
            <p:cNvSpPr/>
            <p:nvPr/>
          </p:nvSpPr>
          <p:spPr>
            <a:xfrm>
              <a:off x="0" y="6626213"/>
              <a:ext cx="12192000" cy="324679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" panose="020B0500000000000000" pitchFamily="34" charset="-122"/>
                <a:ea typeface="思源黑体" panose="020B0500000000000000" pitchFamily="34" charset="-122"/>
                <a:cs typeface="+mn-cs"/>
                <a:sym typeface="思源黑体" panose="020B0500000000000000" pitchFamily="34" charset="-122"/>
              </a:endParaRPr>
            </a:p>
          </p:txBody>
        </p:sp>
      </p:grpSp>
      <p:sp>
        <p:nvSpPr>
          <p:cNvPr id="24" name="文本框 17"/>
          <p:cNvSpPr txBox="1"/>
          <p:nvPr/>
        </p:nvSpPr>
        <p:spPr>
          <a:xfrm>
            <a:off x="1088390" y="474345"/>
            <a:ext cx="23863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spc="600" dirty="0">
                <a:solidFill>
                  <a:prstClr val="black">
                    <a:lumMod val="75000"/>
                    <a:lumOff val="25000"/>
                  </a:prstClr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作品制作</a:t>
            </a:r>
            <a:endParaRPr lang="zh-CN" altLang="en-US" sz="2800" spc="600" dirty="0">
              <a:solidFill>
                <a:prstClr val="black">
                  <a:lumMod val="75000"/>
                  <a:lumOff val="25000"/>
                </a:prstClr>
              </a:solidFill>
              <a:latin typeface="黑体" panose="02010609060101010101" charset="-122"/>
              <a:ea typeface="黑体" panose="02010609060101010101" charset="-122"/>
              <a:sym typeface="思源黑体" panose="020B0500000000000000" pitchFamily="34" charset="-122"/>
            </a:endParaRPr>
          </a:p>
        </p:txBody>
      </p:sp>
      <p:sp>
        <p:nvSpPr>
          <p:cNvPr id="9" name="TextBox 10"/>
          <p:cNvSpPr txBox="1"/>
          <p:nvPr/>
        </p:nvSpPr>
        <p:spPr>
          <a:xfrm>
            <a:off x="5864936" y="2336809"/>
            <a:ext cx="84831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" panose="020B0500000000000000" pitchFamily="34" charset="-122"/>
                <a:ea typeface="思源黑体" panose="020B0500000000000000" pitchFamily="34" charset="-122"/>
                <a:cs typeface="+mn-cs"/>
                <a:sym typeface="思源黑体" panose="020B0500000000000000" pitchFamily="34" charset="-122"/>
              </a:rPr>
              <a:t>02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" panose="020B0500000000000000" pitchFamily="34" charset="-122"/>
              <a:ea typeface="思源黑体" panose="020B0500000000000000" pitchFamily="34" charset="-122"/>
              <a:cs typeface="+mn-cs"/>
              <a:sym typeface="思源黑体" panose="020B0500000000000000" pitchFamily="34" charset="-122"/>
            </a:endParaRPr>
          </a:p>
        </p:txBody>
      </p:sp>
      <p:sp>
        <p:nvSpPr>
          <p:cNvPr id="25" name="TextBox 74"/>
          <p:cNvSpPr txBox="1"/>
          <p:nvPr/>
        </p:nvSpPr>
        <p:spPr>
          <a:xfrm>
            <a:off x="522005" y="475547"/>
            <a:ext cx="362585" cy="521970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+mn-cs"/>
                <a:sym typeface="思源黑体" panose="020B0500000000000000" pitchFamily="34" charset="-122"/>
              </a:rPr>
              <a:t>3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+mn-cs"/>
              <a:sym typeface="思源黑体" panose="020B0500000000000000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15010" y="2122170"/>
            <a:ext cx="246761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</a:rPr>
              <a:t>随机点亮一盏灯的程序</a:t>
            </a:r>
            <a:endParaRPr lang="zh-CN" altLang="en-US" sz="240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85540" y="1268730"/>
            <a:ext cx="7029450" cy="265620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椭圆 5"/>
          <p:cNvSpPr/>
          <p:nvPr/>
        </p:nvSpPr>
        <p:spPr>
          <a:xfrm>
            <a:off x="405123" y="442851"/>
            <a:ext cx="596348" cy="596348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10800000" scaled="1"/>
            <a:tileRect/>
          </a:gradFill>
          <a:ln>
            <a:noFill/>
          </a:ln>
          <a:effectLst>
            <a:outerShdw blurRad="762000" dist="254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360000" bIns="45720" numCol="1" spcCol="0" rtlCol="0" fromWordArt="0" anchor="ctr" anchorCtr="0" forceAA="0" compatLnSpc="1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Open Sans" charset="0"/>
              <a:sym typeface="思源黑体" panose="020B0500000000000000" pitchFamily="34" charset="-122"/>
            </a:endParaRPr>
          </a:p>
        </p:txBody>
      </p:sp>
      <p:grpSp>
        <p:nvGrpSpPr>
          <p:cNvPr id="26" name="组合 25"/>
          <p:cNvGrpSpPr/>
          <p:nvPr/>
        </p:nvGrpSpPr>
        <p:grpSpPr>
          <a:xfrm>
            <a:off x="0" y="96067"/>
            <a:ext cx="12192000" cy="6854825"/>
            <a:chOff x="0" y="96067"/>
            <a:chExt cx="12192000" cy="6854825"/>
          </a:xfrm>
        </p:grpSpPr>
        <p:sp>
          <p:nvSpPr>
            <p:cNvPr id="21" name="Freeform 9"/>
            <p:cNvSpPr/>
            <p:nvPr/>
          </p:nvSpPr>
          <p:spPr bwMode="auto">
            <a:xfrm>
              <a:off x="5475817" y="96067"/>
              <a:ext cx="6716183" cy="6854825"/>
            </a:xfrm>
            <a:custGeom>
              <a:avLst/>
              <a:gdLst>
                <a:gd name="T0" fmla="*/ 1295 w 1295"/>
                <a:gd name="T1" fmla="*/ 1062 h 1062"/>
                <a:gd name="T2" fmla="*/ 1295 w 1295"/>
                <a:gd name="T3" fmla="*/ 0 h 1062"/>
                <a:gd name="T4" fmla="*/ 1081 w 1295"/>
                <a:gd name="T5" fmla="*/ 163 h 1062"/>
                <a:gd name="T6" fmla="*/ 878 w 1295"/>
                <a:gd name="T7" fmla="*/ 281 h 1062"/>
                <a:gd name="T8" fmla="*/ 641 w 1295"/>
                <a:gd name="T9" fmla="*/ 438 h 1062"/>
                <a:gd name="T10" fmla="*/ 274 w 1295"/>
                <a:gd name="T11" fmla="*/ 590 h 1062"/>
                <a:gd name="T12" fmla="*/ 45 w 1295"/>
                <a:gd name="T13" fmla="*/ 979 h 1062"/>
                <a:gd name="T14" fmla="*/ 0 w 1295"/>
                <a:gd name="T15" fmla="*/ 1062 h 1062"/>
                <a:gd name="T16" fmla="*/ 1295 w 1295"/>
                <a:gd name="T17" fmla="*/ 1062 h 10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95" h="1062">
                  <a:moveTo>
                    <a:pt x="1295" y="1062"/>
                  </a:moveTo>
                  <a:cubicBezTo>
                    <a:pt x="1295" y="0"/>
                    <a:pt x="1295" y="0"/>
                    <a:pt x="1295" y="0"/>
                  </a:cubicBezTo>
                  <a:cubicBezTo>
                    <a:pt x="1176" y="15"/>
                    <a:pt x="1104" y="111"/>
                    <a:pt x="1081" y="163"/>
                  </a:cubicBezTo>
                  <a:cubicBezTo>
                    <a:pt x="1045" y="243"/>
                    <a:pt x="985" y="294"/>
                    <a:pt x="878" y="281"/>
                  </a:cubicBezTo>
                  <a:cubicBezTo>
                    <a:pt x="771" y="268"/>
                    <a:pt x="707" y="299"/>
                    <a:pt x="641" y="438"/>
                  </a:cubicBezTo>
                  <a:cubicBezTo>
                    <a:pt x="582" y="560"/>
                    <a:pt x="520" y="531"/>
                    <a:pt x="274" y="590"/>
                  </a:cubicBezTo>
                  <a:cubicBezTo>
                    <a:pt x="28" y="649"/>
                    <a:pt x="96" y="812"/>
                    <a:pt x="45" y="979"/>
                  </a:cubicBezTo>
                  <a:cubicBezTo>
                    <a:pt x="35" y="1011"/>
                    <a:pt x="19" y="1038"/>
                    <a:pt x="0" y="1062"/>
                  </a:cubicBezTo>
                  <a:lnTo>
                    <a:pt x="1295" y="1062"/>
                  </a:lnTo>
                  <a:close/>
                </a:path>
              </a:pathLst>
            </a:custGeom>
            <a:solidFill>
              <a:schemeClr val="bg1">
                <a:lumMod val="95000"/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思源黑体" panose="020B0500000000000000" pitchFamily="34" charset="-122"/>
                <a:ea typeface="思源黑体" panose="020B0500000000000000" pitchFamily="34" charset="-122"/>
                <a:cs typeface="+mn-cs"/>
                <a:sym typeface="思源黑体" panose="020B0500000000000000" pitchFamily="34" charset="-122"/>
              </a:endParaRPr>
            </a:p>
          </p:txBody>
        </p:sp>
        <p:sp>
          <p:nvSpPr>
            <p:cNvPr id="23" name="矩形 12"/>
            <p:cNvSpPr/>
            <p:nvPr/>
          </p:nvSpPr>
          <p:spPr>
            <a:xfrm>
              <a:off x="0" y="6626213"/>
              <a:ext cx="12192000" cy="324679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" panose="020B0500000000000000" pitchFamily="34" charset="-122"/>
                <a:ea typeface="思源黑体" panose="020B0500000000000000" pitchFamily="34" charset="-122"/>
                <a:cs typeface="+mn-cs"/>
                <a:sym typeface="思源黑体" panose="020B0500000000000000" pitchFamily="34" charset="-122"/>
              </a:endParaRPr>
            </a:p>
          </p:txBody>
        </p:sp>
      </p:grpSp>
      <p:sp>
        <p:nvSpPr>
          <p:cNvPr id="24" name="文本框 17"/>
          <p:cNvSpPr txBox="1"/>
          <p:nvPr/>
        </p:nvSpPr>
        <p:spPr>
          <a:xfrm>
            <a:off x="1088390" y="474345"/>
            <a:ext cx="238506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spc="600" dirty="0">
                <a:solidFill>
                  <a:prstClr val="black">
                    <a:lumMod val="75000"/>
                    <a:lumOff val="25000"/>
                  </a:prstClr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拓展与思考</a:t>
            </a:r>
            <a:endParaRPr lang="zh-CN" altLang="en-US" sz="2800" spc="600" dirty="0">
              <a:solidFill>
                <a:prstClr val="black">
                  <a:lumMod val="75000"/>
                  <a:lumOff val="25000"/>
                </a:prstClr>
              </a:solidFill>
              <a:latin typeface="黑体" panose="02010609060101010101" charset="-122"/>
              <a:ea typeface="黑体" panose="02010609060101010101" charset="-122"/>
              <a:sym typeface="思源黑体" panose="020B0500000000000000" pitchFamily="34" charset="-122"/>
            </a:endParaRPr>
          </a:p>
        </p:txBody>
      </p:sp>
      <p:sp>
        <p:nvSpPr>
          <p:cNvPr id="25" name="TextBox 74"/>
          <p:cNvSpPr txBox="1"/>
          <p:nvPr/>
        </p:nvSpPr>
        <p:spPr>
          <a:xfrm>
            <a:off x="522005" y="475547"/>
            <a:ext cx="362585" cy="521970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+mn-cs"/>
                <a:sym typeface="思源黑体" panose="020B0500000000000000" pitchFamily="34" charset="-122"/>
              </a:rPr>
              <a:t>4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+mn-cs"/>
              <a:sym typeface="思源黑体" panose="020B0500000000000000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745615" y="1538605"/>
            <a:ext cx="7000240" cy="39693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如何让6盏灯实现按顺序亮灭呢？同样6盏灯都显示一样的颜色，且每次只亮一盏灯？</a:t>
            </a:r>
            <a:endParaRPr lang="zh-CN" altLang="en-US" sz="24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sz="24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zh-CN" altLang="en-US" sz="24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绚丽的灯光可不仅仅只会顺序随机，还可以颜色随机；不仅仅只会按顺序依次点亮还可以按逆序依次点亮；你是否能够创造出更多好玩的灯光效果呢？</a:t>
            </a:r>
            <a:endParaRPr lang="zh-CN" altLang="en-US" sz="24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9"/>
          <p:cNvSpPr/>
          <p:nvPr/>
        </p:nvSpPr>
        <p:spPr bwMode="auto">
          <a:xfrm>
            <a:off x="5475817" y="3175"/>
            <a:ext cx="6716183" cy="6854825"/>
          </a:xfrm>
          <a:custGeom>
            <a:avLst/>
            <a:gdLst>
              <a:gd name="T0" fmla="*/ 1295 w 1295"/>
              <a:gd name="T1" fmla="*/ 1062 h 1062"/>
              <a:gd name="T2" fmla="*/ 1295 w 1295"/>
              <a:gd name="T3" fmla="*/ 0 h 1062"/>
              <a:gd name="T4" fmla="*/ 1081 w 1295"/>
              <a:gd name="T5" fmla="*/ 163 h 1062"/>
              <a:gd name="T6" fmla="*/ 878 w 1295"/>
              <a:gd name="T7" fmla="*/ 281 h 1062"/>
              <a:gd name="T8" fmla="*/ 641 w 1295"/>
              <a:gd name="T9" fmla="*/ 438 h 1062"/>
              <a:gd name="T10" fmla="*/ 274 w 1295"/>
              <a:gd name="T11" fmla="*/ 590 h 1062"/>
              <a:gd name="T12" fmla="*/ 45 w 1295"/>
              <a:gd name="T13" fmla="*/ 979 h 1062"/>
              <a:gd name="T14" fmla="*/ 0 w 1295"/>
              <a:gd name="T15" fmla="*/ 1062 h 1062"/>
              <a:gd name="T16" fmla="*/ 1295 w 1295"/>
              <a:gd name="T17" fmla="*/ 1062 h 10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5" h="1062">
                <a:moveTo>
                  <a:pt x="1295" y="1062"/>
                </a:moveTo>
                <a:cubicBezTo>
                  <a:pt x="1295" y="0"/>
                  <a:pt x="1295" y="0"/>
                  <a:pt x="1295" y="0"/>
                </a:cubicBezTo>
                <a:cubicBezTo>
                  <a:pt x="1176" y="15"/>
                  <a:pt x="1104" y="111"/>
                  <a:pt x="1081" y="163"/>
                </a:cubicBezTo>
                <a:cubicBezTo>
                  <a:pt x="1045" y="243"/>
                  <a:pt x="985" y="294"/>
                  <a:pt x="878" y="281"/>
                </a:cubicBezTo>
                <a:cubicBezTo>
                  <a:pt x="771" y="268"/>
                  <a:pt x="707" y="299"/>
                  <a:pt x="641" y="438"/>
                </a:cubicBezTo>
                <a:cubicBezTo>
                  <a:pt x="582" y="560"/>
                  <a:pt x="520" y="531"/>
                  <a:pt x="274" y="590"/>
                </a:cubicBezTo>
                <a:cubicBezTo>
                  <a:pt x="28" y="649"/>
                  <a:pt x="96" y="812"/>
                  <a:pt x="45" y="979"/>
                </a:cubicBezTo>
                <a:cubicBezTo>
                  <a:pt x="35" y="1011"/>
                  <a:pt x="19" y="1038"/>
                  <a:pt x="0" y="1062"/>
                </a:cubicBezTo>
                <a:lnTo>
                  <a:pt x="1295" y="1062"/>
                </a:lnTo>
                <a:close/>
              </a:path>
            </a:pathLst>
          </a:custGeom>
          <a:solidFill>
            <a:schemeClr val="bg1">
              <a:lumMod val="95000"/>
              <a:alpha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思源黑体" panose="020B0500000000000000" pitchFamily="34" charset="-122"/>
              <a:ea typeface="思源黑体" panose="020B0500000000000000" pitchFamily="34" charset="-122"/>
              <a:cs typeface="+mn-cs"/>
              <a:sym typeface="思源黑体" panose="020B0500000000000000" pitchFamily="34" charset="-122"/>
            </a:endParaRPr>
          </a:p>
        </p:txBody>
      </p:sp>
      <p:sp>
        <p:nvSpPr>
          <p:cNvPr id="3" name="Freeform 9"/>
          <p:cNvSpPr/>
          <p:nvPr/>
        </p:nvSpPr>
        <p:spPr bwMode="auto">
          <a:xfrm>
            <a:off x="8905461" y="3630414"/>
            <a:ext cx="3286538" cy="3227586"/>
          </a:xfrm>
          <a:custGeom>
            <a:avLst/>
            <a:gdLst>
              <a:gd name="T0" fmla="*/ 1295 w 1295"/>
              <a:gd name="T1" fmla="*/ 1062 h 1062"/>
              <a:gd name="T2" fmla="*/ 1295 w 1295"/>
              <a:gd name="T3" fmla="*/ 0 h 1062"/>
              <a:gd name="T4" fmla="*/ 1081 w 1295"/>
              <a:gd name="T5" fmla="*/ 163 h 1062"/>
              <a:gd name="T6" fmla="*/ 878 w 1295"/>
              <a:gd name="T7" fmla="*/ 281 h 1062"/>
              <a:gd name="T8" fmla="*/ 641 w 1295"/>
              <a:gd name="T9" fmla="*/ 438 h 1062"/>
              <a:gd name="T10" fmla="*/ 274 w 1295"/>
              <a:gd name="T11" fmla="*/ 590 h 1062"/>
              <a:gd name="T12" fmla="*/ 45 w 1295"/>
              <a:gd name="T13" fmla="*/ 979 h 1062"/>
              <a:gd name="T14" fmla="*/ 0 w 1295"/>
              <a:gd name="T15" fmla="*/ 1062 h 1062"/>
              <a:gd name="T16" fmla="*/ 1295 w 1295"/>
              <a:gd name="T17" fmla="*/ 1062 h 10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5" h="1062">
                <a:moveTo>
                  <a:pt x="1295" y="1062"/>
                </a:moveTo>
                <a:cubicBezTo>
                  <a:pt x="1295" y="0"/>
                  <a:pt x="1295" y="0"/>
                  <a:pt x="1295" y="0"/>
                </a:cubicBezTo>
                <a:cubicBezTo>
                  <a:pt x="1176" y="15"/>
                  <a:pt x="1104" y="111"/>
                  <a:pt x="1081" y="163"/>
                </a:cubicBezTo>
                <a:cubicBezTo>
                  <a:pt x="1045" y="243"/>
                  <a:pt x="985" y="294"/>
                  <a:pt x="878" y="281"/>
                </a:cubicBezTo>
                <a:cubicBezTo>
                  <a:pt x="771" y="268"/>
                  <a:pt x="707" y="299"/>
                  <a:pt x="641" y="438"/>
                </a:cubicBezTo>
                <a:cubicBezTo>
                  <a:pt x="582" y="560"/>
                  <a:pt x="520" y="531"/>
                  <a:pt x="274" y="590"/>
                </a:cubicBezTo>
                <a:cubicBezTo>
                  <a:pt x="28" y="649"/>
                  <a:pt x="96" y="812"/>
                  <a:pt x="45" y="979"/>
                </a:cubicBezTo>
                <a:cubicBezTo>
                  <a:pt x="35" y="1011"/>
                  <a:pt x="19" y="1038"/>
                  <a:pt x="0" y="1062"/>
                </a:cubicBezTo>
                <a:lnTo>
                  <a:pt x="1295" y="1062"/>
                </a:lnTo>
                <a:close/>
              </a:path>
            </a:pathLst>
          </a:cu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10800000" scaled="1"/>
            <a:tileRect/>
          </a:gradFill>
          <a:ln>
            <a:noFill/>
          </a:ln>
          <a:effectLst>
            <a:outerShdw blurRad="762000" dist="254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360000" bIns="45720" numCol="1" spcCol="0" rtlCol="0" fromWordArt="0" anchor="ctr" anchorCtr="0" forceAA="0" compatLnSpc="1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" panose="020B0500000000000000" pitchFamily="34" charset="-122"/>
              <a:ea typeface="思源黑体" panose="020B0500000000000000" pitchFamily="34" charset="-122"/>
              <a:cs typeface="Open Sans" charset="0"/>
              <a:sym typeface="思源黑体" panose="020B0500000000000000" pitchFamily="34" charset="-122"/>
            </a:endParaRPr>
          </a:p>
        </p:txBody>
      </p:sp>
      <p:sp>
        <p:nvSpPr>
          <p:cNvPr id="7" name="文本框 9"/>
          <p:cNvSpPr txBox="1"/>
          <p:nvPr/>
        </p:nvSpPr>
        <p:spPr>
          <a:xfrm>
            <a:off x="-765979" y="2908947"/>
            <a:ext cx="243686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6600" b="0" i="0" u="none" strike="noStrike" kern="1200" cap="none" spc="0" normalizeH="0" baseline="0" noProof="0" dirty="0">
                <a:ln>
                  <a:noFill/>
                </a:ln>
                <a:gradFill>
                  <a:gsLst>
                    <a:gs pos="0">
                      <a:srgbClr val="1D9A78"/>
                    </a:gs>
                    <a:gs pos="43000">
                      <a:srgbClr val="8BC145"/>
                    </a:gs>
                  </a:gsLst>
                  <a:lin ang="10800000" scaled="1"/>
                </a:gradFill>
                <a:effectLst/>
                <a:uLnTx/>
                <a:uFillTx/>
                <a:latin typeface="思源黑体" panose="020B0500000000000000" pitchFamily="34" charset="-122"/>
                <a:ea typeface="思源黑体" panose="020B0500000000000000" pitchFamily="34" charset="-122"/>
                <a:cs typeface="Open Sans" charset="0"/>
                <a:sym typeface="思源黑体" panose="020B0500000000000000" pitchFamily="34" charset="-122"/>
              </a:rPr>
              <a:t>“</a:t>
            </a:r>
            <a:endParaRPr kumimoji="0" lang="zh-CN" altLang="en-US" sz="16600" b="0" i="0" u="none" strike="noStrike" kern="1200" cap="none" spc="0" normalizeH="0" baseline="0" noProof="0" dirty="0">
              <a:ln>
                <a:noFill/>
              </a:ln>
              <a:gradFill>
                <a:gsLst>
                  <a:gs pos="0">
                    <a:srgbClr val="1D9A78"/>
                  </a:gs>
                  <a:gs pos="43000">
                    <a:srgbClr val="8BC145"/>
                  </a:gs>
                </a:gsLst>
                <a:lin ang="10800000" scaled="1"/>
              </a:gradFill>
              <a:effectLst/>
              <a:uLnTx/>
              <a:uFillTx/>
              <a:latin typeface="思源黑体" panose="020B0500000000000000" pitchFamily="34" charset="-122"/>
              <a:ea typeface="思源黑体" panose="020B0500000000000000" pitchFamily="34" charset="-122"/>
              <a:cs typeface="Open Sans" charset="0"/>
              <a:sym typeface="思源黑体" panose="020B0500000000000000" pitchFamily="34" charset="-122"/>
            </a:endParaRPr>
          </a:p>
        </p:txBody>
      </p:sp>
      <p:sp>
        <p:nvSpPr>
          <p:cNvPr id="8" name="半闭框 6"/>
          <p:cNvSpPr/>
          <p:nvPr/>
        </p:nvSpPr>
        <p:spPr>
          <a:xfrm rot="5400000">
            <a:off x="7642979" y="1662031"/>
            <a:ext cx="809804" cy="776251"/>
          </a:xfrm>
          <a:prstGeom prst="halfFrame">
            <a:avLst>
              <a:gd name="adj1" fmla="val 5058"/>
              <a:gd name="adj2" fmla="val 4489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思源黑体" panose="020B0500000000000000" pitchFamily="34" charset="-122"/>
              <a:ea typeface="思源黑体" panose="020B0500000000000000" pitchFamily="34" charset="-122"/>
              <a:cs typeface="+mn-cs"/>
              <a:sym typeface="思源黑体" panose="020B0500000000000000" pitchFamily="34" charset="-122"/>
            </a:endParaRPr>
          </a:p>
        </p:txBody>
      </p:sp>
      <p:sp>
        <p:nvSpPr>
          <p:cNvPr id="9" name="PA-矩形 3"/>
          <p:cNvSpPr/>
          <p:nvPr>
            <p:custDataLst>
              <p:tags r:id="rId1"/>
            </p:custDataLst>
          </p:nvPr>
        </p:nvSpPr>
        <p:spPr>
          <a:xfrm>
            <a:off x="1969583" y="2401115"/>
            <a:ext cx="56901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di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60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字魂35号-经典雅黑" panose="02000000000000000000" pitchFamily="2" charset="-122"/>
                <a:ea typeface="字魂35号-经典雅黑" panose="02000000000000000000" pitchFamily="2" charset="-122"/>
                <a:cs typeface="+mn-cs"/>
                <a:sym typeface="思源黑体" panose="020B0500000000000000" pitchFamily="34" charset="-122"/>
              </a:rPr>
              <a:t>谢谢观看</a:t>
            </a:r>
            <a:endParaRPr kumimoji="0" lang="zh-CN" altLang="en-US" sz="6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字魂35号-经典雅黑" panose="02000000000000000000" pitchFamily="2" charset="-122"/>
              <a:ea typeface="字魂35号-经典雅黑" panose="02000000000000000000" pitchFamily="2" charset="-122"/>
              <a:cs typeface="+mn-cs"/>
              <a:sym typeface="思源黑体" panose="020B0500000000000000" pitchFamily="34" charset="-122"/>
            </a:endParaRPr>
          </a:p>
        </p:txBody>
      </p:sp>
      <p:sp>
        <p:nvSpPr>
          <p:cNvPr id="11" name="椭圆 5"/>
          <p:cNvSpPr/>
          <p:nvPr/>
        </p:nvSpPr>
        <p:spPr>
          <a:xfrm>
            <a:off x="452451" y="426058"/>
            <a:ext cx="551745" cy="551745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10800000" scaled="1"/>
            <a:tileRect/>
          </a:gradFill>
          <a:ln>
            <a:noFill/>
          </a:ln>
          <a:effectLst>
            <a:outerShdw blurRad="762000" dist="254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360000" bIns="45720" numCol="1" spcCol="0" rtlCol="0" fromWordArt="0" anchor="ctr" anchorCtr="0" forceAA="0" compatLnSpc="1">
            <a:noAutofit/>
          </a:bodyPr>
          <a:lstStyle/>
          <a:p>
            <a:pPr algn="r" defTabSz="914400"/>
            <a:endParaRPr lang="zh-CN" altLang="en-US" sz="1400" b="1">
              <a:latin typeface="思源黑体" panose="020B0500000000000000" pitchFamily="34" charset="-122"/>
              <a:ea typeface="思源黑体" panose="020B0500000000000000" pitchFamily="34" charset="-122"/>
              <a:cs typeface="Open Sans" charset="0"/>
              <a:sym typeface="思源黑体" panose="020B0500000000000000" pitchFamily="34" charset="-122"/>
            </a:endParaRPr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7034" y="306689"/>
            <a:ext cx="1946275" cy="67111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9"/>
          <p:cNvSpPr/>
          <p:nvPr/>
        </p:nvSpPr>
        <p:spPr bwMode="auto">
          <a:xfrm>
            <a:off x="5935844" y="472698"/>
            <a:ext cx="6256156" cy="6385302"/>
          </a:xfrm>
          <a:custGeom>
            <a:avLst/>
            <a:gdLst>
              <a:gd name="T0" fmla="*/ 1295 w 1295"/>
              <a:gd name="T1" fmla="*/ 1062 h 1062"/>
              <a:gd name="T2" fmla="*/ 1295 w 1295"/>
              <a:gd name="T3" fmla="*/ 0 h 1062"/>
              <a:gd name="T4" fmla="*/ 1081 w 1295"/>
              <a:gd name="T5" fmla="*/ 163 h 1062"/>
              <a:gd name="T6" fmla="*/ 878 w 1295"/>
              <a:gd name="T7" fmla="*/ 281 h 1062"/>
              <a:gd name="T8" fmla="*/ 641 w 1295"/>
              <a:gd name="T9" fmla="*/ 438 h 1062"/>
              <a:gd name="T10" fmla="*/ 274 w 1295"/>
              <a:gd name="T11" fmla="*/ 590 h 1062"/>
              <a:gd name="T12" fmla="*/ 45 w 1295"/>
              <a:gd name="T13" fmla="*/ 979 h 1062"/>
              <a:gd name="T14" fmla="*/ 0 w 1295"/>
              <a:gd name="T15" fmla="*/ 1062 h 1062"/>
              <a:gd name="T16" fmla="*/ 1295 w 1295"/>
              <a:gd name="T17" fmla="*/ 1062 h 10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5" h="1062">
                <a:moveTo>
                  <a:pt x="1295" y="1062"/>
                </a:moveTo>
                <a:cubicBezTo>
                  <a:pt x="1295" y="0"/>
                  <a:pt x="1295" y="0"/>
                  <a:pt x="1295" y="0"/>
                </a:cubicBezTo>
                <a:cubicBezTo>
                  <a:pt x="1176" y="15"/>
                  <a:pt x="1104" y="111"/>
                  <a:pt x="1081" y="163"/>
                </a:cubicBezTo>
                <a:cubicBezTo>
                  <a:pt x="1045" y="243"/>
                  <a:pt x="985" y="294"/>
                  <a:pt x="878" y="281"/>
                </a:cubicBezTo>
                <a:cubicBezTo>
                  <a:pt x="771" y="268"/>
                  <a:pt x="707" y="299"/>
                  <a:pt x="641" y="438"/>
                </a:cubicBezTo>
                <a:cubicBezTo>
                  <a:pt x="582" y="560"/>
                  <a:pt x="520" y="531"/>
                  <a:pt x="274" y="590"/>
                </a:cubicBezTo>
                <a:cubicBezTo>
                  <a:pt x="28" y="649"/>
                  <a:pt x="96" y="812"/>
                  <a:pt x="45" y="979"/>
                </a:cubicBezTo>
                <a:cubicBezTo>
                  <a:pt x="35" y="1011"/>
                  <a:pt x="19" y="1038"/>
                  <a:pt x="0" y="1062"/>
                </a:cubicBezTo>
                <a:lnTo>
                  <a:pt x="1295" y="1062"/>
                </a:lnTo>
                <a:close/>
              </a:path>
            </a:pathLst>
          </a:custGeom>
          <a:solidFill>
            <a:schemeClr val="bg1">
              <a:lumMod val="95000"/>
              <a:alpha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en-US" dirty="0">
              <a:latin typeface="思源黑体" panose="020B0500000000000000" pitchFamily="34" charset="-122"/>
              <a:ea typeface="思源黑体" panose="020B0500000000000000" pitchFamily="34" charset="-122"/>
              <a:sym typeface="思源黑体" panose="020B0500000000000000" pitchFamily="34" charset="-122"/>
            </a:endParaRPr>
          </a:p>
        </p:txBody>
      </p:sp>
      <p:sp>
        <p:nvSpPr>
          <p:cNvPr id="2" name="矩形 13"/>
          <p:cNvSpPr/>
          <p:nvPr/>
        </p:nvSpPr>
        <p:spPr>
          <a:xfrm>
            <a:off x="0" y="1815548"/>
            <a:ext cx="12192000" cy="3783496"/>
          </a:xfrm>
          <a:prstGeom prst="rect">
            <a:avLst/>
          </a:prstGeom>
          <a:blipFill>
            <a:blip r:embed="rId1"/>
            <a:stretch>
              <a:fillRect t="-57242" b="-57242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思源黑体" panose="020B0500000000000000" pitchFamily="34" charset="-122"/>
              <a:ea typeface="思源黑体" panose="020B0500000000000000" pitchFamily="34" charset="-122"/>
              <a:sym typeface="思源黑体" panose="020B0500000000000000" pitchFamily="34" charset="-122"/>
            </a:endParaRPr>
          </a:p>
        </p:txBody>
      </p:sp>
      <p:sp>
        <p:nvSpPr>
          <p:cNvPr id="3" name="矩形 12"/>
          <p:cNvSpPr/>
          <p:nvPr/>
        </p:nvSpPr>
        <p:spPr>
          <a:xfrm>
            <a:off x="0" y="1815548"/>
            <a:ext cx="12192000" cy="3783496"/>
          </a:xfrm>
          <a:prstGeom prst="rect">
            <a:avLst/>
          </a:prstGeom>
          <a:solidFill>
            <a:schemeClr val="accent1">
              <a:alpha val="8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思源黑体" panose="020B0500000000000000" pitchFamily="34" charset="-122"/>
              <a:ea typeface="思源黑体" panose="020B0500000000000000" pitchFamily="34" charset="-122"/>
              <a:sym typeface="思源黑体" panose="020B0500000000000000" pitchFamily="34" charset="-122"/>
            </a:endParaRPr>
          </a:p>
        </p:txBody>
      </p:sp>
      <p:sp>
        <p:nvSpPr>
          <p:cNvPr id="4" name="椭圆 5"/>
          <p:cNvSpPr/>
          <p:nvPr/>
        </p:nvSpPr>
        <p:spPr>
          <a:xfrm>
            <a:off x="452451" y="426058"/>
            <a:ext cx="551745" cy="551745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10800000" scaled="1"/>
            <a:tileRect/>
          </a:gradFill>
          <a:ln>
            <a:noFill/>
          </a:ln>
          <a:effectLst>
            <a:outerShdw blurRad="762000" dist="254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360000" bIns="45720" numCol="1" spcCol="0" rtlCol="0" fromWordArt="0" anchor="ctr" anchorCtr="0" forceAA="0" compatLnSpc="1">
            <a:noAutofit/>
          </a:bodyPr>
          <a:lstStyle/>
          <a:p>
            <a:pPr algn="r" defTabSz="914400"/>
            <a:endParaRPr lang="zh-CN" altLang="en-US" sz="1400" b="1">
              <a:latin typeface="思源黑体" panose="020B0500000000000000" pitchFamily="34" charset="-122"/>
              <a:ea typeface="思源黑体" panose="020B0500000000000000" pitchFamily="34" charset="-122"/>
              <a:cs typeface="Open Sans" charset="0"/>
              <a:sym typeface="思源黑体" panose="020B0500000000000000" pitchFamily="34" charset="-122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2318096" y="2611830"/>
            <a:ext cx="2381772" cy="2190931"/>
            <a:chOff x="1470701" y="1821913"/>
            <a:chExt cx="3820826" cy="3607097"/>
          </a:xfrm>
        </p:grpSpPr>
        <p:sp>
          <p:nvSpPr>
            <p:cNvPr id="8" name="矩形 1"/>
            <p:cNvSpPr/>
            <p:nvPr/>
          </p:nvSpPr>
          <p:spPr>
            <a:xfrm>
              <a:off x="1470701" y="1821913"/>
              <a:ext cx="3820826" cy="3607097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50">
                <a:latin typeface="思源黑体" panose="020B0500000000000000" pitchFamily="34" charset="-122"/>
                <a:ea typeface="思源黑体" panose="020B0500000000000000" pitchFamily="34" charset="-122"/>
                <a:sym typeface="思源黑体" panose="020B0500000000000000" pitchFamily="34" charset="-122"/>
              </a:endParaRPr>
            </a:p>
          </p:txBody>
        </p:sp>
        <p:sp>
          <p:nvSpPr>
            <p:cNvPr id="9" name="矩形 3"/>
            <p:cNvSpPr/>
            <p:nvPr/>
          </p:nvSpPr>
          <p:spPr>
            <a:xfrm>
              <a:off x="1470701" y="4952492"/>
              <a:ext cx="1339401" cy="47651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50">
                <a:latin typeface="思源黑体" panose="020B0500000000000000" pitchFamily="34" charset="-122"/>
                <a:ea typeface="思源黑体" panose="020B0500000000000000" pitchFamily="34" charset="-122"/>
                <a:sym typeface="思源黑体" panose="020B0500000000000000" pitchFamily="34" charset="-122"/>
              </a:endParaRPr>
            </a:p>
          </p:txBody>
        </p:sp>
        <p:sp>
          <p:nvSpPr>
            <p:cNvPr id="10" name="矩形 4"/>
            <p:cNvSpPr/>
            <p:nvPr/>
          </p:nvSpPr>
          <p:spPr>
            <a:xfrm>
              <a:off x="2810101" y="4952492"/>
              <a:ext cx="1566931" cy="47651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050">
                <a:latin typeface="思源黑体" panose="020B0500000000000000" pitchFamily="34" charset="-122"/>
                <a:ea typeface="思源黑体" panose="020B0500000000000000" pitchFamily="34" charset="-122"/>
                <a:sym typeface="思源黑体" panose="020B0500000000000000" pitchFamily="34" charset="-122"/>
              </a:endParaRPr>
            </a:p>
          </p:txBody>
        </p:sp>
        <p:sp>
          <p:nvSpPr>
            <p:cNvPr id="11" name="文本框 15"/>
            <p:cNvSpPr txBox="1"/>
            <p:nvPr/>
          </p:nvSpPr>
          <p:spPr>
            <a:xfrm>
              <a:off x="2019199" y="2196421"/>
              <a:ext cx="2723828" cy="238156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r>
                <a:rPr kumimoji="0" lang="zh-CN" altLang="en-US" sz="4400" b="0" i="0" u="none" strike="noStrike" kern="0" cap="none" spc="0" normalizeH="0" baseline="0" noProof="0" dirty="0">
                  <a:ln>
                    <a:noFill/>
                  </a:ln>
                  <a:solidFill>
                    <a:schemeClr val="accent1"/>
                  </a:solidFill>
                  <a:effectLst/>
                  <a:uLnTx/>
                  <a:uFillTx/>
                  <a:latin typeface="黑体" panose="02010609060101010101" charset="-122"/>
                  <a:ea typeface="黑体" panose="02010609060101010101" charset="-122"/>
                  <a:sym typeface="思源黑体" panose="020B0500000000000000" pitchFamily="34" charset="-122"/>
                </a:rPr>
                <a:t>好好搭搭</a:t>
              </a:r>
              <a:endParaRPr kumimoji="0" lang="zh-CN" altLang="en-US" sz="4800" b="0" i="0" u="none" strike="noStrike" kern="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endParaRPr>
            </a:p>
          </p:txBody>
        </p:sp>
      </p:grpSp>
      <p:sp>
        <p:nvSpPr>
          <p:cNvPr id="14" name="文本框 17"/>
          <p:cNvSpPr txBox="1"/>
          <p:nvPr/>
        </p:nvSpPr>
        <p:spPr>
          <a:xfrm>
            <a:off x="5252309" y="2923120"/>
            <a:ext cx="5333873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 </a:t>
            </a:r>
            <a:r>
              <a:rPr lang="zh-CN" altLang="en-US" sz="4800" b="1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彩色</a:t>
            </a:r>
            <a:r>
              <a:rPr lang="en-US" altLang="zh-CN" sz="4800" b="1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LED</a:t>
            </a:r>
            <a:r>
              <a:rPr lang="zh-CN" altLang="en-US" sz="4800" b="1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的使用</a:t>
            </a:r>
            <a:endParaRPr lang="zh-CN" altLang="en-US" sz="4800" b="1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  <a:sym typeface="思源黑体" panose="020B0500000000000000" pitchFamily="34" charset="-122"/>
            </a:endParaRPr>
          </a:p>
          <a:p>
            <a:r>
              <a:rPr lang="en-US" altLang="zh-CN" sz="4800" b="1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 ——</a:t>
            </a:r>
            <a:r>
              <a:rPr lang="zh-CN" altLang="en-US" sz="4800" b="1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炫彩灯光秀</a:t>
            </a:r>
            <a:endParaRPr lang="zh-CN" altLang="en-US" sz="4800" b="1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  <a:sym typeface="思源黑体" panose="020B0500000000000000" pitchFamily="34" charset="-122"/>
            </a:endParaRPr>
          </a:p>
        </p:txBody>
      </p:sp>
      <p:pic>
        <p:nvPicPr>
          <p:cNvPr id="17" name="图片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7034" y="306689"/>
            <a:ext cx="1946275" cy="67111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reeform 9"/>
          <p:cNvSpPr/>
          <p:nvPr/>
        </p:nvSpPr>
        <p:spPr bwMode="auto">
          <a:xfrm>
            <a:off x="9554817" y="4268122"/>
            <a:ext cx="2637181" cy="2589877"/>
          </a:xfrm>
          <a:custGeom>
            <a:avLst/>
            <a:gdLst>
              <a:gd name="T0" fmla="*/ 1295 w 1295"/>
              <a:gd name="T1" fmla="*/ 1062 h 1062"/>
              <a:gd name="T2" fmla="*/ 1295 w 1295"/>
              <a:gd name="T3" fmla="*/ 0 h 1062"/>
              <a:gd name="T4" fmla="*/ 1081 w 1295"/>
              <a:gd name="T5" fmla="*/ 163 h 1062"/>
              <a:gd name="T6" fmla="*/ 878 w 1295"/>
              <a:gd name="T7" fmla="*/ 281 h 1062"/>
              <a:gd name="T8" fmla="*/ 641 w 1295"/>
              <a:gd name="T9" fmla="*/ 438 h 1062"/>
              <a:gd name="T10" fmla="*/ 274 w 1295"/>
              <a:gd name="T11" fmla="*/ 590 h 1062"/>
              <a:gd name="T12" fmla="*/ 45 w 1295"/>
              <a:gd name="T13" fmla="*/ 979 h 1062"/>
              <a:gd name="T14" fmla="*/ 0 w 1295"/>
              <a:gd name="T15" fmla="*/ 1062 h 1062"/>
              <a:gd name="T16" fmla="*/ 1295 w 1295"/>
              <a:gd name="T17" fmla="*/ 1062 h 10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95" h="1062">
                <a:moveTo>
                  <a:pt x="1295" y="1062"/>
                </a:moveTo>
                <a:cubicBezTo>
                  <a:pt x="1295" y="0"/>
                  <a:pt x="1295" y="0"/>
                  <a:pt x="1295" y="0"/>
                </a:cubicBezTo>
                <a:cubicBezTo>
                  <a:pt x="1176" y="15"/>
                  <a:pt x="1104" y="111"/>
                  <a:pt x="1081" y="163"/>
                </a:cubicBezTo>
                <a:cubicBezTo>
                  <a:pt x="1045" y="243"/>
                  <a:pt x="985" y="294"/>
                  <a:pt x="878" y="281"/>
                </a:cubicBezTo>
                <a:cubicBezTo>
                  <a:pt x="771" y="268"/>
                  <a:pt x="707" y="299"/>
                  <a:pt x="641" y="438"/>
                </a:cubicBezTo>
                <a:cubicBezTo>
                  <a:pt x="582" y="560"/>
                  <a:pt x="520" y="531"/>
                  <a:pt x="274" y="590"/>
                </a:cubicBezTo>
                <a:cubicBezTo>
                  <a:pt x="28" y="649"/>
                  <a:pt x="96" y="812"/>
                  <a:pt x="45" y="979"/>
                </a:cubicBezTo>
                <a:cubicBezTo>
                  <a:pt x="35" y="1011"/>
                  <a:pt x="19" y="1038"/>
                  <a:pt x="0" y="1062"/>
                </a:cubicBezTo>
                <a:lnTo>
                  <a:pt x="1295" y="1062"/>
                </a:lnTo>
                <a:close/>
              </a:path>
            </a:pathLst>
          </a:cu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10800000" scaled="1"/>
            <a:tileRect/>
          </a:gradFill>
          <a:ln>
            <a:noFill/>
          </a:ln>
          <a:effectLst>
            <a:outerShdw blurRad="762000" dist="254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360000" bIns="45720" numCol="1" spcCol="0" rtlCol="0" fromWordArt="0" anchor="ctr" anchorCtr="0" forceAA="0" compatLnSpc="1">
            <a:noAutofit/>
          </a:bodyPr>
          <a:lstStyle/>
          <a:p>
            <a:pPr algn="r" defTabSz="914400"/>
            <a:endParaRPr lang="en-US" sz="1400" b="1">
              <a:latin typeface="思源黑体" panose="020B0500000000000000" pitchFamily="34" charset="-122"/>
              <a:ea typeface="思源黑体" panose="020B0500000000000000" pitchFamily="34" charset="-122"/>
              <a:cs typeface="Open Sans" charset="0"/>
              <a:sym typeface="思源黑体" panose="020B0500000000000000" pitchFamily="34" charset="-122"/>
            </a:endParaRPr>
          </a:p>
        </p:txBody>
      </p:sp>
      <p:grpSp>
        <p:nvGrpSpPr>
          <p:cNvPr id="32" name="组合 31"/>
          <p:cNvGrpSpPr/>
          <p:nvPr/>
        </p:nvGrpSpPr>
        <p:grpSpPr>
          <a:xfrm>
            <a:off x="0" y="0"/>
            <a:ext cx="10266691" cy="6858000"/>
            <a:chOff x="0" y="0"/>
            <a:chExt cx="10266691" cy="6858000"/>
          </a:xfrm>
        </p:grpSpPr>
        <p:sp>
          <p:nvSpPr>
            <p:cNvPr id="26" name="Freeform 9"/>
            <p:cNvSpPr/>
            <p:nvPr/>
          </p:nvSpPr>
          <p:spPr bwMode="auto">
            <a:xfrm rot="10800000">
              <a:off x="3550508" y="3175"/>
              <a:ext cx="6716183" cy="6854825"/>
            </a:xfrm>
            <a:custGeom>
              <a:avLst/>
              <a:gdLst>
                <a:gd name="T0" fmla="*/ 1295 w 1295"/>
                <a:gd name="T1" fmla="*/ 1062 h 1062"/>
                <a:gd name="T2" fmla="*/ 1295 w 1295"/>
                <a:gd name="T3" fmla="*/ 0 h 1062"/>
                <a:gd name="T4" fmla="*/ 1081 w 1295"/>
                <a:gd name="T5" fmla="*/ 163 h 1062"/>
                <a:gd name="T6" fmla="*/ 878 w 1295"/>
                <a:gd name="T7" fmla="*/ 281 h 1062"/>
                <a:gd name="T8" fmla="*/ 641 w 1295"/>
                <a:gd name="T9" fmla="*/ 438 h 1062"/>
                <a:gd name="T10" fmla="*/ 274 w 1295"/>
                <a:gd name="T11" fmla="*/ 590 h 1062"/>
                <a:gd name="T12" fmla="*/ 45 w 1295"/>
                <a:gd name="T13" fmla="*/ 979 h 1062"/>
                <a:gd name="T14" fmla="*/ 0 w 1295"/>
                <a:gd name="T15" fmla="*/ 1062 h 1062"/>
                <a:gd name="T16" fmla="*/ 1295 w 1295"/>
                <a:gd name="T17" fmla="*/ 1062 h 10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95" h="1062">
                  <a:moveTo>
                    <a:pt x="1295" y="1062"/>
                  </a:moveTo>
                  <a:cubicBezTo>
                    <a:pt x="1295" y="0"/>
                    <a:pt x="1295" y="0"/>
                    <a:pt x="1295" y="0"/>
                  </a:cubicBezTo>
                  <a:cubicBezTo>
                    <a:pt x="1176" y="15"/>
                    <a:pt x="1104" y="111"/>
                    <a:pt x="1081" y="163"/>
                  </a:cubicBezTo>
                  <a:cubicBezTo>
                    <a:pt x="1045" y="243"/>
                    <a:pt x="985" y="294"/>
                    <a:pt x="878" y="281"/>
                  </a:cubicBezTo>
                  <a:cubicBezTo>
                    <a:pt x="771" y="268"/>
                    <a:pt x="707" y="299"/>
                    <a:pt x="641" y="438"/>
                  </a:cubicBezTo>
                  <a:cubicBezTo>
                    <a:pt x="582" y="560"/>
                    <a:pt x="520" y="531"/>
                    <a:pt x="274" y="590"/>
                  </a:cubicBezTo>
                  <a:cubicBezTo>
                    <a:pt x="28" y="649"/>
                    <a:pt x="96" y="812"/>
                    <a:pt x="45" y="979"/>
                  </a:cubicBezTo>
                  <a:cubicBezTo>
                    <a:pt x="35" y="1011"/>
                    <a:pt x="19" y="1038"/>
                    <a:pt x="0" y="1062"/>
                  </a:cubicBezTo>
                  <a:lnTo>
                    <a:pt x="1295" y="1062"/>
                  </a:lnTo>
                  <a:close/>
                </a:path>
              </a:pathLst>
            </a:custGeom>
            <a:solidFill>
              <a:schemeClr val="bg1">
                <a:lumMod val="95000"/>
                <a:alpha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algn="dist"/>
              <a:endParaRPr lang="en-US" dirty="0">
                <a:latin typeface="思源黑体" panose="020B0500000000000000" pitchFamily="34" charset="-122"/>
                <a:ea typeface="思源黑体" panose="020B0500000000000000" pitchFamily="34" charset="-122"/>
                <a:sym typeface="思源黑体" panose="020B0500000000000000" pitchFamily="34" charset="-122"/>
              </a:endParaRPr>
            </a:p>
          </p:txBody>
        </p:sp>
        <p:sp>
          <p:nvSpPr>
            <p:cNvPr id="2" name="矩形 1"/>
            <p:cNvSpPr/>
            <p:nvPr/>
          </p:nvSpPr>
          <p:spPr>
            <a:xfrm>
              <a:off x="0" y="0"/>
              <a:ext cx="3550508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思源黑体" panose="020B0500000000000000" pitchFamily="34" charset="-122"/>
                <a:ea typeface="思源黑体" panose="020B0500000000000000" pitchFamily="34" charset="-122"/>
                <a:sym typeface="思源黑体" panose="020B0500000000000000" pitchFamily="34" charset="-122"/>
              </a:endParaRPr>
            </a:p>
          </p:txBody>
        </p:sp>
      </p:grpSp>
      <p:grpSp>
        <p:nvGrpSpPr>
          <p:cNvPr id="7" name="íślîḑê"/>
          <p:cNvGrpSpPr/>
          <p:nvPr/>
        </p:nvGrpSpPr>
        <p:grpSpPr>
          <a:xfrm>
            <a:off x="5060704" y="1224309"/>
            <a:ext cx="4494112" cy="776715"/>
            <a:chOff x="2070781" y="1670076"/>
            <a:chExt cx="3612877" cy="624412"/>
          </a:xfrm>
        </p:grpSpPr>
        <p:sp>
          <p:nvSpPr>
            <p:cNvPr id="21" name="ïş1îḓê"/>
            <p:cNvSpPr/>
            <p:nvPr/>
          </p:nvSpPr>
          <p:spPr>
            <a:xfrm>
              <a:off x="2070781" y="1670139"/>
              <a:ext cx="624349" cy="62434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  <a:r>
                <a:rPr lang="en-US" altLang="zh-CN" sz="28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思源黑体" panose="020B0500000000000000" pitchFamily="34" charset="-122"/>
                </a:rPr>
                <a:t>01</a:t>
              </a:r>
              <a:endParaRPr lang="en-US" altLang="zh-CN" sz="28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endParaRPr>
            </a:p>
          </p:txBody>
        </p:sp>
        <p:sp>
          <p:nvSpPr>
            <p:cNvPr id="22" name="ïṣḷîḓe"/>
            <p:cNvSpPr/>
            <p:nvPr/>
          </p:nvSpPr>
          <p:spPr bwMode="auto">
            <a:xfrm>
              <a:off x="2763152" y="1670076"/>
              <a:ext cx="2920506" cy="558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1440" tIns="45720" rIns="91440" bIns="45720" anchor="t" anchorCtr="0"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9pPr>
            </a:lstStyle>
            <a:p>
              <a:pPr algn="dist">
                <a:lnSpc>
                  <a:spcPct val="120000"/>
                </a:lnSpc>
              </a:pPr>
              <a:r>
                <a:rPr lang="zh-CN" altLang="en-US" sz="3200" spc="1200" dirty="0">
                  <a:latin typeface="黑体" panose="02010609060101010101" charset="-122"/>
                  <a:ea typeface="黑体" panose="02010609060101010101" charset="-122"/>
                  <a:sym typeface="思源黑体" panose="020B0500000000000000" pitchFamily="34" charset="-122"/>
                </a:rPr>
                <a:t>情景描述</a:t>
              </a:r>
              <a:endParaRPr lang="zh-CN" altLang="en-US" sz="3200" spc="1200" dirty="0"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endParaRPr>
            </a:p>
          </p:txBody>
        </p:sp>
      </p:grpSp>
      <p:grpSp>
        <p:nvGrpSpPr>
          <p:cNvPr id="8" name="ïslidé"/>
          <p:cNvGrpSpPr/>
          <p:nvPr/>
        </p:nvGrpSpPr>
        <p:grpSpPr>
          <a:xfrm>
            <a:off x="5014984" y="2292786"/>
            <a:ext cx="4562690" cy="776637"/>
            <a:chOff x="2034026" y="2490855"/>
            <a:chExt cx="3668008" cy="624349"/>
          </a:xfrm>
        </p:grpSpPr>
        <p:sp>
          <p:nvSpPr>
            <p:cNvPr id="19" name="išḻíḋê"/>
            <p:cNvSpPr/>
            <p:nvPr/>
          </p:nvSpPr>
          <p:spPr>
            <a:xfrm>
              <a:off x="2034026" y="2490855"/>
              <a:ext cx="624349" cy="624349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  <a:r>
                <a:rPr lang="en-US" altLang="zh-CN" sz="28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思源黑体" panose="020B0500000000000000" pitchFamily="34" charset="-122"/>
                </a:rPr>
                <a:t>02</a:t>
              </a:r>
              <a:endParaRPr lang="en-US" altLang="zh-CN" sz="28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endParaRPr>
            </a:p>
          </p:txBody>
        </p:sp>
        <p:sp>
          <p:nvSpPr>
            <p:cNvPr id="20" name="ïSľíḑe"/>
            <p:cNvSpPr/>
            <p:nvPr/>
          </p:nvSpPr>
          <p:spPr bwMode="auto">
            <a:xfrm>
              <a:off x="2781528" y="2564444"/>
              <a:ext cx="2920506" cy="4803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1440" tIns="45720" rIns="91440" bIns="45720" anchor="t" anchorCtr="0"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9pPr>
            </a:lstStyle>
            <a:p>
              <a:pPr algn="dist">
                <a:lnSpc>
                  <a:spcPct val="120000"/>
                </a:lnSpc>
              </a:pPr>
              <a:r>
                <a:rPr lang="zh-CN" altLang="en-US" sz="3200" spc="1200" dirty="0">
                  <a:latin typeface="黑体" panose="02010609060101010101" charset="-122"/>
                  <a:ea typeface="黑体" panose="02010609060101010101" charset="-122"/>
                  <a:sym typeface="思源黑体" panose="020B0500000000000000" pitchFamily="34" charset="-122"/>
                </a:rPr>
                <a:t>知识与概念</a:t>
              </a:r>
              <a:endParaRPr lang="zh-CN" altLang="en-US" sz="3200" spc="1200" dirty="0"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endParaRPr>
            </a:p>
          </p:txBody>
        </p:sp>
      </p:grpSp>
      <p:grpSp>
        <p:nvGrpSpPr>
          <p:cNvPr id="9" name="ísļïďe"/>
          <p:cNvGrpSpPr/>
          <p:nvPr/>
        </p:nvGrpSpPr>
        <p:grpSpPr>
          <a:xfrm>
            <a:off x="5060651" y="3394360"/>
            <a:ext cx="4494164" cy="776637"/>
            <a:chOff x="2034026" y="3326376"/>
            <a:chExt cx="3612919" cy="624349"/>
          </a:xfrm>
        </p:grpSpPr>
        <p:sp>
          <p:nvSpPr>
            <p:cNvPr id="17" name="íšḻídè"/>
            <p:cNvSpPr/>
            <p:nvPr/>
          </p:nvSpPr>
          <p:spPr>
            <a:xfrm>
              <a:off x="2034026" y="3326376"/>
              <a:ext cx="624349" cy="624349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  <a:r>
                <a:rPr lang="en-US" altLang="zh-CN" sz="28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思源黑体" panose="020B0500000000000000" pitchFamily="34" charset="-122"/>
                </a:rPr>
                <a:t>03</a:t>
              </a:r>
              <a:endParaRPr lang="en-US" altLang="zh-CN" sz="28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endParaRPr>
            </a:p>
          </p:txBody>
        </p:sp>
        <p:sp>
          <p:nvSpPr>
            <p:cNvPr id="18" name="îśļïḑè"/>
            <p:cNvSpPr/>
            <p:nvPr/>
          </p:nvSpPr>
          <p:spPr bwMode="auto">
            <a:xfrm>
              <a:off x="2763151" y="3397923"/>
              <a:ext cx="2883794" cy="480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1440" tIns="45720" rIns="91440" bIns="45720" anchor="t" anchorCtr="0"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9pPr>
            </a:lstStyle>
            <a:p>
              <a:pPr algn="dist">
                <a:lnSpc>
                  <a:spcPct val="120000"/>
                </a:lnSpc>
              </a:pPr>
              <a:r>
                <a:rPr lang="zh-CN" altLang="en-US" sz="3200" spc="1200" dirty="0">
                  <a:latin typeface="黑体" panose="02010609060101010101" charset="-122"/>
                  <a:ea typeface="黑体" panose="02010609060101010101" charset="-122"/>
                  <a:sym typeface="思源黑体" panose="020B0500000000000000" pitchFamily="34" charset="-122"/>
                </a:rPr>
                <a:t>作品制作</a:t>
              </a:r>
              <a:endParaRPr lang="zh-CN" altLang="en-US" sz="3200" spc="1200" dirty="0"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endParaRPr>
            </a:p>
          </p:txBody>
        </p:sp>
      </p:grpSp>
      <p:cxnSp>
        <p:nvCxnSpPr>
          <p:cNvPr id="11" name="直接连接符 19"/>
          <p:cNvCxnSpPr/>
          <p:nvPr/>
        </p:nvCxnSpPr>
        <p:spPr>
          <a:xfrm>
            <a:off x="6051164" y="2097330"/>
            <a:ext cx="3503651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20"/>
          <p:cNvCxnSpPr/>
          <p:nvPr/>
        </p:nvCxnSpPr>
        <p:spPr>
          <a:xfrm>
            <a:off x="6051164" y="3173984"/>
            <a:ext cx="3503651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连接符 21"/>
          <p:cNvCxnSpPr/>
          <p:nvPr/>
        </p:nvCxnSpPr>
        <p:spPr>
          <a:xfrm>
            <a:off x="6096831" y="4245713"/>
            <a:ext cx="3503651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MH_Others_1"/>
          <p:cNvSpPr txBox="1"/>
          <p:nvPr>
            <p:custDataLst>
              <p:tags r:id="rId1"/>
            </p:custDataLst>
          </p:nvPr>
        </p:nvSpPr>
        <p:spPr>
          <a:xfrm>
            <a:off x="700179" y="2982026"/>
            <a:ext cx="2150150" cy="923290"/>
          </a:xfrm>
          <a:prstGeom prst="rect">
            <a:avLst/>
          </a:prstGeom>
          <a:noFill/>
        </p:spPr>
        <p:txBody>
          <a:bodyPr wrap="square" lIns="108000" tIns="0" rIns="0" bIns="0" rtlCol="0" anchor="ctr" anchorCtr="0">
            <a:spAutoFit/>
          </a:bodyPr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6000" b="1" i="0" u="none" strike="noStrike" kern="1200" cap="none" spc="600" normalizeH="0" baseline="0" noProof="0" dirty="0">
                <a:ln>
                  <a:noFill/>
                </a:ln>
                <a:solidFill>
                  <a:schemeClr val="bg1"/>
                </a:solidFill>
                <a:uLnTx/>
                <a:uFillTx/>
                <a:latin typeface="黑体" panose="02010609060101010101" charset="-122"/>
                <a:ea typeface="黑体" panose="02010609060101010101" charset="-122"/>
                <a:cs typeface="微软雅黑" panose="020B0503020204020204" pitchFamily="34" charset="-122"/>
                <a:sym typeface="思源黑体" panose="020B0500000000000000" pitchFamily="34" charset="-122"/>
              </a:rPr>
              <a:t>目录</a:t>
            </a:r>
            <a:endParaRPr kumimoji="0" lang="zh-CN" altLang="en-US" sz="6000" b="1" i="0" u="none" strike="noStrike" kern="1200" cap="none" spc="600" normalizeH="0" baseline="0" noProof="0" dirty="0">
              <a:ln>
                <a:noFill/>
              </a:ln>
              <a:solidFill>
                <a:schemeClr val="bg1"/>
              </a:solidFill>
              <a:uLnTx/>
              <a:uFillTx/>
              <a:latin typeface="黑体" panose="02010609060101010101" charset="-122"/>
              <a:ea typeface="黑体" panose="02010609060101010101" charset="-122"/>
              <a:cs typeface="微软雅黑" panose="020B0503020204020204" pitchFamily="34" charset="-122"/>
              <a:sym typeface="思源黑体" panose="020B0500000000000000" pitchFamily="34" charset="-122"/>
            </a:endParaRPr>
          </a:p>
        </p:txBody>
      </p:sp>
      <p:grpSp>
        <p:nvGrpSpPr>
          <p:cNvPr id="3" name="ísļïďe"/>
          <p:cNvGrpSpPr/>
          <p:nvPr/>
        </p:nvGrpSpPr>
        <p:grpSpPr>
          <a:xfrm>
            <a:off x="5060651" y="4598320"/>
            <a:ext cx="4448444" cy="776637"/>
            <a:chOff x="2034026" y="3326376"/>
            <a:chExt cx="3576164" cy="624349"/>
          </a:xfrm>
        </p:grpSpPr>
        <p:sp>
          <p:nvSpPr>
            <p:cNvPr id="4" name="íšḻídè"/>
            <p:cNvSpPr/>
            <p:nvPr/>
          </p:nvSpPr>
          <p:spPr>
            <a:xfrm>
              <a:off x="2034026" y="3326376"/>
              <a:ext cx="624349" cy="624349"/>
            </a:xfrm>
            <a:prstGeom prst="ellipse">
              <a:avLst/>
            </a:prstGeom>
            <a:solidFill>
              <a:srgbClr val="F2F2F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91440" tIns="45720" rIns="91440" bIns="45720" anchor="ctr">
              <a:normAutofit/>
            </a:bodyPr>
            <a:lstStyle/>
            <a:p>
              <a:pPr algn="ctr"/>
              <a:r>
                <a:rPr lang="en-US" altLang="zh-CN" sz="2800" dirty="0">
                  <a:solidFill>
                    <a:schemeClr val="tx1"/>
                  </a:solidFill>
                  <a:latin typeface="黑体" panose="02010609060101010101" charset="-122"/>
                  <a:ea typeface="黑体" panose="02010609060101010101" charset="-122"/>
                  <a:sym typeface="思源黑体" panose="020B0500000000000000" pitchFamily="34" charset="-122"/>
                </a:rPr>
                <a:t>04</a:t>
              </a:r>
              <a:endParaRPr lang="en-US" altLang="zh-CN" sz="2800" dirty="0">
                <a:solidFill>
                  <a:schemeClr val="tx1"/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endParaRPr>
            </a:p>
          </p:txBody>
        </p:sp>
        <p:sp>
          <p:nvSpPr>
            <p:cNvPr id="5" name="îśļïḑè"/>
            <p:cNvSpPr/>
            <p:nvPr/>
          </p:nvSpPr>
          <p:spPr bwMode="auto">
            <a:xfrm>
              <a:off x="2726396" y="3390266"/>
              <a:ext cx="2883794" cy="4803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 lIns="91440" tIns="45720" rIns="91440" bIns="45720" anchor="t" anchorCtr="0">
              <a:noAutofit/>
            </a:bodyPr>
            <a:lstStyle>
              <a:defPPr>
                <a:defRPr lang="zh-CN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</a:defRPr>
              </a:lvl9pPr>
            </a:lstStyle>
            <a:p>
              <a:pPr algn="dist">
                <a:lnSpc>
                  <a:spcPct val="120000"/>
                </a:lnSpc>
              </a:pPr>
              <a:r>
                <a:rPr lang="zh-CN" altLang="en-US" sz="3200" spc="1200" dirty="0">
                  <a:latin typeface="黑体" panose="02010609060101010101" charset="-122"/>
                  <a:ea typeface="黑体" panose="02010609060101010101" charset="-122"/>
                  <a:sym typeface="思源黑体" panose="020B0500000000000000" pitchFamily="34" charset="-122"/>
                </a:rPr>
                <a:t>拓展与思考</a:t>
              </a:r>
              <a:endParaRPr lang="zh-CN" altLang="en-US" sz="3200" spc="1200" dirty="0"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endParaRPr>
            </a:p>
          </p:txBody>
        </p:sp>
      </p:grpSp>
      <p:cxnSp>
        <p:nvCxnSpPr>
          <p:cNvPr id="6" name="直接连接符 21"/>
          <p:cNvCxnSpPr/>
          <p:nvPr/>
        </p:nvCxnSpPr>
        <p:spPr>
          <a:xfrm>
            <a:off x="6051111" y="5275683"/>
            <a:ext cx="3503651" cy="0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椭圆 5"/>
          <p:cNvSpPr/>
          <p:nvPr/>
        </p:nvSpPr>
        <p:spPr>
          <a:xfrm>
            <a:off x="405123" y="442851"/>
            <a:ext cx="596348" cy="596348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10800000" scaled="1"/>
            <a:tileRect/>
          </a:gradFill>
          <a:ln>
            <a:noFill/>
          </a:ln>
          <a:effectLst>
            <a:outerShdw blurRad="762000" dist="254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360000" bIns="45720" numCol="1" spcCol="0" rtlCol="0" fromWordArt="0" anchor="ctr" anchorCtr="0" forceAA="0" compatLnSpc="1">
            <a:noAutofit/>
          </a:bodyPr>
          <a:lstStyle/>
          <a:p>
            <a:pPr algn="r" defTabSz="914400"/>
            <a:endParaRPr lang="zh-CN" altLang="en-US" sz="1400" b="1" dirty="0">
              <a:latin typeface="黑体" panose="02010609060101010101" charset="-122"/>
              <a:ea typeface="黑体" panose="02010609060101010101" charset="-122"/>
              <a:cs typeface="Open Sans" charset="0"/>
              <a:sym typeface="思源黑体" panose="020B0500000000000000" pitchFamily="34" charset="-122"/>
            </a:endParaRPr>
          </a:p>
        </p:txBody>
      </p:sp>
      <p:grpSp>
        <p:nvGrpSpPr>
          <p:cNvPr id="26" name="组合 25"/>
          <p:cNvGrpSpPr/>
          <p:nvPr/>
        </p:nvGrpSpPr>
        <p:grpSpPr>
          <a:xfrm>
            <a:off x="0" y="96067"/>
            <a:ext cx="12192000" cy="6854825"/>
            <a:chOff x="0" y="96067"/>
            <a:chExt cx="12192000" cy="6854825"/>
          </a:xfrm>
        </p:grpSpPr>
        <p:sp>
          <p:nvSpPr>
            <p:cNvPr id="21" name="Freeform 9"/>
            <p:cNvSpPr/>
            <p:nvPr/>
          </p:nvSpPr>
          <p:spPr bwMode="auto">
            <a:xfrm>
              <a:off x="5475817" y="96067"/>
              <a:ext cx="6716183" cy="6854825"/>
            </a:xfrm>
            <a:custGeom>
              <a:avLst/>
              <a:gdLst>
                <a:gd name="T0" fmla="*/ 1295 w 1295"/>
                <a:gd name="T1" fmla="*/ 1062 h 1062"/>
                <a:gd name="T2" fmla="*/ 1295 w 1295"/>
                <a:gd name="T3" fmla="*/ 0 h 1062"/>
                <a:gd name="T4" fmla="*/ 1081 w 1295"/>
                <a:gd name="T5" fmla="*/ 163 h 1062"/>
                <a:gd name="T6" fmla="*/ 878 w 1295"/>
                <a:gd name="T7" fmla="*/ 281 h 1062"/>
                <a:gd name="T8" fmla="*/ 641 w 1295"/>
                <a:gd name="T9" fmla="*/ 438 h 1062"/>
                <a:gd name="T10" fmla="*/ 274 w 1295"/>
                <a:gd name="T11" fmla="*/ 590 h 1062"/>
                <a:gd name="T12" fmla="*/ 45 w 1295"/>
                <a:gd name="T13" fmla="*/ 979 h 1062"/>
                <a:gd name="T14" fmla="*/ 0 w 1295"/>
                <a:gd name="T15" fmla="*/ 1062 h 1062"/>
                <a:gd name="T16" fmla="*/ 1295 w 1295"/>
                <a:gd name="T17" fmla="*/ 1062 h 10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95" h="1062">
                  <a:moveTo>
                    <a:pt x="1295" y="1062"/>
                  </a:moveTo>
                  <a:cubicBezTo>
                    <a:pt x="1295" y="0"/>
                    <a:pt x="1295" y="0"/>
                    <a:pt x="1295" y="0"/>
                  </a:cubicBezTo>
                  <a:cubicBezTo>
                    <a:pt x="1176" y="15"/>
                    <a:pt x="1104" y="111"/>
                    <a:pt x="1081" y="163"/>
                  </a:cubicBezTo>
                  <a:cubicBezTo>
                    <a:pt x="1045" y="243"/>
                    <a:pt x="985" y="294"/>
                    <a:pt x="878" y="281"/>
                  </a:cubicBezTo>
                  <a:cubicBezTo>
                    <a:pt x="771" y="268"/>
                    <a:pt x="707" y="299"/>
                    <a:pt x="641" y="438"/>
                  </a:cubicBezTo>
                  <a:cubicBezTo>
                    <a:pt x="582" y="560"/>
                    <a:pt x="520" y="531"/>
                    <a:pt x="274" y="590"/>
                  </a:cubicBezTo>
                  <a:cubicBezTo>
                    <a:pt x="28" y="649"/>
                    <a:pt x="96" y="812"/>
                    <a:pt x="45" y="979"/>
                  </a:cubicBezTo>
                  <a:cubicBezTo>
                    <a:pt x="35" y="1011"/>
                    <a:pt x="19" y="1038"/>
                    <a:pt x="0" y="1062"/>
                  </a:cubicBezTo>
                  <a:lnTo>
                    <a:pt x="1295" y="1062"/>
                  </a:lnTo>
                  <a:close/>
                </a:path>
              </a:pathLst>
            </a:custGeom>
            <a:solidFill>
              <a:schemeClr val="bg1">
                <a:lumMod val="95000"/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 dirty="0">
                <a:latin typeface="思源黑体" panose="020B0500000000000000" pitchFamily="34" charset="-122"/>
                <a:ea typeface="思源黑体" panose="020B0500000000000000" pitchFamily="34" charset="-122"/>
                <a:sym typeface="思源黑体" panose="020B0500000000000000" pitchFamily="34" charset="-122"/>
              </a:endParaRPr>
            </a:p>
          </p:txBody>
        </p:sp>
        <p:sp>
          <p:nvSpPr>
            <p:cNvPr id="23" name="矩形 12"/>
            <p:cNvSpPr/>
            <p:nvPr/>
          </p:nvSpPr>
          <p:spPr>
            <a:xfrm>
              <a:off x="0" y="6626213"/>
              <a:ext cx="12192000" cy="324679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思源黑体" panose="020B0500000000000000" pitchFamily="34" charset="-122"/>
                <a:ea typeface="思源黑体" panose="020B0500000000000000" pitchFamily="34" charset="-122"/>
                <a:sym typeface="思源黑体" panose="020B0500000000000000" pitchFamily="34" charset="-122"/>
              </a:endParaRPr>
            </a:p>
          </p:txBody>
        </p:sp>
      </p:grpSp>
      <p:sp>
        <p:nvSpPr>
          <p:cNvPr id="24" name="文本框 17"/>
          <p:cNvSpPr txBox="1"/>
          <p:nvPr/>
        </p:nvSpPr>
        <p:spPr>
          <a:xfrm>
            <a:off x="1088390" y="474345"/>
            <a:ext cx="24041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spc="600" dirty="0">
                <a:solidFill>
                  <a:schemeClr val="tx1">
                    <a:lumMod val="75000"/>
                    <a:lumOff val="25000"/>
                  </a:schemeClr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情景描述</a:t>
            </a:r>
            <a:endParaRPr lang="zh-CN" altLang="en-US" sz="2800" spc="600" dirty="0">
              <a:solidFill>
                <a:schemeClr val="tx1">
                  <a:lumMod val="75000"/>
                  <a:lumOff val="25000"/>
                </a:schemeClr>
              </a:solidFill>
              <a:latin typeface="黑体" panose="02010609060101010101" charset="-122"/>
              <a:ea typeface="黑体" panose="02010609060101010101" charset="-122"/>
              <a:sym typeface="思源黑体" panose="020B0500000000000000" pitchFamily="34" charset="-122"/>
            </a:endParaRPr>
          </a:p>
        </p:txBody>
      </p:sp>
      <p:sp>
        <p:nvSpPr>
          <p:cNvPr id="9" name="TextBox 10"/>
          <p:cNvSpPr txBox="1"/>
          <p:nvPr/>
        </p:nvSpPr>
        <p:spPr>
          <a:xfrm>
            <a:off x="6597091" y="2336809"/>
            <a:ext cx="84831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思源黑体" panose="020B0500000000000000" pitchFamily="34" charset="-122"/>
                <a:ea typeface="思源黑体" panose="020B0500000000000000" pitchFamily="34" charset="-122"/>
                <a:sym typeface="思源黑体" panose="020B0500000000000000" pitchFamily="34" charset="-122"/>
              </a:rPr>
              <a:t>02</a:t>
            </a:r>
            <a:endParaRPr lang="en-US" sz="4400" b="1" dirty="0">
              <a:solidFill>
                <a:schemeClr val="bg1"/>
              </a:solidFill>
              <a:latin typeface="思源黑体" panose="020B0500000000000000" pitchFamily="34" charset="-122"/>
              <a:ea typeface="思源黑体" panose="020B0500000000000000" pitchFamily="34" charset="-122"/>
              <a:sym typeface="思源黑体" panose="020B0500000000000000" pitchFamily="34" charset="-122"/>
            </a:endParaRPr>
          </a:p>
        </p:txBody>
      </p:sp>
      <p:sp>
        <p:nvSpPr>
          <p:cNvPr id="25" name="TextBox 74"/>
          <p:cNvSpPr txBox="1"/>
          <p:nvPr/>
        </p:nvSpPr>
        <p:spPr>
          <a:xfrm>
            <a:off x="520394" y="474297"/>
            <a:ext cx="365806" cy="523220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1</a:t>
            </a:r>
            <a:endParaRPr lang="en-US" sz="2800" b="1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  <a:sym typeface="思源黑体" panose="020B0500000000000000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678305" y="1375410"/>
            <a:ext cx="6873240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zh-CN" altLang="en-US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1879年10月21日，“发明大王”爱迪生点燃了世界上第一盏电灯，当时电灯还是照明的器具，现在灯不仅可以作为发光装置，更是环境装饰的小能手。HALO PARK光乐园以“光与好玩的一切”为主题，用灯光的炫彩变化，绘画不一样的世界，有科幻的HALO DOG，有灿烂的海底两万里，有奇妙的森林迷宫，还有更多创意等待着小朋友们的参与，下面我们就一起来走进炫彩灯光的世界。</a:t>
            </a:r>
            <a:endParaRPr lang="zh-CN" altLang="en-US" sz="24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椭圆 5"/>
          <p:cNvSpPr/>
          <p:nvPr/>
        </p:nvSpPr>
        <p:spPr>
          <a:xfrm>
            <a:off x="405123" y="442851"/>
            <a:ext cx="596348" cy="596348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10800000" scaled="1"/>
            <a:tileRect/>
          </a:gradFill>
          <a:ln>
            <a:noFill/>
          </a:ln>
          <a:effectLst>
            <a:outerShdw blurRad="762000" dist="254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360000" bIns="45720" numCol="1" spcCol="0" rtlCol="0" fromWordArt="0" anchor="ctr" anchorCtr="0" forceAA="0" compatLnSpc="1">
            <a:noAutofit/>
          </a:bodyPr>
          <a:lstStyle/>
          <a:p>
            <a:pPr algn="r" defTabSz="914400"/>
            <a:endParaRPr lang="zh-CN" altLang="en-US" sz="1400" b="1" dirty="0">
              <a:latin typeface="黑体" panose="02010609060101010101" charset="-122"/>
              <a:ea typeface="黑体" panose="02010609060101010101" charset="-122"/>
              <a:cs typeface="Open Sans" charset="0"/>
              <a:sym typeface="思源黑体" panose="020B0500000000000000" pitchFamily="34" charset="-122"/>
            </a:endParaRPr>
          </a:p>
        </p:txBody>
      </p:sp>
      <p:grpSp>
        <p:nvGrpSpPr>
          <p:cNvPr id="26" name="组合 25"/>
          <p:cNvGrpSpPr/>
          <p:nvPr/>
        </p:nvGrpSpPr>
        <p:grpSpPr>
          <a:xfrm>
            <a:off x="0" y="96067"/>
            <a:ext cx="12192000" cy="6854825"/>
            <a:chOff x="0" y="96067"/>
            <a:chExt cx="12192000" cy="6854825"/>
          </a:xfrm>
        </p:grpSpPr>
        <p:sp>
          <p:nvSpPr>
            <p:cNvPr id="21" name="Freeform 9"/>
            <p:cNvSpPr/>
            <p:nvPr/>
          </p:nvSpPr>
          <p:spPr bwMode="auto">
            <a:xfrm>
              <a:off x="5475817" y="96067"/>
              <a:ext cx="6716183" cy="6854825"/>
            </a:xfrm>
            <a:custGeom>
              <a:avLst/>
              <a:gdLst>
                <a:gd name="T0" fmla="*/ 1295 w 1295"/>
                <a:gd name="T1" fmla="*/ 1062 h 1062"/>
                <a:gd name="T2" fmla="*/ 1295 w 1295"/>
                <a:gd name="T3" fmla="*/ 0 h 1062"/>
                <a:gd name="T4" fmla="*/ 1081 w 1295"/>
                <a:gd name="T5" fmla="*/ 163 h 1062"/>
                <a:gd name="T6" fmla="*/ 878 w 1295"/>
                <a:gd name="T7" fmla="*/ 281 h 1062"/>
                <a:gd name="T8" fmla="*/ 641 w 1295"/>
                <a:gd name="T9" fmla="*/ 438 h 1062"/>
                <a:gd name="T10" fmla="*/ 274 w 1295"/>
                <a:gd name="T11" fmla="*/ 590 h 1062"/>
                <a:gd name="T12" fmla="*/ 45 w 1295"/>
                <a:gd name="T13" fmla="*/ 979 h 1062"/>
                <a:gd name="T14" fmla="*/ 0 w 1295"/>
                <a:gd name="T15" fmla="*/ 1062 h 1062"/>
                <a:gd name="T16" fmla="*/ 1295 w 1295"/>
                <a:gd name="T17" fmla="*/ 1062 h 10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95" h="1062">
                  <a:moveTo>
                    <a:pt x="1295" y="1062"/>
                  </a:moveTo>
                  <a:cubicBezTo>
                    <a:pt x="1295" y="0"/>
                    <a:pt x="1295" y="0"/>
                    <a:pt x="1295" y="0"/>
                  </a:cubicBezTo>
                  <a:cubicBezTo>
                    <a:pt x="1176" y="15"/>
                    <a:pt x="1104" y="111"/>
                    <a:pt x="1081" y="163"/>
                  </a:cubicBezTo>
                  <a:cubicBezTo>
                    <a:pt x="1045" y="243"/>
                    <a:pt x="985" y="294"/>
                    <a:pt x="878" y="281"/>
                  </a:cubicBezTo>
                  <a:cubicBezTo>
                    <a:pt x="771" y="268"/>
                    <a:pt x="707" y="299"/>
                    <a:pt x="641" y="438"/>
                  </a:cubicBezTo>
                  <a:cubicBezTo>
                    <a:pt x="582" y="560"/>
                    <a:pt x="520" y="531"/>
                    <a:pt x="274" y="590"/>
                  </a:cubicBezTo>
                  <a:cubicBezTo>
                    <a:pt x="28" y="649"/>
                    <a:pt x="96" y="812"/>
                    <a:pt x="45" y="979"/>
                  </a:cubicBezTo>
                  <a:cubicBezTo>
                    <a:pt x="35" y="1011"/>
                    <a:pt x="19" y="1038"/>
                    <a:pt x="0" y="1062"/>
                  </a:cubicBezTo>
                  <a:lnTo>
                    <a:pt x="1295" y="1062"/>
                  </a:lnTo>
                  <a:close/>
                </a:path>
              </a:pathLst>
            </a:custGeom>
            <a:solidFill>
              <a:schemeClr val="bg1">
                <a:lumMod val="95000"/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 dirty="0">
                <a:latin typeface="思源黑体" panose="020B0500000000000000" pitchFamily="34" charset="-122"/>
                <a:ea typeface="思源黑体" panose="020B0500000000000000" pitchFamily="34" charset="-122"/>
                <a:sym typeface="思源黑体" panose="020B0500000000000000" pitchFamily="34" charset="-122"/>
              </a:endParaRPr>
            </a:p>
          </p:txBody>
        </p:sp>
        <p:sp>
          <p:nvSpPr>
            <p:cNvPr id="23" name="矩形 12"/>
            <p:cNvSpPr/>
            <p:nvPr/>
          </p:nvSpPr>
          <p:spPr>
            <a:xfrm>
              <a:off x="0" y="6626213"/>
              <a:ext cx="12192000" cy="324679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思源黑体" panose="020B0500000000000000" pitchFamily="34" charset="-122"/>
                <a:ea typeface="思源黑体" panose="020B0500000000000000" pitchFamily="34" charset="-122"/>
                <a:sym typeface="思源黑体" panose="020B0500000000000000" pitchFamily="34" charset="-122"/>
              </a:endParaRPr>
            </a:p>
          </p:txBody>
        </p:sp>
      </p:grpSp>
      <p:sp>
        <p:nvSpPr>
          <p:cNvPr id="24" name="文本框 17"/>
          <p:cNvSpPr txBox="1"/>
          <p:nvPr/>
        </p:nvSpPr>
        <p:spPr>
          <a:xfrm>
            <a:off x="1088390" y="474345"/>
            <a:ext cx="24041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spc="600" dirty="0">
                <a:solidFill>
                  <a:schemeClr val="tx1">
                    <a:lumMod val="75000"/>
                    <a:lumOff val="25000"/>
                  </a:schemeClr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知识与概念</a:t>
            </a:r>
            <a:endParaRPr lang="zh-CN" altLang="en-US" sz="2800" spc="600" dirty="0">
              <a:solidFill>
                <a:schemeClr val="tx1">
                  <a:lumMod val="75000"/>
                  <a:lumOff val="25000"/>
                </a:schemeClr>
              </a:solidFill>
              <a:latin typeface="黑体" panose="02010609060101010101" charset="-122"/>
              <a:ea typeface="黑体" panose="02010609060101010101" charset="-122"/>
              <a:sym typeface="思源黑体" panose="020B0500000000000000" pitchFamily="34" charset="-122"/>
            </a:endParaRPr>
          </a:p>
        </p:txBody>
      </p:sp>
      <p:sp>
        <p:nvSpPr>
          <p:cNvPr id="9" name="TextBox 10"/>
          <p:cNvSpPr txBox="1"/>
          <p:nvPr/>
        </p:nvSpPr>
        <p:spPr>
          <a:xfrm>
            <a:off x="6597091" y="2336809"/>
            <a:ext cx="84831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思源黑体" panose="020B0500000000000000" pitchFamily="34" charset="-122"/>
                <a:ea typeface="思源黑体" panose="020B0500000000000000" pitchFamily="34" charset="-122"/>
                <a:sym typeface="思源黑体" panose="020B0500000000000000" pitchFamily="34" charset="-122"/>
              </a:rPr>
              <a:t>02</a:t>
            </a:r>
            <a:endParaRPr lang="en-US" sz="4400" b="1" dirty="0">
              <a:solidFill>
                <a:schemeClr val="bg1"/>
              </a:solidFill>
              <a:latin typeface="思源黑体" panose="020B0500000000000000" pitchFamily="34" charset="-122"/>
              <a:ea typeface="思源黑体" panose="020B0500000000000000" pitchFamily="34" charset="-122"/>
              <a:sym typeface="思源黑体" panose="020B0500000000000000" pitchFamily="34" charset="-122"/>
            </a:endParaRPr>
          </a:p>
        </p:txBody>
      </p:sp>
      <p:sp>
        <p:nvSpPr>
          <p:cNvPr id="25" name="TextBox 74"/>
          <p:cNvSpPr txBox="1"/>
          <p:nvPr/>
        </p:nvSpPr>
        <p:spPr>
          <a:xfrm>
            <a:off x="522005" y="475547"/>
            <a:ext cx="362585" cy="521970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2</a:t>
            </a:r>
            <a:endParaRPr lang="en-US" sz="2800" b="1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  <a:sym typeface="思源黑体" panose="020B0500000000000000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690245" y="1773555"/>
            <a:ext cx="4953000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sz="2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上节课我们认识的红黄绿三色LED灯，每个灯都只能发出一种固定颜色的灯光，那要是想要让每个灯都能发出一百种、一千种、一万种甚至更多的色彩应该怎么办呢？</a:t>
            </a:r>
            <a:endParaRPr sz="20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sz="2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好搭BOX给大家带来了一个新工具，叫做彩色LED，下面我们来一起认识一下。</a:t>
            </a:r>
            <a:endParaRPr sz="20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19265" y="1927225"/>
            <a:ext cx="4029075" cy="255460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椭圆 5"/>
          <p:cNvSpPr/>
          <p:nvPr/>
        </p:nvSpPr>
        <p:spPr>
          <a:xfrm>
            <a:off x="405123" y="442851"/>
            <a:ext cx="596348" cy="596348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10800000" scaled="1"/>
            <a:tileRect/>
          </a:gradFill>
          <a:ln>
            <a:noFill/>
          </a:ln>
          <a:effectLst>
            <a:outerShdw blurRad="762000" dist="254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360000" bIns="45720" numCol="1" spcCol="0" rtlCol="0" fromWordArt="0" anchor="ctr" anchorCtr="0" forceAA="0" compatLnSpc="1">
            <a:noAutofit/>
          </a:bodyPr>
          <a:lstStyle/>
          <a:p>
            <a:pPr algn="r" defTabSz="914400"/>
            <a:endParaRPr lang="zh-CN" altLang="en-US" sz="1400" b="1" dirty="0">
              <a:latin typeface="黑体" panose="02010609060101010101" charset="-122"/>
              <a:ea typeface="黑体" panose="02010609060101010101" charset="-122"/>
              <a:cs typeface="Open Sans" charset="0"/>
              <a:sym typeface="思源黑体" panose="020B0500000000000000" pitchFamily="34" charset="-122"/>
            </a:endParaRPr>
          </a:p>
        </p:txBody>
      </p:sp>
      <p:grpSp>
        <p:nvGrpSpPr>
          <p:cNvPr id="26" name="组合 25"/>
          <p:cNvGrpSpPr/>
          <p:nvPr/>
        </p:nvGrpSpPr>
        <p:grpSpPr>
          <a:xfrm>
            <a:off x="0" y="96067"/>
            <a:ext cx="12192000" cy="6854825"/>
            <a:chOff x="0" y="96067"/>
            <a:chExt cx="12192000" cy="6854825"/>
          </a:xfrm>
        </p:grpSpPr>
        <p:sp>
          <p:nvSpPr>
            <p:cNvPr id="21" name="Freeform 9"/>
            <p:cNvSpPr/>
            <p:nvPr/>
          </p:nvSpPr>
          <p:spPr bwMode="auto">
            <a:xfrm>
              <a:off x="5475817" y="96067"/>
              <a:ext cx="6716183" cy="6854825"/>
            </a:xfrm>
            <a:custGeom>
              <a:avLst/>
              <a:gdLst>
                <a:gd name="T0" fmla="*/ 1295 w 1295"/>
                <a:gd name="T1" fmla="*/ 1062 h 1062"/>
                <a:gd name="T2" fmla="*/ 1295 w 1295"/>
                <a:gd name="T3" fmla="*/ 0 h 1062"/>
                <a:gd name="T4" fmla="*/ 1081 w 1295"/>
                <a:gd name="T5" fmla="*/ 163 h 1062"/>
                <a:gd name="T6" fmla="*/ 878 w 1295"/>
                <a:gd name="T7" fmla="*/ 281 h 1062"/>
                <a:gd name="T8" fmla="*/ 641 w 1295"/>
                <a:gd name="T9" fmla="*/ 438 h 1062"/>
                <a:gd name="T10" fmla="*/ 274 w 1295"/>
                <a:gd name="T11" fmla="*/ 590 h 1062"/>
                <a:gd name="T12" fmla="*/ 45 w 1295"/>
                <a:gd name="T13" fmla="*/ 979 h 1062"/>
                <a:gd name="T14" fmla="*/ 0 w 1295"/>
                <a:gd name="T15" fmla="*/ 1062 h 1062"/>
                <a:gd name="T16" fmla="*/ 1295 w 1295"/>
                <a:gd name="T17" fmla="*/ 1062 h 10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95" h="1062">
                  <a:moveTo>
                    <a:pt x="1295" y="1062"/>
                  </a:moveTo>
                  <a:cubicBezTo>
                    <a:pt x="1295" y="0"/>
                    <a:pt x="1295" y="0"/>
                    <a:pt x="1295" y="0"/>
                  </a:cubicBezTo>
                  <a:cubicBezTo>
                    <a:pt x="1176" y="15"/>
                    <a:pt x="1104" y="111"/>
                    <a:pt x="1081" y="163"/>
                  </a:cubicBezTo>
                  <a:cubicBezTo>
                    <a:pt x="1045" y="243"/>
                    <a:pt x="985" y="294"/>
                    <a:pt x="878" y="281"/>
                  </a:cubicBezTo>
                  <a:cubicBezTo>
                    <a:pt x="771" y="268"/>
                    <a:pt x="707" y="299"/>
                    <a:pt x="641" y="438"/>
                  </a:cubicBezTo>
                  <a:cubicBezTo>
                    <a:pt x="582" y="560"/>
                    <a:pt x="520" y="531"/>
                    <a:pt x="274" y="590"/>
                  </a:cubicBezTo>
                  <a:cubicBezTo>
                    <a:pt x="28" y="649"/>
                    <a:pt x="96" y="812"/>
                    <a:pt x="45" y="979"/>
                  </a:cubicBezTo>
                  <a:cubicBezTo>
                    <a:pt x="35" y="1011"/>
                    <a:pt x="19" y="1038"/>
                    <a:pt x="0" y="1062"/>
                  </a:cubicBezTo>
                  <a:lnTo>
                    <a:pt x="1295" y="1062"/>
                  </a:lnTo>
                  <a:close/>
                </a:path>
              </a:pathLst>
            </a:custGeom>
            <a:solidFill>
              <a:schemeClr val="bg1">
                <a:lumMod val="95000"/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 dirty="0">
                <a:latin typeface="思源黑体" panose="020B0500000000000000" pitchFamily="34" charset="-122"/>
                <a:ea typeface="思源黑体" panose="020B0500000000000000" pitchFamily="34" charset="-122"/>
                <a:sym typeface="思源黑体" panose="020B0500000000000000" pitchFamily="34" charset="-122"/>
              </a:endParaRPr>
            </a:p>
          </p:txBody>
        </p:sp>
        <p:sp>
          <p:nvSpPr>
            <p:cNvPr id="23" name="矩形 12"/>
            <p:cNvSpPr/>
            <p:nvPr/>
          </p:nvSpPr>
          <p:spPr>
            <a:xfrm>
              <a:off x="0" y="6626213"/>
              <a:ext cx="12192000" cy="324679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思源黑体" panose="020B0500000000000000" pitchFamily="34" charset="-122"/>
                <a:ea typeface="思源黑体" panose="020B0500000000000000" pitchFamily="34" charset="-122"/>
                <a:sym typeface="思源黑体" panose="020B0500000000000000" pitchFamily="34" charset="-122"/>
              </a:endParaRPr>
            </a:p>
          </p:txBody>
        </p:sp>
      </p:grpSp>
      <p:sp>
        <p:nvSpPr>
          <p:cNvPr id="24" name="文本框 17"/>
          <p:cNvSpPr txBox="1"/>
          <p:nvPr/>
        </p:nvSpPr>
        <p:spPr>
          <a:xfrm>
            <a:off x="1088390" y="474345"/>
            <a:ext cx="24041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spc="600" dirty="0">
                <a:solidFill>
                  <a:schemeClr val="tx1">
                    <a:lumMod val="75000"/>
                    <a:lumOff val="25000"/>
                  </a:schemeClr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知识与概念</a:t>
            </a:r>
            <a:endParaRPr lang="zh-CN" altLang="en-US" sz="2800" spc="600" dirty="0">
              <a:solidFill>
                <a:schemeClr val="tx1">
                  <a:lumMod val="75000"/>
                  <a:lumOff val="25000"/>
                </a:schemeClr>
              </a:solidFill>
              <a:latin typeface="黑体" panose="02010609060101010101" charset="-122"/>
              <a:ea typeface="黑体" panose="02010609060101010101" charset="-122"/>
              <a:sym typeface="思源黑体" panose="020B0500000000000000" pitchFamily="34" charset="-122"/>
            </a:endParaRPr>
          </a:p>
        </p:txBody>
      </p:sp>
      <p:sp>
        <p:nvSpPr>
          <p:cNvPr id="9" name="TextBox 10"/>
          <p:cNvSpPr txBox="1"/>
          <p:nvPr/>
        </p:nvSpPr>
        <p:spPr>
          <a:xfrm>
            <a:off x="6597091" y="2336809"/>
            <a:ext cx="84831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思源黑体" panose="020B0500000000000000" pitchFamily="34" charset="-122"/>
                <a:ea typeface="思源黑体" panose="020B0500000000000000" pitchFamily="34" charset="-122"/>
                <a:sym typeface="思源黑体" panose="020B0500000000000000" pitchFamily="34" charset="-122"/>
              </a:rPr>
              <a:t>02</a:t>
            </a:r>
            <a:endParaRPr lang="en-US" sz="4400" b="1" dirty="0">
              <a:solidFill>
                <a:schemeClr val="bg1"/>
              </a:solidFill>
              <a:latin typeface="思源黑体" panose="020B0500000000000000" pitchFamily="34" charset="-122"/>
              <a:ea typeface="思源黑体" panose="020B0500000000000000" pitchFamily="34" charset="-122"/>
              <a:sym typeface="思源黑体" panose="020B0500000000000000" pitchFamily="34" charset="-122"/>
            </a:endParaRPr>
          </a:p>
        </p:txBody>
      </p:sp>
      <p:sp>
        <p:nvSpPr>
          <p:cNvPr id="25" name="TextBox 74"/>
          <p:cNvSpPr txBox="1"/>
          <p:nvPr/>
        </p:nvSpPr>
        <p:spPr>
          <a:xfrm>
            <a:off x="522005" y="475547"/>
            <a:ext cx="362585" cy="521970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2</a:t>
            </a:r>
            <a:endParaRPr lang="en-US" sz="2800" b="1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  <a:sym typeface="思源黑体" panose="020B0500000000000000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960245" y="2116455"/>
            <a:ext cx="5554980" cy="42462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sz="2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彩色LED是由红绿蓝三种颜色的发光二极管组成的、可以发出彩色光线的元件。彩色LED模块由6个RGB LED灯珠组成，每个灯珠边上都有编号，可以使用指令，根据编号控制这些灯珠。</a:t>
            </a:r>
            <a:endParaRPr sz="20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sz="20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sz="2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RGB是一种颜色模式，通过设置不同的R（红）G（绿）B（蓝）颜色值，可以显示出人类视力所能感知的几乎所有颜色</a:t>
            </a:r>
            <a:endParaRPr sz="20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endParaRPr lang="zh-CN" sz="20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615055" y="1391920"/>
            <a:ext cx="33026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/>
              <a:t>彩</a:t>
            </a:r>
            <a:r>
              <a:rPr lang="zh-CN" altLang="en-US" sz="2400" b="1"/>
              <a:t>色</a:t>
            </a:r>
            <a:r>
              <a:rPr lang="en-US" altLang="zh-CN" sz="2400" b="1"/>
              <a:t>LED</a:t>
            </a:r>
            <a:r>
              <a:rPr lang="zh-CN" altLang="en-US" sz="2400" b="1"/>
              <a:t>模块</a:t>
            </a:r>
            <a:endParaRPr lang="zh-CN" altLang="en-US" sz="2400" b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椭圆 5"/>
          <p:cNvSpPr/>
          <p:nvPr/>
        </p:nvSpPr>
        <p:spPr>
          <a:xfrm>
            <a:off x="405123" y="442851"/>
            <a:ext cx="596348" cy="596348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10800000" scaled="1"/>
            <a:tileRect/>
          </a:gradFill>
          <a:ln>
            <a:noFill/>
          </a:ln>
          <a:effectLst>
            <a:outerShdw blurRad="762000" dist="254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360000" bIns="45720" numCol="1" spcCol="0" rtlCol="0" fromWordArt="0" anchor="ctr" anchorCtr="0" forceAA="0" compatLnSpc="1">
            <a:noAutofit/>
          </a:bodyPr>
          <a:lstStyle/>
          <a:p>
            <a:pPr algn="r" defTabSz="914400"/>
            <a:endParaRPr lang="zh-CN" altLang="en-US" sz="1400" b="1" dirty="0">
              <a:latin typeface="黑体" panose="02010609060101010101" charset="-122"/>
              <a:ea typeface="黑体" panose="02010609060101010101" charset="-122"/>
              <a:cs typeface="Open Sans" charset="0"/>
              <a:sym typeface="思源黑体" panose="020B0500000000000000" pitchFamily="34" charset="-122"/>
            </a:endParaRPr>
          </a:p>
        </p:txBody>
      </p:sp>
      <p:grpSp>
        <p:nvGrpSpPr>
          <p:cNvPr id="26" name="组合 25"/>
          <p:cNvGrpSpPr/>
          <p:nvPr/>
        </p:nvGrpSpPr>
        <p:grpSpPr>
          <a:xfrm>
            <a:off x="0" y="96067"/>
            <a:ext cx="12192000" cy="6854825"/>
            <a:chOff x="0" y="96067"/>
            <a:chExt cx="12192000" cy="6854825"/>
          </a:xfrm>
        </p:grpSpPr>
        <p:sp>
          <p:nvSpPr>
            <p:cNvPr id="21" name="Freeform 9"/>
            <p:cNvSpPr/>
            <p:nvPr/>
          </p:nvSpPr>
          <p:spPr bwMode="auto">
            <a:xfrm>
              <a:off x="5475817" y="96067"/>
              <a:ext cx="6716183" cy="6854825"/>
            </a:xfrm>
            <a:custGeom>
              <a:avLst/>
              <a:gdLst>
                <a:gd name="T0" fmla="*/ 1295 w 1295"/>
                <a:gd name="T1" fmla="*/ 1062 h 1062"/>
                <a:gd name="T2" fmla="*/ 1295 w 1295"/>
                <a:gd name="T3" fmla="*/ 0 h 1062"/>
                <a:gd name="T4" fmla="*/ 1081 w 1295"/>
                <a:gd name="T5" fmla="*/ 163 h 1062"/>
                <a:gd name="T6" fmla="*/ 878 w 1295"/>
                <a:gd name="T7" fmla="*/ 281 h 1062"/>
                <a:gd name="T8" fmla="*/ 641 w 1295"/>
                <a:gd name="T9" fmla="*/ 438 h 1062"/>
                <a:gd name="T10" fmla="*/ 274 w 1295"/>
                <a:gd name="T11" fmla="*/ 590 h 1062"/>
                <a:gd name="T12" fmla="*/ 45 w 1295"/>
                <a:gd name="T13" fmla="*/ 979 h 1062"/>
                <a:gd name="T14" fmla="*/ 0 w 1295"/>
                <a:gd name="T15" fmla="*/ 1062 h 1062"/>
                <a:gd name="T16" fmla="*/ 1295 w 1295"/>
                <a:gd name="T17" fmla="*/ 1062 h 10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95" h="1062">
                  <a:moveTo>
                    <a:pt x="1295" y="1062"/>
                  </a:moveTo>
                  <a:cubicBezTo>
                    <a:pt x="1295" y="0"/>
                    <a:pt x="1295" y="0"/>
                    <a:pt x="1295" y="0"/>
                  </a:cubicBezTo>
                  <a:cubicBezTo>
                    <a:pt x="1176" y="15"/>
                    <a:pt x="1104" y="111"/>
                    <a:pt x="1081" y="163"/>
                  </a:cubicBezTo>
                  <a:cubicBezTo>
                    <a:pt x="1045" y="243"/>
                    <a:pt x="985" y="294"/>
                    <a:pt x="878" y="281"/>
                  </a:cubicBezTo>
                  <a:cubicBezTo>
                    <a:pt x="771" y="268"/>
                    <a:pt x="707" y="299"/>
                    <a:pt x="641" y="438"/>
                  </a:cubicBezTo>
                  <a:cubicBezTo>
                    <a:pt x="582" y="560"/>
                    <a:pt x="520" y="531"/>
                    <a:pt x="274" y="590"/>
                  </a:cubicBezTo>
                  <a:cubicBezTo>
                    <a:pt x="28" y="649"/>
                    <a:pt x="96" y="812"/>
                    <a:pt x="45" y="979"/>
                  </a:cubicBezTo>
                  <a:cubicBezTo>
                    <a:pt x="35" y="1011"/>
                    <a:pt x="19" y="1038"/>
                    <a:pt x="0" y="1062"/>
                  </a:cubicBezTo>
                  <a:lnTo>
                    <a:pt x="1295" y="1062"/>
                  </a:lnTo>
                  <a:close/>
                </a:path>
              </a:pathLst>
            </a:custGeom>
            <a:solidFill>
              <a:schemeClr val="bg1">
                <a:lumMod val="95000"/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 dirty="0">
                <a:latin typeface="思源黑体" panose="020B0500000000000000" pitchFamily="34" charset="-122"/>
                <a:ea typeface="思源黑体" panose="020B0500000000000000" pitchFamily="34" charset="-122"/>
                <a:sym typeface="思源黑体" panose="020B0500000000000000" pitchFamily="34" charset="-122"/>
              </a:endParaRPr>
            </a:p>
          </p:txBody>
        </p:sp>
        <p:sp>
          <p:nvSpPr>
            <p:cNvPr id="23" name="矩形 12"/>
            <p:cNvSpPr/>
            <p:nvPr/>
          </p:nvSpPr>
          <p:spPr>
            <a:xfrm>
              <a:off x="0" y="6626213"/>
              <a:ext cx="12192000" cy="324679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思源黑体" panose="020B0500000000000000" pitchFamily="34" charset="-122"/>
                <a:ea typeface="思源黑体" panose="020B0500000000000000" pitchFamily="34" charset="-122"/>
                <a:sym typeface="思源黑体" panose="020B0500000000000000" pitchFamily="34" charset="-122"/>
              </a:endParaRPr>
            </a:p>
          </p:txBody>
        </p:sp>
      </p:grpSp>
      <p:sp>
        <p:nvSpPr>
          <p:cNvPr id="24" name="文本框 17"/>
          <p:cNvSpPr txBox="1"/>
          <p:nvPr/>
        </p:nvSpPr>
        <p:spPr>
          <a:xfrm>
            <a:off x="1088390" y="474345"/>
            <a:ext cx="24041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spc="600" dirty="0">
                <a:solidFill>
                  <a:schemeClr val="tx1">
                    <a:lumMod val="75000"/>
                    <a:lumOff val="25000"/>
                  </a:schemeClr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知识与概念</a:t>
            </a:r>
            <a:endParaRPr lang="zh-CN" altLang="en-US" sz="2800" spc="600" dirty="0">
              <a:solidFill>
                <a:schemeClr val="tx1">
                  <a:lumMod val="75000"/>
                  <a:lumOff val="25000"/>
                </a:schemeClr>
              </a:solidFill>
              <a:latin typeface="黑体" panose="02010609060101010101" charset="-122"/>
              <a:ea typeface="黑体" panose="02010609060101010101" charset="-122"/>
              <a:sym typeface="思源黑体" panose="020B0500000000000000" pitchFamily="34" charset="-122"/>
            </a:endParaRPr>
          </a:p>
        </p:txBody>
      </p:sp>
      <p:sp>
        <p:nvSpPr>
          <p:cNvPr id="9" name="TextBox 10"/>
          <p:cNvSpPr txBox="1"/>
          <p:nvPr/>
        </p:nvSpPr>
        <p:spPr>
          <a:xfrm>
            <a:off x="6597091" y="2336809"/>
            <a:ext cx="84831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思源黑体" panose="020B0500000000000000" pitchFamily="34" charset="-122"/>
                <a:ea typeface="思源黑体" panose="020B0500000000000000" pitchFamily="34" charset="-122"/>
                <a:sym typeface="思源黑体" panose="020B0500000000000000" pitchFamily="34" charset="-122"/>
              </a:rPr>
              <a:t>02</a:t>
            </a:r>
            <a:endParaRPr lang="en-US" sz="4400" b="1" dirty="0">
              <a:solidFill>
                <a:schemeClr val="bg1"/>
              </a:solidFill>
              <a:latin typeface="思源黑体" panose="020B0500000000000000" pitchFamily="34" charset="-122"/>
              <a:ea typeface="思源黑体" panose="020B0500000000000000" pitchFamily="34" charset="-122"/>
              <a:sym typeface="思源黑体" panose="020B0500000000000000" pitchFamily="34" charset="-122"/>
            </a:endParaRPr>
          </a:p>
        </p:txBody>
      </p:sp>
      <p:sp>
        <p:nvSpPr>
          <p:cNvPr id="25" name="TextBox 74"/>
          <p:cNvSpPr txBox="1"/>
          <p:nvPr/>
        </p:nvSpPr>
        <p:spPr>
          <a:xfrm>
            <a:off x="522005" y="475547"/>
            <a:ext cx="362585" cy="521970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2</a:t>
            </a:r>
            <a:endParaRPr lang="en-US" sz="2800" b="1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  <a:sym typeface="思源黑体" panose="020B0500000000000000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770245" y="1520190"/>
            <a:ext cx="5334635" cy="37846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zh-CN" sz="2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使用该指令可以设置两项内容：1是可以指定点亮某个编号的灯；2是可以指定点亮灯的颜色。指令默认是点亮编号为“1”的灯，红色值、绿色值、蓝色值均为“0”，即默认处于灭的状态。若要点亮指定编号的灯，可以直接输入；“红”、“绿”、“蓝”这三个颜色参数值既可以单击下拉列表选择预置的数值，也可以直接输入。</a:t>
            </a:r>
            <a:endParaRPr lang="zh-CN" sz="20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9400" y="2148840"/>
            <a:ext cx="5196205" cy="61023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椭圆 5"/>
          <p:cNvSpPr/>
          <p:nvPr/>
        </p:nvSpPr>
        <p:spPr>
          <a:xfrm>
            <a:off x="405123" y="442851"/>
            <a:ext cx="596348" cy="596348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10800000" scaled="1"/>
            <a:tileRect/>
          </a:gradFill>
          <a:ln>
            <a:noFill/>
          </a:ln>
          <a:effectLst>
            <a:outerShdw blurRad="762000" dist="254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360000" bIns="45720" numCol="1" spcCol="0" rtlCol="0" fromWordArt="0" anchor="ctr" anchorCtr="0" forceAA="0" compatLnSpc="1">
            <a:noAutofit/>
          </a:bodyPr>
          <a:lstStyle/>
          <a:p>
            <a:pPr algn="r" defTabSz="914400"/>
            <a:endParaRPr lang="zh-CN" altLang="en-US" sz="1400" b="1" dirty="0">
              <a:latin typeface="黑体" panose="02010609060101010101" charset="-122"/>
              <a:ea typeface="黑体" panose="02010609060101010101" charset="-122"/>
              <a:cs typeface="Open Sans" charset="0"/>
              <a:sym typeface="思源黑体" panose="020B0500000000000000" pitchFamily="34" charset="-122"/>
            </a:endParaRPr>
          </a:p>
        </p:txBody>
      </p:sp>
      <p:grpSp>
        <p:nvGrpSpPr>
          <p:cNvPr id="26" name="组合 25"/>
          <p:cNvGrpSpPr/>
          <p:nvPr/>
        </p:nvGrpSpPr>
        <p:grpSpPr>
          <a:xfrm>
            <a:off x="0" y="96067"/>
            <a:ext cx="12192000" cy="6854825"/>
            <a:chOff x="0" y="96067"/>
            <a:chExt cx="12192000" cy="6854825"/>
          </a:xfrm>
        </p:grpSpPr>
        <p:sp>
          <p:nvSpPr>
            <p:cNvPr id="21" name="Freeform 9"/>
            <p:cNvSpPr/>
            <p:nvPr/>
          </p:nvSpPr>
          <p:spPr bwMode="auto">
            <a:xfrm>
              <a:off x="5475817" y="96067"/>
              <a:ext cx="6716183" cy="6854825"/>
            </a:xfrm>
            <a:custGeom>
              <a:avLst/>
              <a:gdLst>
                <a:gd name="T0" fmla="*/ 1295 w 1295"/>
                <a:gd name="T1" fmla="*/ 1062 h 1062"/>
                <a:gd name="T2" fmla="*/ 1295 w 1295"/>
                <a:gd name="T3" fmla="*/ 0 h 1062"/>
                <a:gd name="T4" fmla="*/ 1081 w 1295"/>
                <a:gd name="T5" fmla="*/ 163 h 1062"/>
                <a:gd name="T6" fmla="*/ 878 w 1295"/>
                <a:gd name="T7" fmla="*/ 281 h 1062"/>
                <a:gd name="T8" fmla="*/ 641 w 1295"/>
                <a:gd name="T9" fmla="*/ 438 h 1062"/>
                <a:gd name="T10" fmla="*/ 274 w 1295"/>
                <a:gd name="T11" fmla="*/ 590 h 1062"/>
                <a:gd name="T12" fmla="*/ 45 w 1295"/>
                <a:gd name="T13" fmla="*/ 979 h 1062"/>
                <a:gd name="T14" fmla="*/ 0 w 1295"/>
                <a:gd name="T15" fmla="*/ 1062 h 1062"/>
                <a:gd name="T16" fmla="*/ 1295 w 1295"/>
                <a:gd name="T17" fmla="*/ 1062 h 10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95" h="1062">
                  <a:moveTo>
                    <a:pt x="1295" y="1062"/>
                  </a:moveTo>
                  <a:cubicBezTo>
                    <a:pt x="1295" y="0"/>
                    <a:pt x="1295" y="0"/>
                    <a:pt x="1295" y="0"/>
                  </a:cubicBezTo>
                  <a:cubicBezTo>
                    <a:pt x="1176" y="15"/>
                    <a:pt x="1104" y="111"/>
                    <a:pt x="1081" y="163"/>
                  </a:cubicBezTo>
                  <a:cubicBezTo>
                    <a:pt x="1045" y="243"/>
                    <a:pt x="985" y="294"/>
                    <a:pt x="878" y="281"/>
                  </a:cubicBezTo>
                  <a:cubicBezTo>
                    <a:pt x="771" y="268"/>
                    <a:pt x="707" y="299"/>
                    <a:pt x="641" y="438"/>
                  </a:cubicBezTo>
                  <a:cubicBezTo>
                    <a:pt x="582" y="560"/>
                    <a:pt x="520" y="531"/>
                    <a:pt x="274" y="590"/>
                  </a:cubicBezTo>
                  <a:cubicBezTo>
                    <a:pt x="28" y="649"/>
                    <a:pt x="96" y="812"/>
                    <a:pt x="45" y="979"/>
                  </a:cubicBezTo>
                  <a:cubicBezTo>
                    <a:pt x="35" y="1011"/>
                    <a:pt x="19" y="1038"/>
                    <a:pt x="0" y="1062"/>
                  </a:cubicBezTo>
                  <a:lnTo>
                    <a:pt x="1295" y="1062"/>
                  </a:lnTo>
                  <a:close/>
                </a:path>
              </a:pathLst>
            </a:custGeom>
            <a:solidFill>
              <a:schemeClr val="bg1">
                <a:lumMod val="95000"/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 dirty="0">
                <a:latin typeface="思源黑体" panose="020B0500000000000000" pitchFamily="34" charset="-122"/>
                <a:ea typeface="思源黑体" panose="020B0500000000000000" pitchFamily="34" charset="-122"/>
                <a:sym typeface="思源黑体" panose="020B0500000000000000" pitchFamily="34" charset="-122"/>
              </a:endParaRPr>
            </a:p>
          </p:txBody>
        </p:sp>
        <p:sp>
          <p:nvSpPr>
            <p:cNvPr id="23" name="矩形 12"/>
            <p:cNvSpPr/>
            <p:nvPr/>
          </p:nvSpPr>
          <p:spPr>
            <a:xfrm>
              <a:off x="0" y="6626213"/>
              <a:ext cx="12192000" cy="324679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思源黑体" panose="020B0500000000000000" pitchFamily="34" charset="-122"/>
                <a:ea typeface="思源黑体" panose="020B0500000000000000" pitchFamily="34" charset="-122"/>
                <a:sym typeface="思源黑体" panose="020B0500000000000000" pitchFamily="34" charset="-122"/>
              </a:endParaRPr>
            </a:p>
          </p:txBody>
        </p:sp>
      </p:grpSp>
      <p:sp>
        <p:nvSpPr>
          <p:cNvPr id="24" name="文本框 17"/>
          <p:cNvSpPr txBox="1"/>
          <p:nvPr/>
        </p:nvSpPr>
        <p:spPr>
          <a:xfrm>
            <a:off x="1088390" y="474345"/>
            <a:ext cx="24041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spc="600" dirty="0">
                <a:solidFill>
                  <a:schemeClr val="tx1">
                    <a:lumMod val="75000"/>
                    <a:lumOff val="25000"/>
                  </a:schemeClr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知识与概念</a:t>
            </a:r>
            <a:endParaRPr lang="zh-CN" altLang="en-US" sz="2800" spc="600" dirty="0">
              <a:solidFill>
                <a:schemeClr val="tx1">
                  <a:lumMod val="75000"/>
                  <a:lumOff val="25000"/>
                </a:schemeClr>
              </a:solidFill>
              <a:latin typeface="黑体" panose="02010609060101010101" charset="-122"/>
              <a:ea typeface="黑体" panose="02010609060101010101" charset="-122"/>
              <a:sym typeface="思源黑体" panose="020B0500000000000000" pitchFamily="34" charset="-122"/>
            </a:endParaRPr>
          </a:p>
        </p:txBody>
      </p:sp>
      <p:sp>
        <p:nvSpPr>
          <p:cNvPr id="9" name="TextBox 10"/>
          <p:cNvSpPr txBox="1"/>
          <p:nvPr/>
        </p:nvSpPr>
        <p:spPr>
          <a:xfrm>
            <a:off x="6597091" y="2336809"/>
            <a:ext cx="84831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思源黑体" panose="020B0500000000000000" pitchFamily="34" charset="-122"/>
                <a:ea typeface="思源黑体" panose="020B0500000000000000" pitchFamily="34" charset="-122"/>
                <a:sym typeface="思源黑体" panose="020B0500000000000000" pitchFamily="34" charset="-122"/>
              </a:rPr>
              <a:t>02</a:t>
            </a:r>
            <a:endParaRPr lang="en-US" sz="4400" b="1" dirty="0">
              <a:solidFill>
                <a:schemeClr val="bg1"/>
              </a:solidFill>
              <a:latin typeface="思源黑体" panose="020B0500000000000000" pitchFamily="34" charset="-122"/>
              <a:ea typeface="思源黑体" panose="020B0500000000000000" pitchFamily="34" charset="-122"/>
              <a:sym typeface="思源黑体" panose="020B0500000000000000" pitchFamily="34" charset="-122"/>
            </a:endParaRPr>
          </a:p>
        </p:txBody>
      </p:sp>
      <p:sp>
        <p:nvSpPr>
          <p:cNvPr id="25" name="TextBox 74"/>
          <p:cNvSpPr txBox="1"/>
          <p:nvPr/>
        </p:nvSpPr>
        <p:spPr>
          <a:xfrm>
            <a:off x="522005" y="475547"/>
            <a:ext cx="362585" cy="521970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2</a:t>
            </a:r>
            <a:endParaRPr lang="en-US" sz="2800" b="1" dirty="0">
              <a:solidFill>
                <a:schemeClr val="bg1"/>
              </a:solidFill>
              <a:latin typeface="黑体" panose="02010609060101010101" charset="-122"/>
              <a:ea typeface="黑体" panose="02010609060101010101" charset="-122"/>
              <a:sym typeface="思源黑体" panose="020B0500000000000000" pitchFamily="3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5865495" y="2224405"/>
            <a:ext cx="520001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zh-CN" sz="24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该条语句可以让6个LED灯都处于熄灭的状态。</a:t>
            </a:r>
            <a:endParaRPr lang="zh-CN" sz="24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8670" y="2428875"/>
            <a:ext cx="3399155" cy="99441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椭圆 5"/>
          <p:cNvSpPr/>
          <p:nvPr/>
        </p:nvSpPr>
        <p:spPr>
          <a:xfrm>
            <a:off x="405123" y="442851"/>
            <a:ext cx="596348" cy="596348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10800000" scaled="1"/>
            <a:tileRect/>
          </a:gradFill>
          <a:ln>
            <a:noFill/>
          </a:ln>
          <a:effectLst>
            <a:outerShdw blurRad="762000" dist="2540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360000" bIns="45720" numCol="1" spcCol="0" rtlCol="0" fromWordArt="0" anchor="ctr" anchorCtr="0" forceAA="0" compatLnSpc="1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Open Sans" charset="0"/>
              <a:sym typeface="思源黑体" panose="020B0500000000000000" pitchFamily="34" charset="-122"/>
            </a:endParaRPr>
          </a:p>
        </p:txBody>
      </p:sp>
      <p:grpSp>
        <p:nvGrpSpPr>
          <p:cNvPr id="26" name="组合 25"/>
          <p:cNvGrpSpPr/>
          <p:nvPr/>
        </p:nvGrpSpPr>
        <p:grpSpPr>
          <a:xfrm>
            <a:off x="57150" y="96067"/>
            <a:ext cx="12192000" cy="6854825"/>
            <a:chOff x="0" y="96067"/>
            <a:chExt cx="12192000" cy="6854825"/>
          </a:xfrm>
        </p:grpSpPr>
        <p:sp>
          <p:nvSpPr>
            <p:cNvPr id="21" name="Freeform 9"/>
            <p:cNvSpPr/>
            <p:nvPr/>
          </p:nvSpPr>
          <p:spPr bwMode="auto">
            <a:xfrm>
              <a:off x="5475817" y="96067"/>
              <a:ext cx="6716183" cy="6854825"/>
            </a:xfrm>
            <a:custGeom>
              <a:avLst/>
              <a:gdLst>
                <a:gd name="T0" fmla="*/ 1295 w 1295"/>
                <a:gd name="T1" fmla="*/ 1062 h 1062"/>
                <a:gd name="T2" fmla="*/ 1295 w 1295"/>
                <a:gd name="T3" fmla="*/ 0 h 1062"/>
                <a:gd name="T4" fmla="*/ 1081 w 1295"/>
                <a:gd name="T5" fmla="*/ 163 h 1062"/>
                <a:gd name="T6" fmla="*/ 878 w 1295"/>
                <a:gd name="T7" fmla="*/ 281 h 1062"/>
                <a:gd name="T8" fmla="*/ 641 w 1295"/>
                <a:gd name="T9" fmla="*/ 438 h 1062"/>
                <a:gd name="T10" fmla="*/ 274 w 1295"/>
                <a:gd name="T11" fmla="*/ 590 h 1062"/>
                <a:gd name="T12" fmla="*/ 45 w 1295"/>
                <a:gd name="T13" fmla="*/ 979 h 1062"/>
                <a:gd name="T14" fmla="*/ 0 w 1295"/>
                <a:gd name="T15" fmla="*/ 1062 h 1062"/>
                <a:gd name="T16" fmla="*/ 1295 w 1295"/>
                <a:gd name="T17" fmla="*/ 1062 h 10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95" h="1062">
                  <a:moveTo>
                    <a:pt x="1295" y="1062"/>
                  </a:moveTo>
                  <a:cubicBezTo>
                    <a:pt x="1295" y="0"/>
                    <a:pt x="1295" y="0"/>
                    <a:pt x="1295" y="0"/>
                  </a:cubicBezTo>
                  <a:cubicBezTo>
                    <a:pt x="1176" y="15"/>
                    <a:pt x="1104" y="111"/>
                    <a:pt x="1081" y="163"/>
                  </a:cubicBezTo>
                  <a:cubicBezTo>
                    <a:pt x="1045" y="243"/>
                    <a:pt x="985" y="294"/>
                    <a:pt x="878" y="281"/>
                  </a:cubicBezTo>
                  <a:cubicBezTo>
                    <a:pt x="771" y="268"/>
                    <a:pt x="707" y="299"/>
                    <a:pt x="641" y="438"/>
                  </a:cubicBezTo>
                  <a:cubicBezTo>
                    <a:pt x="582" y="560"/>
                    <a:pt x="520" y="531"/>
                    <a:pt x="274" y="590"/>
                  </a:cubicBezTo>
                  <a:cubicBezTo>
                    <a:pt x="28" y="649"/>
                    <a:pt x="96" y="812"/>
                    <a:pt x="45" y="979"/>
                  </a:cubicBezTo>
                  <a:cubicBezTo>
                    <a:pt x="35" y="1011"/>
                    <a:pt x="19" y="1038"/>
                    <a:pt x="0" y="1062"/>
                  </a:cubicBezTo>
                  <a:lnTo>
                    <a:pt x="1295" y="1062"/>
                  </a:lnTo>
                  <a:close/>
                </a:path>
              </a:pathLst>
            </a:custGeom>
            <a:solidFill>
              <a:schemeClr val="bg1">
                <a:lumMod val="95000"/>
                <a:alpha val="5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思源黑体" panose="020B0500000000000000" pitchFamily="34" charset="-122"/>
                <a:ea typeface="思源黑体" panose="020B0500000000000000" pitchFamily="34" charset="-122"/>
                <a:cs typeface="+mn-cs"/>
                <a:sym typeface="思源黑体" panose="020B0500000000000000" pitchFamily="34" charset="-122"/>
              </a:endParaRPr>
            </a:p>
          </p:txBody>
        </p:sp>
        <p:sp>
          <p:nvSpPr>
            <p:cNvPr id="23" name="矩形 12"/>
            <p:cNvSpPr/>
            <p:nvPr/>
          </p:nvSpPr>
          <p:spPr>
            <a:xfrm>
              <a:off x="0" y="6626213"/>
              <a:ext cx="12192000" cy="324679"/>
            </a:xfrm>
            <a:prstGeom prst="rect">
              <a:avLst/>
            </a:prstGeom>
            <a:gradFill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" panose="020B0500000000000000" pitchFamily="34" charset="-122"/>
                <a:ea typeface="思源黑体" panose="020B0500000000000000" pitchFamily="34" charset="-122"/>
                <a:cs typeface="+mn-cs"/>
                <a:sym typeface="思源黑体" panose="020B0500000000000000" pitchFamily="34" charset="-122"/>
              </a:endParaRPr>
            </a:p>
          </p:txBody>
        </p:sp>
      </p:grpSp>
      <p:sp>
        <p:nvSpPr>
          <p:cNvPr id="24" name="文本框 17"/>
          <p:cNvSpPr txBox="1"/>
          <p:nvPr/>
        </p:nvSpPr>
        <p:spPr>
          <a:xfrm>
            <a:off x="1088390" y="474345"/>
            <a:ext cx="23863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zh-CN" altLang="en-US" sz="2800" spc="600" dirty="0">
                <a:solidFill>
                  <a:prstClr val="black">
                    <a:lumMod val="75000"/>
                    <a:lumOff val="25000"/>
                  </a:prstClr>
                </a:solidFill>
                <a:latin typeface="黑体" panose="02010609060101010101" charset="-122"/>
                <a:ea typeface="黑体" panose="02010609060101010101" charset="-122"/>
                <a:sym typeface="思源黑体" panose="020B0500000000000000" pitchFamily="34" charset="-122"/>
              </a:rPr>
              <a:t>作品制作</a:t>
            </a:r>
            <a:endParaRPr lang="zh-CN" altLang="en-US" sz="2800" spc="600" dirty="0">
              <a:solidFill>
                <a:prstClr val="black">
                  <a:lumMod val="75000"/>
                  <a:lumOff val="25000"/>
                </a:prstClr>
              </a:solidFill>
              <a:latin typeface="黑体" panose="02010609060101010101" charset="-122"/>
              <a:ea typeface="黑体" panose="02010609060101010101" charset="-122"/>
              <a:sym typeface="思源黑体" panose="020B0500000000000000" pitchFamily="34" charset="-122"/>
            </a:endParaRPr>
          </a:p>
        </p:txBody>
      </p:sp>
      <p:sp>
        <p:nvSpPr>
          <p:cNvPr id="9" name="TextBox 10"/>
          <p:cNvSpPr txBox="1"/>
          <p:nvPr/>
        </p:nvSpPr>
        <p:spPr>
          <a:xfrm>
            <a:off x="5864936" y="2336809"/>
            <a:ext cx="84831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思源黑体" panose="020B0500000000000000" pitchFamily="34" charset="-122"/>
                <a:ea typeface="思源黑体" panose="020B0500000000000000" pitchFamily="34" charset="-122"/>
                <a:cs typeface="+mn-cs"/>
                <a:sym typeface="思源黑体" panose="020B0500000000000000" pitchFamily="34" charset="-122"/>
              </a:rPr>
              <a:t>02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思源黑体" panose="020B0500000000000000" pitchFamily="34" charset="-122"/>
              <a:ea typeface="思源黑体" panose="020B0500000000000000" pitchFamily="34" charset="-122"/>
              <a:cs typeface="+mn-cs"/>
              <a:sym typeface="思源黑体" panose="020B0500000000000000" pitchFamily="34" charset="-122"/>
            </a:endParaRPr>
          </a:p>
        </p:txBody>
      </p:sp>
      <p:sp>
        <p:nvSpPr>
          <p:cNvPr id="25" name="TextBox 74"/>
          <p:cNvSpPr txBox="1"/>
          <p:nvPr/>
        </p:nvSpPr>
        <p:spPr>
          <a:xfrm>
            <a:off x="522005" y="475547"/>
            <a:ext cx="362585" cy="521970"/>
          </a:xfrm>
          <a:prstGeom prst="rect">
            <a:avLst/>
          </a:prstGeom>
          <a:noFill/>
        </p:spPr>
        <p:txBody>
          <a:bodyPr wrap="none" rtlCol="0" anchor="b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黑体" panose="02010609060101010101" charset="-122"/>
                <a:ea typeface="黑体" panose="02010609060101010101" charset="-122"/>
                <a:cs typeface="+mn-cs"/>
                <a:sym typeface="思源黑体" panose="020B0500000000000000" pitchFamily="34" charset="-122"/>
              </a:rPr>
              <a:t>3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黑体" panose="02010609060101010101" charset="-122"/>
              <a:ea typeface="黑体" panose="02010609060101010101" charset="-122"/>
              <a:cs typeface="+mn-cs"/>
              <a:sym typeface="思源黑体" panose="020B0500000000000000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389630" y="1273175"/>
            <a:ext cx="56838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b="1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第一步：搭建硬件</a:t>
            </a:r>
            <a:endParaRPr lang="zh-CN" altLang="en-US" sz="2400" b="1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993900" y="1852295"/>
            <a:ext cx="626872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50000"/>
              </a:lnSpc>
            </a:pPr>
            <a:r>
              <a:rPr lang="zh-CN" altLang="en-US" sz="200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将彩色LED模块放置于主控板上任意六边形区域，磁铁吸合；用USB线把主控板和计算机连接起来，打开主控板的电源开关</a:t>
            </a:r>
            <a:endParaRPr lang="zh-CN" altLang="en-US" sz="200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47365" y="3507740"/>
            <a:ext cx="4027170" cy="293878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PA" val="v5.1.0"/>
</p:tagLst>
</file>

<file path=ppt/tags/tag2.xml><?xml version="1.0" encoding="utf-8"?>
<p:tagLst xmlns:p="http://schemas.openxmlformats.org/presentationml/2006/main">
  <p:tag name="PA" val="v5.1.0"/>
</p:tagLst>
</file>

<file path=ppt/tags/tag3.xml><?xml version="1.0" encoding="utf-8"?>
<p:tagLst xmlns:p="http://schemas.openxmlformats.org/presentationml/2006/main">
  <p:tag name="MH" val="20161008230036"/>
  <p:tag name="MH_LIBRARY" val="CONTENTS"/>
  <p:tag name="MH_TYPE" val="OTHERS"/>
  <p:tag name="ID" val="553514"/>
</p:tagLst>
</file>

<file path=ppt/tags/tag4.xml><?xml version="1.0" encoding="utf-8"?>
<p:tagLst xmlns:p="http://schemas.openxmlformats.org/presentationml/2006/main">
  <p:tag name="PA" val="v5.1.0"/>
</p:tagLst>
</file>

<file path=ppt/tags/tag5.xml><?xml version="1.0" encoding="utf-8"?>
<p:tagLst xmlns:p="http://schemas.openxmlformats.org/presentationml/2006/main">
  <p:tag name="ISPRING_SCORM_RATE_SLIDES" val="0"/>
  <p:tag name="ISPRING_SCORM_RATE_QUIZZES" val="0"/>
  <p:tag name="ISPRING_SCORM_PASSING_SCORE" val="0.000000"/>
  <p:tag name="ISPRING_ULTRA_SCORM_COURSE_ID" val="0E1D4189-C6CE-4E0A-8573-37DE6D2BCA26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ONLINEFOLDERID" val="0"/>
  <p:tag name="ISPRINGONLINEFOLDERPATH" val="内容列表"/>
  <p:tag name="ISPRINGCLOUDFOLDERID" val="0"/>
  <p:tag name="ISPRINGCLOUDFOLDERPATH" val="资源库"/>
  <p:tag name="ISPRING_OUTPUT_FOLDER" val="C:\Users\codi\Desktop"/>
  <p:tag name="ISPRING_PRESENTATION_TITLE" val="演示文稿2"/>
  <p:tag name="ISPRING_FIRST_PUBLISH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1122</Words>
  <Application>WPS 演示</Application>
  <PresentationFormat>宽屏</PresentationFormat>
  <Paragraphs>128</Paragraphs>
  <Slides>14</Slides>
  <Notes>8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9" baseType="lpstr">
      <vt:lpstr>Arial</vt:lpstr>
      <vt:lpstr>宋体</vt:lpstr>
      <vt:lpstr>Wingdings</vt:lpstr>
      <vt:lpstr>思源黑体</vt:lpstr>
      <vt:lpstr>Open Sans</vt:lpstr>
      <vt:lpstr>黑体</vt:lpstr>
      <vt:lpstr>思源黑体 CN Heavy</vt:lpstr>
      <vt:lpstr>微软雅黑</vt:lpstr>
      <vt:lpstr>等线</vt:lpstr>
      <vt:lpstr>字魂35号-经典雅黑</vt:lpstr>
      <vt:lpstr>Arial Unicode MS</vt:lpstr>
      <vt:lpstr>Calibri Light</vt:lpstr>
      <vt:lpstr>Calibri</vt:lpstr>
      <vt:lpstr>AMGDT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优品PPT</dc:creator>
  <dc:description>http://www.ypppt.com/</dc:description>
  <cp:lastModifiedBy>好好搭搭</cp:lastModifiedBy>
  <cp:revision>42</cp:revision>
  <dcterms:created xsi:type="dcterms:W3CDTF">2019-11-11T11:40:00Z</dcterms:created>
  <dcterms:modified xsi:type="dcterms:W3CDTF">2020-04-24T03:30:15Z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2052-11.1.0.9584</vt:lpwstr>
  </property>
</Properties>
</file>