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26" r:id="rId8"/>
    <p:sldId id="2338" r:id="rId9"/>
    <p:sldId id="2339" r:id="rId10"/>
    <p:sldId id="2327" r:id="rId11"/>
    <p:sldId id="2328" r:id="rId12"/>
    <p:sldId id="2329" r:id="rId13"/>
    <p:sldId id="2330" r:id="rId14"/>
    <p:sldId id="2323" r:id="rId15"/>
    <p:sldId id="2325" r:id="rId16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5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8390" y="1482725"/>
            <a:ext cx="2054653" cy="370133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38364" y="1039199"/>
            <a:ext cx="5487527" cy="5116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我们要制作一个闪烁的红灯。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需要先对3个LED模块的状态初始化，设置“红灯”、“黄灯”、“绿灯”都为“灭”的状态。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“闪烁”从眼睛观察来看，是指灯亮一会儿之后熄灭，过一会儿再亮起，亮灭间断时间较短，且一直重复。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例如让红灯以1秒时间间隔闪烁：即红灯亮1秒后熄灭，过1后再亮起，一直重复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29530" y="194945"/>
            <a:ext cx="2642870" cy="61169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07110" y="1976755"/>
            <a:ext cx="230505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交替闪烁的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红绿灯程序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40205" y="1828165"/>
            <a:ext cx="7000240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红黄绿三色LED灯除了交通信号灯的应用，还在哪些作用呢？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请你通过网络搜索的方法，查找更多关于三色LED的应用。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252309" y="2923120"/>
            <a:ext cx="5333873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单色</a:t>
            </a:r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LED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的使用</a:t>
            </a:r>
            <a:endParaRPr lang="zh-CN" altLang="en-US" sz="4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——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模拟红绿灯</a:t>
            </a:r>
            <a:endParaRPr lang="zh-CN" altLang="en-US" sz="4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6200" y="1576705"/>
            <a:ext cx="7646295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1868年12月10日，历史上第一盏交通信号灯出现在英国威斯敏斯特议会大楼前，这个交通信号灯高约7米，在它的顶端悬挂着红、绿两色可旋转的煤气提灯，必须由一名手持长杆的警察，通过皮带拉拽提灯才能进行颜色的转换。那现在每天不停地工作在十字路口的红绿灯又是怎么变换的呢？下面我们一起来探索红绿灯的奥秘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4589" y="1334135"/>
            <a:ext cx="6560811" cy="22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要制作交通信号灯，首先需要有能发出红光、黄光和绿光的灯具，好搭BOX套件中有一个单色LED模块可以满足本案例需求。这就是我们的单色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06600" y="3577185"/>
            <a:ext cx="4523105" cy="26739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1471" y="2007700"/>
            <a:ext cx="6576279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单色LED模块上有红色、黄色、绿色三个LED，分别发出红、黄、绿三种颜色的光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LED的中文名称叫做“发光二极管”，它是一种可以把电能转化成光能的电子元件。经常在电路以及仪器中作为指示灯使用，随着技术的发展，目前也广泛用于日常生活照明。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471" y="1384935"/>
            <a:ext cx="330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单色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45665" y="1430727"/>
            <a:ext cx="5142368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使用这个指令可以设置指定LED的开关状态 ，点击第一个下拉菜单可以选择“红灯”“绿灯”“黄灯”，点击第二个下拉菜单，可以选择“亮”或者“灭”。当选为“亮”时，LED亮起；当选为“灭”时，LED熄灭。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6825" y="2430008"/>
            <a:ext cx="2891186" cy="6762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31062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01471" y="2010052"/>
            <a:ext cx="6268720" cy="142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将单色LED模块，放置在主控板上的任意六边形位置，磁铁吸合；接着用USB线把主控板和计算机连接起来（如下图所示），打开主控板电源开关。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1471" y="3624525"/>
            <a:ext cx="6808478" cy="23558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9051" y="1266825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第二步：运行插件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90" y="1936669"/>
            <a:ext cx="6604000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打开“好好搭搭硬件下载”插件，确认插件程序显示“打开端口成功”。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1471" y="3838312"/>
            <a:ext cx="6604000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“好搭BOX智能实验箱”模板，进入“模板项目页”；在“模板项目页”中单击网页右上角的“转到设计页”按钮，进入“好搭BOX编程设计页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471" y="325429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第三步：进入网站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1015</Words>
  <Application>WPS 演示</Application>
  <PresentationFormat>宽屏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AMGDT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好好搭搭</cp:lastModifiedBy>
  <cp:revision>38</cp:revision>
  <dcterms:created xsi:type="dcterms:W3CDTF">2019-11-11T11:40:00Z</dcterms:created>
  <dcterms:modified xsi:type="dcterms:W3CDTF">2020-04-24T03:09:58Z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