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5"/>
  </p:notesMasterIdLst>
  <p:sldIdLst>
    <p:sldId id="299" r:id="rId4"/>
    <p:sldId id="258" r:id="rId6"/>
    <p:sldId id="262" r:id="rId7"/>
    <p:sldId id="286" r:id="rId8"/>
    <p:sldId id="263" r:id="rId9"/>
    <p:sldId id="287" r:id="rId10"/>
    <p:sldId id="264" r:id="rId11"/>
    <p:sldId id="265" r:id="rId12"/>
    <p:sldId id="288" r:id="rId13"/>
    <p:sldId id="295" r:id="rId14"/>
    <p:sldId id="289" r:id="rId15"/>
    <p:sldId id="266" r:id="rId16"/>
    <p:sldId id="285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DBD19"/>
    <a:srgbClr val="1B252D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5.png"/><Relationship Id="rId7" Type="http://schemas.openxmlformats.org/officeDocument/2006/relationships/image" Target="../media/image23.png"/><Relationship Id="rId6" Type="http://schemas.openxmlformats.org/officeDocument/2006/relationships/image" Target="../media/image22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1.emf"/><Relationship Id="rId2" Type="http://schemas.openxmlformats.org/officeDocument/2006/relationships/image" Target="../media/image2.emf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16" y="3429000"/>
            <a:ext cx="1028925" cy="533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843" y="4216785"/>
            <a:ext cx="3455157" cy="26168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33069" y="3255637"/>
            <a:ext cx="94283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的传感器板编程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990" y="847187"/>
            <a:ext cx="445047" cy="4694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516" y="483589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419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学习创作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新建程序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481320" y="2204085"/>
            <a:ext cx="6148705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50000"/>
              </a:lnSpc>
              <a:spcAft>
                <a:spcPts val="40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感器板与Scratch连接正常的另一个特征是：单击“脚本选项卡”中的“更多模块”类别，如果在指令区右上角看到的是绿色圆点，就说明连接正常了；如果看到的是红色圆点，就说明连接不正常，可以关闭网页，按以上的操作步骤再重新连接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10" y="1881420"/>
            <a:ext cx="4766121" cy="3094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419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学习创作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4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141095" y="1401445"/>
            <a:ext cx="468757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450"/>
              </a:spcAf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以一个简单改变舞台背景亮度的程序为例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141095" y="2018030"/>
            <a:ext cx="3689350" cy="333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391150" y="2759710"/>
            <a:ext cx="633603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50000"/>
              </a:lnSpc>
              <a:spcAft>
                <a:spcPts val="40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程序代码编写完成后，如果按下传感器板上的“Up”按键，会增加舞台背景图片的亮度，如果按下“Down”按键，会降低舞台背景图片的亮度。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保存分享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745480" y="2011045"/>
            <a:ext cx="5927725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spcAft>
                <a:spcPts val="40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：对于保存在“好好搭搭”网站上的传感器程序，也可以单击“文件”菜单栏中的“分享”选项，在打开的“分享”对话框中输入这个传感器程序作品的说明文字、勾选程序类别为“硬件”，最后单击“确定”按钮将程序在网站上分享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16" y="1401340"/>
            <a:ext cx="3514725" cy="500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/>
            <a:srcRect t="71789"/>
            <a:stretch>
              <a:fillRect/>
            </a:stretch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7414" y="4374378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  <a:endParaRPr lang="zh-CN" altLang="en-US" sz="5400" b="1" dirty="0">
              <a:solidFill>
                <a:srgbClr val="1B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2037" y="521555"/>
            <a:ext cx="9144000" cy="5852359"/>
            <a:chOff x="1905000" y="705481"/>
            <a:chExt cx="8382000" cy="58898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05000" y="705481"/>
              <a:ext cx="8382000" cy="544703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054967" y="1335868"/>
              <a:ext cx="6182435" cy="5259441"/>
              <a:chOff x="6470650" y="1849438"/>
              <a:chExt cx="1797049" cy="152876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2714401" y="2554889"/>
            <a:ext cx="6044022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传感器板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29286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16859" y="2061236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1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0656" y="1694983"/>
            <a:ext cx="3757193" cy="1981199"/>
            <a:chOff x="807647" y="1133768"/>
            <a:chExt cx="2395950" cy="1981199"/>
          </a:xfrm>
        </p:grpSpPr>
        <p:grpSp>
          <p:nvGrpSpPr>
            <p:cNvPr id="139" name="组合 138"/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 rot="20915362">
              <a:off x="807647" y="1593565"/>
              <a:ext cx="225542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认识传感器板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994921" y="3948419"/>
            <a:ext cx="3873122" cy="1981199"/>
            <a:chOff x="3522002" y="1133768"/>
            <a:chExt cx="2365528" cy="1981199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文本框 146"/>
            <p:cNvSpPr txBox="1"/>
            <p:nvPr/>
          </p:nvSpPr>
          <p:spPr>
            <a:xfrm rot="20915362">
              <a:off x="3522002" y="1602491"/>
              <a:ext cx="227523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学习创作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79971" y="1592090"/>
            <a:ext cx="3652024" cy="1981199"/>
            <a:chOff x="6242579" y="1133768"/>
            <a:chExt cx="2328884" cy="1981199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 rot="20915362">
              <a:off x="6288851" y="1608798"/>
              <a:ext cx="2207537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在线体验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572447" y="3918703"/>
            <a:ext cx="3483789" cy="1981199"/>
            <a:chOff x="8926513" y="1133768"/>
            <a:chExt cx="2328884" cy="1981199"/>
          </a:xfrm>
        </p:grpSpPr>
        <p:grpSp>
          <p:nvGrpSpPr>
            <p:cNvPr id="160" name="组合 159"/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1" name="文本框 160"/>
            <p:cNvSpPr txBox="1"/>
            <p:nvPr/>
          </p:nvSpPr>
          <p:spPr>
            <a:xfrm rot="20915362">
              <a:off x="9007680" y="1616339"/>
              <a:ext cx="220300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保存分享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" name="TextBox 50"/>
          <p:cNvSpPr txBox="1"/>
          <p:nvPr/>
        </p:nvSpPr>
        <p:spPr>
          <a:xfrm>
            <a:off x="4451180" y="364327"/>
            <a:ext cx="136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3293" y="596895"/>
            <a:ext cx="176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CONTENTS</a:t>
            </a:r>
            <a:endParaRPr lang="zh-CN" altLang="en-US" sz="2800" dirty="0"/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509" y="5786028"/>
            <a:ext cx="859611" cy="859611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53" y="5499473"/>
            <a:ext cx="536494" cy="536494"/>
          </a:xfrm>
          <a:prstGeom prst="rect">
            <a:avLst/>
          </a:prstGeom>
        </p:spPr>
      </p:pic>
      <p:pic>
        <p:nvPicPr>
          <p:cNvPr id="178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35838">
            <a:off x="2040938" y="5060008"/>
            <a:ext cx="314325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认识传感器板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400" b="1" dirty="0" err="1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PicoBoard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62779" y="1401662"/>
            <a:ext cx="6753225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 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传感器板是扩展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软件功能的一组硬件。通过传感器板能够感知真实环境的变化，将数值传送到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软件中。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一般集成有多种传感器。传感器是一种检测装置，它能感知特定的测量对象，然后按照一定的规律转换成计算机等设备可处理的信号。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官方支持的传感器板叫做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PicoBoard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，它提供了按键、滑杆、亮度、声音这四个传感器，同时还提供了四个扩展接口。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98867" y="1908175"/>
            <a:ext cx="2677795" cy="1691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认识传感器板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好好搭搭传感器板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63035" y="1843405"/>
            <a:ext cx="3583305" cy="21602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46935" y="2101761"/>
            <a:ext cx="6096000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“好好搭搭传感器板”是一种标准的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传感器板。与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PicoBoard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相比，除了按键、滑杆、亮度、声音这四个传感器以外，还增加了摇杆、蜂鸣器和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，同时还支持使用在线版的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进行编程。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557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在线体验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进入在线编程平台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95027" y="1401569"/>
            <a:ext cx="1162454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进入好好搭搭在线编程平台，登录账号，在网站浏览器地址栏输入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“haohaodada.com/b1”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，打开本书的范例程序网页，单击其中的作品缩略图，就会打开相应程序作品的“项目页”。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60" y="2759417"/>
            <a:ext cx="3562532" cy="2948173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410642" y="2760004"/>
            <a:ext cx="4949758" cy="29481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34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在线体验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运行“在线编程”插件程序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11158" y="1640260"/>
            <a:ext cx="806317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数据线连接电脑和传感器板，运行“好好搭搭插件”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“在线编程”。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如果没有安装，可以先在平台上下载安装（可学习“阅读材料一”进行安装）。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637542" y="2919803"/>
            <a:ext cx="5887425" cy="1364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311158" y="4641941"/>
            <a:ext cx="7296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注意的是，在传感器板使用过程中，这个插件程序窗口不能关闭。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419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学习创作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页面学习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07728" y="1484107"/>
            <a:ext cx="10473627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40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这个网页与普通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作品设计页基本相同，最大的区别在于“脚本选项卡”的“更多模块”，在这个指令类别中，添加了许多控制“好好搭搭传感器板”的指令。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853640" y="2406126"/>
            <a:ext cx="7880337" cy="4021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419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学习创作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新建程序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254625" y="2443480"/>
            <a:ext cx="596646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spcAft>
                <a:spcPts val="400"/>
              </a:spcAft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运行插件，单击绿旗，如果能够看到舞台上部分传感器的数值在动态变化，就说明传感器板与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连接正常，可以开始编写程序。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1695450"/>
            <a:ext cx="45339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PRING_PRESENTATION_TITLE" val="多彩手绘教师通用说课模板PPT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WPS 演示</Application>
  <PresentationFormat>宽屏</PresentationFormat>
  <Paragraphs>81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等线</vt:lpstr>
      <vt:lpstr>等线</vt:lpstr>
      <vt:lpstr>Calibri</vt:lpstr>
      <vt:lpstr>汉仪趣黑W</vt:lpstr>
      <vt:lpstr>黑体</vt:lpstr>
      <vt:lpstr>Arial Unicode MS</vt:lpstr>
      <vt:lpstr>等线 Light</vt:lpstr>
      <vt:lpstr>Arial Rounded MT Bold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Administrator</cp:lastModifiedBy>
  <cp:revision>38</cp:revision>
  <dcterms:created xsi:type="dcterms:W3CDTF">2018-09-04T14:19:00Z</dcterms:created>
  <dcterms:modified xsi:type="dcterms:W3CDTF">2020-05-06T02:13:44Z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