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60" r:id="rId3"/>
    <p:sldMasterId id="2147483672" r:id="rId4"/>
  </p:sldMasterIdLst>
  <p:notesMasterIdLst>
    <p:notesMasterId r:id="rId6"/>
  </p:notesMasterIdLst>
  <p:sldIdLst>
    <p:sldId id="304" r:id="rId5"/>
    <p:sldId id="258" r:id="rId7"/>
    <p:sldId id="262" r:id="rId8"/>
    <p:sldId id="286" r:id="rId9"/>
    <p:sldId id="263" r:id="rId10"/>
    <p:sldId id="294" r:id="rId11"/>
    <p:sldId id="265" r:id="rId12"/>
    <p:sldId id="291" r:id="rId13"/>
    <p:sldId id="305" r:id="rId14"/>
    <p:sldId id="295" r:id="rId15"/>
    <p:sldId id="296" r:id="rId16"/>
    <p:sldId id="297" r:id="rId17"/>
    <p:sldId id="298" r:id="rId18"/>
    <p:sldId id="299" r:id="rId19"/>
    <p:sldId id="266" r:id="rId20"/>
    <p:sldId id="285" r:id="rId21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D19"/>
    <a:srgbClr val="1B252D"/>
    <a:srgbClr val="535353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14" autoAdjust="0"/>
  </p:normalViewPr>
  <p:slideViewPr>
    <p:cSldViewPr snapToGrid="0">
      <p:cViewPr varScale="1">
        <p:scale>
          <a:sx n="106" d="100"/>
          <a:sy n="106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5" Type="http://schemas.openxmlformats.org/officeDocument/2006/relationships/tags" Target="tags/tag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3307A-9A3F-42F2-B4C4-9FE9E7918B0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C972D-F20D-46B8-BDBD-AD2379BEDCA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C6402-E8CD-447B-B017-A0E3BEAFD5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FC972D-F20D-46B8-BDBD-AD2379BEDCA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984406" y="542243"/>
            <a:ext cx="1047641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版权声明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感谢您下载觅知网平台上提供的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作品，为了您和觅知网以及原创作者的利益，请勿复制、传播、销售，否则将承担法律责任！觅知网将对作品进行维权，按照传播下载次数进行十倍的索取赔偿！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在觅知网出售的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模板是免版税类（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RF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Royalty-Free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）正版受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中国人民共和国著作法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世界版权公约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的保护，作品的所有权、版权和著作权归觅知网所有，您下载的是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模板素材的使用权。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不得将觅知网的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模板、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素材，本身用于再出售，或者出租、出借、转让、分销、发布或者作为礼物供他人使用，不得转授权、出卖、转让本协议或者本协议中的权利。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247650" y="266578"/>
              <a:ext cx="11696700" cy="63248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B19B-A7A7-4669-9A41-33F0E6C20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A693E-FAE5-406A-9604-B8083C9C8EC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8E231-020E-454B-814C-04386EE4B1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349D6-2446-475D-9F9F-B6A9DFEA62F2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247650" y="266578"/>
              <a:ext cx="11696700" cy="63248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 advTm="0">
        <p15:prstTrans prst="crush"/>
      </p:transition>
    </mc:Choice>
    <mc:Fallback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30.png"/><Relationship Id="rId8" Type="http://schemas.openxmlformats.org/officeDocument/2006/relationships/image" Target="../media/image5.png"/><Relationship Id="rId7" Type="http://schemas.openxmlformats.org/officeDocument/2006/relationships/image" Target="../media/image29.png"/><Relationship Id="rId6" Type="http://schemas.openxmlformats.org/officeDocument/2006/relationships/image" Target="../media/image28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3" Type="http://schemas.openxmlformats.org/officeDocument/2006/relationships/image" Target="../media/image27.emf"/><Relationship Id="rId2" Type="http://schemas.openxmlformats.org/officeDocument/2006/relationships/image" Target="../media/image2.emf"/><Relationship Id="rId12" Type="http://schemas.openxmlformats.org/officeDocument/2006/relationships/notesSlide" Target="../notesSlides/notesSlide16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6.png"/><Relationship Id="rId1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1.svg"/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Relationship Id="rId3" Type="http://schemas.openxmlformats.org/officeDocument/2006/relationships/themeOverride" Target="../theme/themeOverride1.xml"/><Relationship Id="rId2" Type="http://schemas.openxmlformats.org/officeDocument/2006/relationships/image" Target="../media/image14.png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24.xml"/><Relationship Id="rId2" Type="http://schemas.openxmlformats.org/officeDocument/2006/relationships/image" Target="../media/image16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6233" y="266578"/>
            <a:ext cx="3417049" cy="20325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7516" y="3429000"/>
            <a:ext cx="1028925" cy="5335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13215" y="4728974"/>
            <a:ext cx="3505968" cy="232467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6843" y="4216785"/>
            <a:ext cx="3455157" cy="2616844"/>
          </a:xfrm>
          <a:prstGeom prst="rect">
            <a:avLst/>
          </a:prstGeom>
        </p:spPr>
      </p:pic>
      <p:sp>
        <p:nvSpPr>
          <p:cNvPr id="26" name="文本框 25"/>
          <p:cNvSpPr txBox="1"/>
          <p:nvPr/>
        </p:nvSpPr>
        <p:spPr>
          <a:xfrm>
            <a:off x="1533069" y="3255637"/>
            <a:ext cx="9428317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基于</a:t>
            </a:r>
            <a:r>
              <a:rPr lang="en-US" altLang="zh-CN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Scratch</a:t>
            </a:r>
            <a:r>
              <a: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的传感器板编程</a:t>
            </a:r>
            <a:endParaRPr lang="zh-CN" alt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Group 7"/>
          <p:cNvGrpSpPr/>
          <p:nvPr/>
        </p:nvGrpSpPr>
        <p:grpSpPr>
          <a:xfrm>
            <a:off x="5106105" y="954539"/>
            <a:ext cx="2372532" cy="2190500"/>
            <a:chOff x="10532296" y="253813"/>
            <a:chExt cx="1112857" cy="1027475"/>
          </a:xfrm>
        </p:grpSpPr>
        <p:sp>
          <p:nvSpPr>
            <p:cNvPr id="27" name="Shape 45"/>
            <p:cNvSpPr/>
            <p:nvPr/>
          </p:nvSpPr>
          <p:spPr>
            <a:xfrm>
              <a:off x="10548949" y="1011486"/>
              <a:ext cx="228135" cy="24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0847" extrusionOk="0">
                  <a:moveTo>
                    <a:pt x="19166" y="1111"/>
                  </a:moveTo>
                  <a:cubicBezTo>
                    <a:pt x="17119" y="-647"/>
                    <a:pt x="14169" y="-753"/>
                    <a:pt x="9518" y="4036"/>
                  </a:cubicBezTo>
                  <a:cubicBezTo>
                    <a:pt x="7225" y="6399"/>
                    <a:pt x="3637" y="11567"/>
                    <a:pt x="0" y="20847"/>
                  </a:cubicBezTo>
                  <a:cubicBezTo>
                    <a:pt x="9503" y="16599"/>
                    <a:pt x="14651" y="12766"/>
                    <a:pt x="16949" y="10406"/>
                  </a:cubicBezTo>
                  <a:cubicBezTo>
                    <a:pt x="21600" y="5620"/>
                    <a:pt x="21219" y="2869"/>
                    <a:pt x="19166" y="1111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8" name="Shape 46"/>
            <p:cNvSpPr/>
            <p:nvPr/>
          </p:nvSpPr>
          <p:spPr>
            <a:xfrm>
              <a:off x="10532296" y="642363"/>
              <a:ext cx="621333" cy="638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1" h="20449" extrusionOk="0">
                  <a:moveTo>
                    <a:pt x="10983" y="9197"/>
                  </a:moveTo>
                  <a:cubicBezTo>
                    <a:pt x="14212" y="12840"/>
                    <a:pt x="15136" y="17445"/>
                    <a:pt x="13506" y="20449"/>
                  </a:cubicBezTo>
                  <a:cubicBezTo>
                    <a:pt x="14393" y="20003"/>
                    <a:pt x="15246" y="19442"/>
                    <a:pt x="16034" y="18763"/>
                  </a:cubicBezTo>
                  <a:cubicBezTo>
                    <a:pt x="20840" y="14637"/>
                    <a:pt x="21600" y="7755"/>
                    <a:pt x="17735" y="3397"/>
                  </a:cubicBezTo>
                  <a:cubicBezTo>
                    <a:pt x="13870" y="-963"/>
                    <a:pt x="6842" y="-1151"/>
                    <a:pt x="2037" y="2975"/>
                  </a:cubicBezTo>
                  <a:cubicBezTo>
                    <a:pt x="1249" y="3653"/>
                    <a:pt x="568" y="4409"/>
                    <a:pt x="0" y="5213"/>
                  </a:cubicBezTo>
                  <a:cubicBezTo>
                    <a:pt x="3244" y="4029"/>
                    <a:pt x="7753" y="5555"/>
                    <a:pt x="10983" y="9197"/>
                  </a:cubicBezTo>
                  <a:close/>
                </a:path>
              </a:pathLst>
            </a:custGeom>
            <a:solidFill>
              <a:srgbClr val="E7438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9" name="Shape 47"/>
            <p:cNvSpPr/>
            <p:nvPr/>
          </p:nvSpPr>
          <p:spPr>
            <a:xfrm>
              <a:off x="10776528" y="337074"/>
              <a:ext cx="771285" cy="695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552" y="21600"/>
                  </a:moveTo>
                  <a:cubicBezTo>
                    <a:pt x="7736" y="20492"/>
                    <a:pt x="10772" y="18651"/>
                    <a:pt x="13447" y="16060"/>
                  </a:cubicBezTo>
                  <a:cubicBezTo>
                    <a:pt x="17920" y="11731"/>
                    <a:pt x="20660" y="6020"/>
                    <a:pt x="21600" y="0"/>
                  </a:cubicBezTo>
                  <a:cubicBezTo>
                    <a:pt x="16099" y="221"/>
                    <a:pt x="10624" y="2458"/>
                    <a:pt x="6151" y="6787"/>
                  </a:cubicBezTo>
                  <a:cubicBezTo>
                    <a:pt x="3476" y="9378"/>
                    <a:pt x="1421" y="12464"/>
                    <a:pt x="0" y="15815"/>
                  </a:cubicBezTo>
                  <a:cubicBezTo>
                    <a:pt x="0" y="15815"/>
                    <a:pt x="4552" y="21600"/>
                    <a:pt x="4552" y="2160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0" name="Shape 49"/>
            <p:cNvSpPr/>
            <p:nvPr/>
          </p:nvSpPr>
          <p:spPr>
            <a:xfrm>
              <a:off x="10671064" y="861616"/>
              <a:ext cx="256857" cy="270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69" y="21600"/>
                  </a:moveTo>
                  <a:lnTo>
                    <a:pt x="0" y="2945"/>
                  </a:lnTo>
                  <a:lnTo>
                    <a:pt x="9985" y="0"/>
                  </a:lnTo>
                  <a:lnTo>
                    <a:pt x="21600" y="12624"/>
                  </a:lnTo>
                  <a:cubicBezTo>
                    <a:pt x="21600" y="12624"/>
                    <a:pt x="17169" y="21600"/>
                    <a:pt x="17169" y="21600"/>
                  </a:cubicBezTo>
                  <a:close/>
                </a:path>
              </a:pathLst>
            </a:custGeom>
            <a:solidFill>
              <a:srgbClr val="E7438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1" name="Shape 50"/>
            <p:cNvSpPr/>
            <p:nvPr/>
          </p:nvSpPr>
          <p:spPr>
            <a:xfrm>
              <a:off x="10740448" y="747827"/>
              <a:ext cx="336581" cy="293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12" y="9239"/>
                  </a:moveTo>
                  <a:cubicBezTo>
                    <a:pt x="5343" y="13510"/>
                    <a:pt x="1958" y="17956"/>
                    <a:pt x="0" y="21600"/>
                  </a:cubicBezTo>
                  <a:cubicBezTo>
                    <a:pt x="3415" y="19872"/>
                    <a:pt x="7716" y="16626"/>
                    <a:pt x="11986" y="12357"/>
                  </a:cubicBezTo>
                  <a:cubicBezTo>
                    <a:pt x="16254" y="8086"/>
                    <a:pt x="19643" y="3642"/>
                    <a:pt x="21600" y="0"/>
                  </a:cubicBezTo>
                  <a:cubicBezTo>
                    <a:pt x="18183" y="1727"/>
                    <a:pt x="13884" y="4970"/>
                    <a:pt x="9612" y="9239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2" name="Shape 51"/>
            <p:cNvSpPr/>
            <p:nvPr/>
          </p:nvSpPr>
          <p:spPr>
            <a:xfrm>
              <a:off x="11131774" y="509146"/>
              <a:ext cx="203642" cy="203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51" h="19348" extrusionOk="0">
                  <a:moveTo>
                    <a:pt x="2381" y="16040"/>
                  </a:moveTo>
                  <a:cubicBezTo>
                    <a:pt x="-1124" y="12016"/>
                    <a:pt x="-713" y="5892"/>
                    <a:pt x="3308" y="2381"/>
                  </a:cubicBezTo>
                  <a:cubicBezTo>
                    <a:pt x="7330" y="-1124"/>
                    <a:pt x="13461" y="-712"/>
                    <a:pt x="16969" y="3308"/>
                  </a:cubicBezTo>
                  <a:cubicBezTo>
                    <a:pt x="20476" y="7330"/>
                    <a:pt x="20062" y="13456"/>
                    <a:pt x="16046" y="16966"/>
                  </a:cubicBezTo>
                  <a:cubicBezTo>
                    <a:pt x="12017" y="20476"/>
                    <a:pt x="5888" y="20056"/>
                    <a:pt x="2381" y="16040"/>
                  </a:cubicBezTo>
                  <a:close/>
                </a:path>
              </a:pathLst>
            </a:custGeom>
            <a:solidFill>
              <a:srgbClr val="E7438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3" name="Shape 52"/>
            <p:cNvSpPr/>
            <p:nvPr/>
          </p:nvSpPr>
          <p:spPr>
            <a:xfrm>
              <a:off x="11159526" y="536899"/>
              <a:ext cx="147061" cy="147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45" h="19346" extrusionOk="0">
                  <a:moveTo>
                    <a:pt x="16036" y="16963"/>
                  </a:moveTo>
                  <a:cubicBezTo>
                    <a:pt x="12010" y="20474"/>
                    <a:pt x="5897" y="20055"/>
                    <a:pt x="2382" y="16034"/>
                  </a:cubicBezTo>
                  <a:cubicBezTo>
                    <a:pt x="-1127" y="12004"/>
                    <a:pt x="-712" y="5902"/>
                    <a:pt x="3320" y="2384"/>
                  </a:cubicBezTo>
                  <a:cubicBezTo>
                    <a:pt x="7342" y="-1126"/>
                    <a:pt x="13447" y="-714"/>
                    <a:pt x="16961" y="3311"/>
                  </a:cubicBezTo>
                  <a:cubicBezTo>
                    <a:pt x="20473" y="7334"/>
                    <a:pt x="20056" y="13448"/>
                    <a:pt x="16036" y="16963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4" name="Shape 53"/>
            <p:cNvSpPr/>
            <p:nvPr/>
          </p:nvSpPr>
          <p:spPr>
            <a:xfrm>
              <a:off x="11284418" y="337074"/>
              <a:ext cx="263959" cy="25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4296" y="275"/>
                    <a:pt x="7005" y="1687"/>
                    <a:pt x="0" y="4257"/>
                  </a:cubicBezTo>
                  <a:lnTo>
                    <a:pt x="14609" y="21600"/>
                  </a:lnTo>
                  <a:cubicBezTo>
                    <a:pt x="18018" y="14756"/>
                    <a:pt x="20360" y="7468"/>
                    <a:pt x="21600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5" name="Shape 54"/>
            <p:cNvSpPr/>
            <p:nvPr/>
          </p:nvSpPr>
          <p:spPr>
            <a:xfrm>
              <a:off x="11528650" y="253813"/>
              <a:ext cx="116503" cy="103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3098" y="21600"/>
                  </a:lnTo>
                  <a:lnTo>
                    <a:pt x="0" y="17625"/>
                  </a:lnTo>
                  <a:cubicBezTo>
                    <a:pt x="0" y="17625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</p:grpSp>
      <p:pic>
        <p:nvPicPr>
          <p:cNvPr id="41" name="图片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46990" y="847187"/>
            <a:ext cx="445047" cy="469433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87516" y="483589"/>
            <a:ext cx="536494" cy="5364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1" y="597856"/>
            <a:ext cx="71494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脚本设计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lang="zh-CN" altLang="en-US" sz="2000" b="1" dirty="0">
                <a:solidFill>
                  <a:srgbClr val="FF940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编写子弹的脚本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940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03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1295110" y="1500074"/>
            <a:ext cx="9762256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“子弹”就是“香蕉”，它是森林小卫士进攻的武器。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 descr="C:/Users/ADMINI~1/AppData/Local/Temp/kaimatting/20200426112023/output_aiMatting_20200426112024.pngoutput_aiMatting_202004261120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905" y="2155891"/>
            <a:ext cx="2778354" cy="3791585"/>
          </a:xfrm>
          <a:prstGeom prst="rect">
            <a:avLst/>
          </a:prstGeom>
        </p:spPr>
      </p:pic>
      <p:pic>
        <p:nvPicPr>
          <p:cNvPr id="5" name="图片 4" descr="C:/Users/ADMINI~1/AppData/Local/Temp/kaimatting/20200426112056/output_aiMatting_20200426112057.pngoutput_aiMatting_202004261120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7660" y="2923540"/>
            <a:ext cx="2514600" cy="1543050"/>
          </a:xfrm>
          <a:prstGeom prst="rect">
            <a:avLst/>
          </a:prstGeom>
        </p:spPr>
      </p:pic>
      <p:pic>
        <p:nvPicPr>
          <p:cNvPr id="6" name="图片 5" descr="C:/Users/ADMINI~1/AppData/Local/Temp/kaimatting/20200426130314/output_aiMatting_20200426130316.pngoutput_aiMatting_202004261303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4245" y="1979930"/>
            <a:ext cx="2228850" cy="40290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1" y="597856"/>
            <a:ext cx="71494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脚本设计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lang="zh-CN" altLang="en-US" sz="2000" b="1" dirty="0">
                <a:solidFill>
                  <a:srgbClr val="FF940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设置生命系统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940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03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11" name="图片 10"/>
          <p:cNvPicPr/>
          <p:nvPr/>
        </p:nvPicPr>
        <p:blipFill>
          <a:blip r:embed="rId2"/>
          <a:stretch>
            <a:fillRect/>
          </a:stretch>
        </p:blipFill>
        <p:spPr>
          <a:xfrm>
            <a:off x="2072640" y="1619250"/>
            <a:ext cx="2800985" cy="4183380"/>
          </a:xfrm>
          <a:prstGeom prst="rect">
            <a:avLst/>
          </a:prstGeom>
        </p:spPr>
      </p:pic>
      <p:pic>
        <p:nvPicPr>
          <p:cNvPr id="12" name="图片 11"/>
          <p:cNvPicPr/>
          <p:nvPr/>
        </p:nvPicPr>
        <p:blipFill>
          <a:blip r:embed="rId3"/>
          <a:stretch>
            <a:fillRect/>
          </a:stretch>
        </p:blipFill>
        <p:spPr>
          <a:xfrm>
            <a:off x="6411595" y="1619250"/>
            <a:ext cx="3843020" cy="41833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1" y="597856"/>
            <a:ext cx="71494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脚本设计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lang="zh-CN" altLang="en-US" sz="2000" b="1" dirty="0">
                <a:solidFill>
                  <a:srgbClr val="FF940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设置计分系统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940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03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15" name="图片 14"/>
          <p:cNvPicPr/>
          <p:nvPr/>
        </p:nvPicPr>
        <p:blipFill>
          <a:blip r:embed="rId2"/>
          <a:stretch>
            <a:fillRect/>
          </a:stretch>
        </p:blipFill>
        <p:spPr>
          <a:xfrm>
            <a:off x="3982085" y="2301875"/>
            <a:ext cx="3270885" cy="27076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1" y="597856"/>
            <a:ext cx="71494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脚本设计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lang="zh-CN" altLang="en-US" sz="2000" b="1" dirty="0">
                <a:solidFill>
                  <a:srgbClr val="FF940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设置游戏计时系统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940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03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2116455" y="2089150"/>
            <a:ext cx="2800985" cy="2750185"/>
          </a:xfrm>
          <a:prstGeom prst="rect">
            <a:avLst/>
          </a:prstGeom>
        </p:spPr>
      </p:pic>
      <p:pic>
        <p:nvPicPr>
          <p:cNvPr id="9" name="图片 8"/>
          <p:cNvPicPr/>
          <p:nvPr/>
        </p:nvPicPr>
        <p:blipFill>
          <a:blip r:embed="rId3"/>
          <a:stretch>
            <a:fillRect/>
          </a:stretch>
        </p:blipFill>
        <p:spPr>
          <a:xfrm>
            <a:off x="6111240" y="1401445"/>
            <a:ext cx="3573145" cy="47218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1" y="597856"/>
            <a:ext cx="71494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脚本设计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9409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设置游戏结束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9409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03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2" name="图片 1" descr="C:/Users/ADMINI~1/AppData/Local/Temp/kaimatting/20200426130339/output_aiMatting_20200426130340.pngoutput_aiMatting_202004261303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2365" y="1897380"/>
            <a:ext cx="2270760" cy="2884170"/>
          </a:xfrm>
          <a:prstGeom prst="rect">
            <a:avLst/>
          </a:prstGeom>
        </p:spPr>
      </p:pic>
      <p:pic>
        <p:nvPicPr>
          <p:cNvPr id="4" name="图片 3" descr="C:/Users/ADMINI~1/AppData/Local/Temp/kaimatting/20200426130404/output_aiMatting_20200426130407.pngoutput_aiMatting_2020042613040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6910" y="1897691"/>
            <a:ext cx="2204564" cy="28835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69010" y="615806"/>
            <a:ext cx="3551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拓展思考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pc="3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400" spc="3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034188" y="2452110"/>
            <a:ext cx="5738315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开动脑筋，你能让“森林小卫士”这个游戏更好玩吗？比如：可以添加合适的背景音乐；除了常规子弹外，还可以添加超级炸弹；在战斗过程中，森林小卫士得到不同的奖励等等。</a:t>
            </a:r>
            <a:endParaRPr lang="zh-CN" altLang="en-US"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Group 729"/>
          <p:cNvGrpSpPr/>
          <p:nvPr/>
        </p:nvGrpSpPr>
        <p:grpSpPr>
          <a:xfrm>
            <a:off x="1449785" y="1643735"/>
            <a:ext cx="3224033" cy="5283303"/>
            <a:chOff x="4702969" y="2292412"/>
            <a:chExt cx="2786062" cy="4565589"/>
          </a:xfrm>
        </p:grpSpPr>
        <p:sp>
          <p:nvSpPr>
            <p:cNvPr id="9" name="Freeform 40"/>
            <p:cNvSpPr/>
            <p:nvPr/>
          </p:nvSpPr>
          <p:spPr bwMode="auto">
            <a:xfrm>
              <a:off x="5707311" y="2398767"/>
              <a:ext cx="130477" cy="135959"/>
            </a:xfrm>
            <a:custGeom>
              <a:avLst/>
              <a:gdLst>
                <a:gd name="T0" fmla="*/ 53 w 119"/>
                <a:gd name="T1" fmla="*/ 0 h 124"/>
                <a:gd name="T2" fmla="*/ 71 w 119"/>
                <a:gd name="T3" fmla="*/ 0 h 124"/>
                <a:gd name="T4" fmla="*/ 88 w 119"/>
                <a:gd name="T5" fmla="*/ 1 h 124"/>
                <a:gd name="T6" fmla="*/ 104 w 119"/>
                <a:gd name="T7" fmla="*/ 4 h 124"/>
                <a:gd name="T8" fmla="*/ 114 w 119"/>
                <a:gd name="T9" fmla="*/ 9 h 124"/>
                <a:gd name="T10" fmla="*/ 119 w 119"/>
                <a:gd name="T11" fmla="*/ 15 h 124"/>
                <a:gd name="T12" fmla="*/ 119 w 119"/>
                <a:gd name="T13" fmla="*/ 27 h 124"/>
                <a:gd name="T14" fmla="*/ 117 w 119"/>
                <a:gd name="T15" fmla="*/ 43 h 124"/>
                <a:gd name="T16" fmla="*/ 113 w 119"/>
                <a:gd name="T17" fmla="*/ 61 h 124"/>
                <a:gd name="T18" fmla="*/ 108 w 119"/>
                <a:gd name="T19" fmla="*/ 81 h 124"/>
                <a:gd name="T20" fmla="*/ 101 w 119"/>
                <a:gd name="T21" fmla="*/ 98 h 124"/>
                <a:gd name="T22" fmla="*/ 92 w 119"/>
                <a:gd name="T23" fmla="*/ 111 h 124"/>
                <a:gd name="T24" fmla="*/ 84 w 119"/>
                <a:gd name="T25" fmla="*/ 119 h 124"/>
                <a:gd name="T26" fmla="*/ 72 w 119"/>
                <a:gd name="T27" fmla="*/ 123 h 124"/>
                <a:gd name="T28" fmla="*/ 59 w 119"/>
                <a:gd name="T29" fmla="*/ 124 h 124"/>
                <a:gd name="T30" fmla="*/ 46 w 119"/>
                <a:gd name="T31" fmla="*/ 124 h 124"/>
                <a:gd name="T32" fmla="*/ 34 w 119"/>
                <a:gd name="T33" fmla="*/ 123 h 124"/>
                <a:gd name="T34" fmla="*/ 26 w 119"/>
                <a:gd name="T35" fmla="*/ 121 h 124"/>
                <a:gd name="T36" fmla="*/ 24 w 119"/>
                <a:gd name="T37" fmla="*/ 121 h 124"/>
                <a:gd name="T38" fmla="*/ 21 w 119"/>
                <a:gd name="T39" fmla="*/ 120 h 124"/>
                <a:gd name="T40" fmla="*/ 16 w 119"/>
                <a:gd name="T41" fmla="*/ 116 h 124"/>
                <a:gd name="T42" fmla="*/ 9 w 119"/>
                <a:gd name="T43" fmla="*/ 108 h 124"/>
                <a:gd name="T44" fmla="*/ 3 w 119"/>
                <a:gd name="T45" fmla="*/ 97 h 124"/>
                <a:gd name="T46" fmla="*/ 2 w 119"/>
                <a:gd name="T47" fmla="*/ 86 h 124"/>
                <a:gd name="T48" fmla="*/ 0 w 119"/>
                <a:gd name="T49" fmla="*/ 73 h 124"/>
                <a:gd name="T50" fmla="*/ 2 w 119"/>
                <a:gd name="T51" fmla="*/ 57 h 124"/>
                <a:gd name="T52" fmla="*/ 2 w 119"/>
                <a:gd name="T53" fmla="*/ 42 h 124"/>
                <a:gd name="T54" fmla="*/ 3 w 119"/>
                <a:gd name="T55" fmla="*/ 26 h 124"/>
                <a:gd name="T56" fmla="*/ 4 w 119"/>
                <a:gd name="T57" fmla="*/ 13 h 124"/>
                <a:gd name="T58" fmla="*/ 6 w 119"/>
                <a:gd name="T59" fmla="*/ 4 h 124"/>
                <a:gd name="T60" fmla="*/ 6 w 119"/>
                <a:gd name="T61" fmla="*/ 0 h 124"/>
                <a:gd name="T62" fmla="*/ 9 w 119"/>
                <a:gd name="T63" fmla="*/ 0 h 124"/>
                <a:gd name="T64" fmla="*/ 20 w 119"/>
                <a:gd name="T65" fmla="*/ 0 h 124"/>
                <a:gd name="T66" fmla="*/ 34 w 119"/>
                <a:gd name="T67" fmla="*/ 0 h 124"/>
                <a:gd name="T68" fmla="*/ 53 w 119"/>
                <a:gd name="T69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124">
                  <a:moveTo>
                    <a:pt x="53" y="0"/>
                  </a:moveTo>
                  <a:lnTo>
                    <a:pt x="71" y="0"/>
                  </a:lnTo>
                  <a:lnTo>
                    <a:pt x="88" y="1"/>
                  </a:lnTo>
                  <a:lnTo>
                    <a:pt x="104" y="4"/>
                  </a:lnTo>
                  <a:lnTo>
                    <a:pt x="114" y="9"/>
                  </a:lnTo>
                  <a:lnTo>
                    <a:pt x="119" y="15"/>
                  </a:lnTo>
                  <a:lnTo>
                    <a:pt x="119" y="27"/>
                  </a:lnTo>
                  <a:lnTo>
                    <a:pt x="117" y="43"/>
                  </a:lnTo>
                  <a:lnTo>
                    <a:pt x="113" y="61"/>
                  </a:lnTo>
                  <a:lnTo>
                    <a:pt x="108" y="81"/>
                  </a:lnTo>
                  <a:lnTo>
                    <a:pt x="101" y="98"/>
                  </a:lnTo>
                  <a:lnTo>
                    <a:pt x="92" y="111"/>
                  </a:lnTo>
                  <a:lnTo>
                    <a:pt x="84" y="119"/>
                  </a:lnTo>
                  <a:lnTo>
                    <a:pt x="72" y="123"/>
                  </a:lnTo>
                  <a:lnTo>
                    <a:pt x="59" y="124"/>
                  </a:lnTo>
                  <a:lnTo>
                    <a:pt x="46" y="124"/>
                  </a:lnTo>
                  <a:lnTo>
                    <a:pt x="34" y="123"/>
                  </a:lnTo>
                  <a:lnTo>
                    <a:pt x="26" y="121"/>
                  </a:lnTo>
                  <a:lnTo>
                    <a:pt x="24" y="121"/>
                  </a:lnTo>
                  <a:lnTo>
                    <a:pt x="21" y="120"/>
                  </a:lnTo>
                  <a:lnTo>
                    <a:pt x="16" y="116"/>
                  </a:lnTo>
                  <a:lnTo>
                    <a:pt x="9" y="108"/>
                  </a:lnTo>
                  <a:lnTo>
                    <a:pt x="3" y="97"/>
                  </a:lnTo>
                  <a:lnTo>
                    <a:pt x="2" y="86"/>
                  </a:lnTo>
                  <a:lnTo>
                    <a:pt x="0" y="73"/>
                  </a:lnTo>
                  <a:lnTo>
                    <a:pt x="2" y="57"/>
                  </a:lnTo>
                  <a:lnTo>
                    <a:pt x="2" y="42"/>
                  </a:lnTo>
                  <a:lnTo>
                    <a:pt x="3" y="26"/>
                  </a:lnTo>
                  <a:lnTo>
                    <a:pt x="4" y="13"/>
                  </a:lnTo>
                  <a:lnTo>
                    <a:pt x="6" y="4"/>
                  </a:lnTo>
                  <a:lnTo>
                    <a:pt x="6" y="0"/>
                  </a:lnTo>
                  <a:lnTo>
                    <a:pt x="9" y="0"/>
                  </a:lnTo>
                  <a:lnTo>
                    <a:pt x="20" y="0"/>
                  </a:lnTo>
                  <a:lnTo>
                    <a:pt x="34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CD98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41"/>
            <p:cNvSpPr/>
            <p:nvPr/>
          </p:nvSpPr>
          <p:spPr bwMode="auto">
            <a:xfrm>
              <a:off x="5700732" y="2292412"/>
              <a:ext cx="178721" cy="150213"/>
            </a:xfrm>
            <a:custGeom>
              <a:avLst/>
              <a:gdLst>
                <a:gd name="T0" fmla="*/ 80 w 163"/>
                <a:gd name="T1" fmla="*/ 0 h 137"/>
                <a:gd name="T2" fmla="*/ 89 w 163"/>
                <a:gd name="T3" fmla="*/ 2 h 137"/>
                <a:gd name="T4" fmla="*/ 97 w 163"/>
                <a:gd name="T5" fmla="*/ 9 h 137"/>
                <a:gd name="T6" fmla="*/ 102 w 163"/>
                <a:gd name="T7" fmla="*/ 17 h 137"/>
                <a:gd name="T8" fmla="*/ 106 w 163"/>
                <a:gd name="T9" fmla="*/ 26 h 137"/>
                <a:gd name="T10" fmla="*/ 107 w 163"/>
                <a:gd name="T11" fmla="*/ 35 h 137"/>
                <a:gd name="T12" fmla="*/ 108 w 163"/>
                <a:gd name="T13" fmla="*/ 42 h 137"/>
                <a:gd name="T14" fmla="*/ 108 w 163"/>
                <a:gd name="T15" fmla="*/ 43 h 137"/>
                <a:gd name="T16" fmla="*/ 110 w 163"/>
                <a:gd name="T17" fmla="*/ 34 h 137"/>
                <a:gd name="T18" fmla="*/ 114 w 163"/>
                <a:gd name="T19" fmla="*/ 22 h 137"/>
                <a:gd name="T20" fmla="*/ 119 w 163"/>
                <a:gd name="T21" fmla="*/ 13 h 137"/>
                <a:gd name="T22" fmla="*/ 127 w 163"/>
                <a:gd name="T23" fmla="*/ 5 h 137"/>
                <a:gd name="T24" fmla="*/ 136 w 163"/>
                <a:gd name="T25" fmla="*/ 1 h 137"/>
                <a:gd name="T26" fmla="*/ 146 w 163"/>
                <a:gd name="T27" fmla="*/ 2 h 137"/>
                <a:gd name="T28" fmla="*/ 154 w 163"/>
                <a:gd name="T29" fmla="*/ 9 h 137"/>
                <a:gd name="T30" fmla="*/ 159 w 163"/>
                <a:gd name="T31" fmla="*/ 18 h 137"/>
                <a:gd name="T32" fmla="*/ 162 w 163"/>
                <a:gd name="T33" fmla="*/ 31 h 137"/>
                <a:gd name="T34" fmla="*/ 163 w 163"/>
                <a:gd name="T35" fmla="*/ 44 h 137"/>
                <a:gd name="T36" fmla="*/ 163 w 163"/>
                <a:gd name="T37" fmla="*/ 60 h 137"/>
                <a:gd name="T38" fmla="*/ 161 w 163"/>
                <a:gd name="T39" fmla="*/ 80 h 137"/>
                <a:gd name="T40" fmla="*/ 157 w 163"/>
                <a:gd name="T41" fmla="*/ 98 h 137"/>
                <a:gd name="T42" fmla="*/ 152 w 163"/>
                <a:gd name="T43" fmla="*/ 115 h 137"/>
                <a:gd name="T44" fmla="*/ 145 w 163"/>
                <a:gd name="T45" fmla="*/ 127 h 137"/>
                <a:gd name="T46" fmla="*/ 135 w 163"/>
                <a:gd name="T47" fmla="*/ 136 h 137"/>
                <a:gd name="T48" fmla="*/ 125 w 163"/>
                <a:gd name="T49" fmla="*/ 137 h 137"/>
                <a:gd name="T50" fmla="*/ 116 w 163"/>
                <a:gd name="T51" fmla="*/ 136 h 137"/>
                <a:gd name="T52" fmla="*/ 108 w 163"/>
                <a:gd name="T53" fmla="*/ 131 h 137"/>
                <a:gd name="T54" fmla="*/ 103 w 163"/>
                <a:gd name="T55" fmla="*/ 124 h 137"/>
                <a:gd name="T56" fmla="*/ 99 w 163"/>
                <a:gd name="T57" fmla="*/ 120 h 137"/>
                <a:gd name="T58" fmla="*/ 97 w 163"/>
                <a:gd name="T59" fmla="*/ 118 h 137"/>
                <a:gd name="T60" fmla="*/ 89 w 163"/>
                <a:gd name="T61" fmla="*/ 128 h 137"/>
                <a:gd name="T62" fmla="*/ 81 w 163"/>
                <a:gd name="T63" fmla="*/ 133 h 137"/>
                <a:gd name="T64" fmla="*/ 72 w 163"/>
                <a:gd name="T65" fmla="*/ 133 h 137"/>
                <a:gd name="T66" fmla="*/ 64 w 163"/>
                <a:gd name="T67" fmla="*/ 129 h 137"/>
                <a:gd name="T68" fmla="*/ 57 w 163"/>
                <a:gd name="T69" fmla="*/ 125 h 137"/>
                <a:gd name="T70" fmla="*/ 53 w 163"/>
                <a:gd name="T71" fmla="*/ 122 h 137"/>
                <a:gd name="T72" fmla="*/ 51 w 163"/>
                <a:gd name="T73" fmla="*/ 120 h 137"/>
                <a:gd name="T74" fmla="*/ 44 w 163"/>
                <a:gd name="T75" fmla="*/ 127 h 137"/>
                <a:gd name="T76" fmla="*/ 38 w 163"/>
                <a:gd name="T77" fmla="*/ 127 h 137"/>
                <a:gd name="T78" fmla="*/ 29 w 163"/>
                <a:gd name="T79" fmla="*/ 123 h 137"/>
                <a:gd name="T80" fmla="*/ 21 w 163"/>
                <a:gd name="T81" fmla="*/ 115 h 137"/>
                <a:gd name="T82" fmla="*/ 13 w 163"/>
                <a:gd name="T83" fmla="*/ 106 h 137"/>
                <a:gd name="T84" fmla="*/ 6 w 163"/>
                <a:gd name="T85" fmla="*/ 94 h 137"/>
                <a:gd name="T86" fmla="*/ 2 w 163"/>
                <a:gd name="T87" fmla="*/ 84 h 137"/>
                <a:gd name="T88" fmla="*/ 0 w 163"/>
                <a:gd name="T89" fmla="*/ 69 h 137"/>
                <a:gd name="T90" fmla="*/ 1 w 163"/>
                <a:gd name="T91" fmla="*/ 53 h 137"/>
                <a:gd name="T92" fmla="*/ 5 w 163"/>
                <a:gd name="T93" fmla="*/ 38 h 137"/>
                <a:gd name="T94" fmla="*/ 13 w 163"/>
                <a:gd name="T95" fmla="*/ 26 h 137"/>
                <a:gd name="T96" fmla="*/ 23 w 163"/>
                <a:gd name="T97" fmla="*/ 18 h 137"/>
                <a:gd name="T98" fmla="*/ 32 w 163"/>
                <a:gd name="T99" fmla="*/ 17 h 137"/>
                <a:gd name="T100" fmla="*/ 39 w 163"/>
                <a:gd name="T101" fmla="*/ 19 h 137"/>
                <a:gd name="T102" fmla="*/ 46 w 163"/>
                <a:gd name="T103" fmla="*/ 26 h 137"/>
                <a:gd name="T104" fmla="*/ 50 w 163"/>
                <a:gd name="T105" fmla="*/ 33 h 137"/>
                <a:gd name="T106" fmla="*/ 51 w 163"/>
                <a:gd name="T107" fmla="*/ 38 h 137"/>
                <a:gd name="T108" fmla="*/ 52 w 163"/>
                <a:gd name="T109" fmla="*/ 39 h 137"/>
                <a:gd name="T110" fmla="*/ 52 w 163"/>
                <a:gd name="T111" fmla="*/ 38 h 137"/>
                <a:gd name="T112" fmla="*/ 53 w 163"/>
                <a:gd name="T113" fmla="*/ 31 h 137"/>
                <a:gd name="T114" fmla="*/ 55 w 163"/>
                <a:gd name="T115" fmla="*/ 23 h 137"/>
                <a:gd name="T116" fmla="*/ 57 w 163"/>
                <a:gd name="T117" fmla="*/ 15 h 137"/>
                <a:gd name="T118" fmla="*/ 63 w 163"/>
                <a:gd name="T119" fmla="*/ 8 h 137"/>
                <a:gd name="T120" fmla="*/ 69 w 163"/>
                <a:gd name="T121" fmla="*/ 2 h 137"/>
                <a:gd name="T122" fmla="*/ 80 w 163"/>
                <a:gd name="T123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3" h="137">
                  <a:moveTo>
                    <a:pt x="80" y="0"/>
                  </a:moveTo>
                  <a:lnTo>
                    <a:pt x="89" y="2"/>
                  </a:lnTo>
                  <a:lnTo>
                    <a:pt x="97" y="9"/>
                  </a:lnTo>
                  <a:lnTo>
                    <a:pt x="102" y="17"/>
                  </a:lnTo>
                  <a:lnTo>
                    <a:pt x="106" y="26"/>
                  </a:lnTo>
                  <a:lnTo>
                    <a:pt x="107" y="35"/>
                  </a:lnTo>
                  <a:lnTo>
                    <a:pt x="108" y="42"/>
                  </a:lnTo>
                  <a:lnTo>
                    <a:pt x="108" y="43"/>
                  </a:lnTo>
                  <a:lnTo>
                    <a:pt x="110" y="34"/>
                  </a:lnTo>
                  <a:lnTo>
                    <a:pt x="114" y="22"/>
                  </a:lnTo>
                  <a:lnTo>
                    <a:pt x="119" y="13"/>
                  </a:lnTo>
                  <a:lnTo>
                    <a:pt x="127" y="5"/>
                  </a:lnTo>
                  <a:lnTo>
                    <a:pt x="136" y="1"/>
                  </a:lnTo>
                  <a:lnTo>
                    <a:pt x="146" y="2"/>
                  </a:lnTo>
                  <a:lnTo>
                    <a:pt x="154" y="9"/>
                  </a:lnTo>
                  <a:lnTo>
                    <a:pt x="159" y="18"/>
                  </a:lnTo>
                  <a:lnTo>
                    <a:pt x="162" y="31"/>
                  </a:lnTo>
                  <a:lnTo>
                    <a:pt x="163" y="44"/>
                  </a:lnTo>
                  <a:lnTo>
                    <a:pt x="163" y="60"/>
                  </a:lnTo>
                  <a:lnTo>
                    <a:pt x="161" y="80"/>
                  </a:lnTo>
                  <a:lnTo>
                    <a:pt x="157" y="98"/>
                  </a:lnTo>
                  <a:lnTo>
                    <a:pt x="152" y="115"/>
                  </a:lnTo>
                  <a:lnTo>
                    <a:pt x="145" y="127"/>
                  </a:lnTo>
                  <a:lnTo>
                    <a:pt x="135" y="136"/>
                  </a:lnTo>
                  <a:lnTo>
                    <a:pt x="125" y="137"/>
                  </a:lnTo>
                  <a:lnTo>
                    <a:pt x="116" y="136"/>
                  </a:lnTo>
                  <a:lnTo>
                    <a:pt x="108" y="131"/>
                  </a:lnTo>
                  <a:lnTo>
                    <a:pt x="103" y="124"/>
                  </a:lnTo>
                  <a:lnTo>
                    <a:pt x="99" y="120"/>
                  </a:lnTo>
                  <a:lnTo>
                    <a:pt x="97" y="118"/>
                  </a:lnTo>
                  <a:lnTo>
                    <a:pt x="89" y="128"/>
                  </a:lnTo>
                  <a:lnTo>
                    <a:pt x="81" y="133"/>
                  </a:lnTo>
                  <a:lnTo>
                    <a:pt x="72" y="133"/>
                  </a:lnTo>
                  <a:lnTo>
                    <a:pt x="64" y="129"/>
                  </a:lnTo>
                  <a:lnTo>
                    <a:pt x="57" y="125"/>
                  </a:lnTo>
                  <a:lnTo>
                    <a:pt x="53" y="122"/>
                  </a:lnTo>
                  <a:lnTo>
                    <a:pt x="51" y="120"/>
                  </a:lnTo>
                  <a:lnTo>
                    <a:pt x="44" y="127"/>
                  </a:lnTo>
                  <a:lnTo>
                    <a:pt x="38" y="127"/>
                  </a:lnTo>
                  <a:lnTo>
                    <a:pt x="29" y="123"/>
                  </a:lnTo>
                  <a:lnTo>
                    <a:pt x="21" y="115"/>
                  </a:lnTo>
                  <a:lnTo>
                    <a:pt x="13" y="106"/>
                  </a:lnTo>
                  <a:lnTo>
                    <a:pt x="6" y="94"/>
                  </a:lnTo>
                  <a:lnTo>
                    <a:pt x="2" y="84"/>
                  </a:lnTo>
                  <a:lnTo>
                    <a:pt x="0" y="69"/>
                  </a:lnTo>
                  <a:lnTo>
                    <a:pt x="1" y="53"/>
                  </a:lnTo>
                  <a:lnTo>
                    <a:pt x="5" y="38"/>
                  </a:lnTo>
                  <a:lnTo>
                    <a:pt x="13" y="26"/>
                  </a:lnTo>
                  <a:lnTo>
                    <a:pt x="23" y="18"/>
                  </a:lnTo>
                  <a:lnTo>
                    <a:pt x="32" y="17"/>
                  </a:lnTo>
                  <a:lnTo>
                    <a:pt x="39" y="19"/>
                  </a:lnTo>
                  <a:lnTo>
                    <a:pt x="46" y="26"/>
                  </a:lnTo>
                  <a:lnTo>
                    <a:pt x="50" y="33"/>
                  </a:lnTo>
                  <a:lnTo>
                    <a:pt x="51" y="38"/>
                  </a:lnTo>
                  <a:lnTo>
                    <a:pt x="52" y="39"/>
                  </a:lnTo>
                  <a:lnTo>
                    <a:pt x="52" y="38"/>
                  </a:lnTo>
                  <a:lnTo>
                    <a:pt x="53" y="31"/>
                  </a:lnTo>
                  <a:lnTo>
                    <a:pt x="55" y="23"/>
                  </a:lnTo>
                  <a:lnTo>
                    <a:pt x="57" y="15"/>
                  </a:lnTo>
                  <a:lnTo>
                    <a:pt x="63" y="8"/>
                  </a:lnTo>
                  <a:lnTo>
                    <a:pt x="69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FCD98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42"/>
            <p:cNvSpPr/>
            <p:nvPr/>
          </p:nvSpPr>
          <p:spPr bwMode="auto">
            <a:xfrm>
              <a:off x="5756650" y="2386706"/>
              <a:ext cx="133766" cy="156792"/>
            </a:xfrm>
            <a:custGeom>
              <a:avLst/>
              <a:gdLst>
                <a:gd name="T0" fmla="*/ 23 w 122"/>
                <a:gd name="T1" fmla="*/ 0 h 143"/>
                <a:gd name="T2" fmla="*/ 40 w 122"/>
                <a:gd name="T3" fmla="*/ 1 h 143"/>
                <a:gd name="T4" fmla="*/ 60 w 122"/>
                <a:gd name="T5" fmla="*/ 3 h 143"/>
                <a:gd name="T6" fmla="*/ 81 w 122"/>
                <a:gd name="T7" fmla="*/ 5 h 143"/>
                <a:gd name="T8" fmla="*/ 99 w 122"/>
                <a:gd name="T9" fmla="*/ 8 h 143"/>
                <a:gd name="T10" fmla="*/ 112 w 122"/>
                <a:gd name="T11" fmla="*/ 11 h 143"/>
                <a:gd name="T12" fmla="*/ 119 w 122"/>
                <a:gd name="T13" fmla="*/ 15 h 143"/>
                <a:gd name="T14" fmla="*/ 122 w 122"/>
                <a:gd name="T15" fmla="*/ 21 h 143"/>
                <a:gd name="T16" fmla="*/ 122 w 122"/>
                <a:gd name="T17" fmla="*/ 32 h 143"/>
                <a:gd name="T18" fmla="*/ 122 w 122"/>
                <a:gd name="T19" fmla="*/ 46 h 143"/>
                <a:gd name="T20" fmla="*/ 119 w 122"/>
                <a:gd name="T21" fmla="*/ 62 h 143"/>
                <a:gd name="T22" fmla="*/ 116 w 122"/>
                <a:gd name="T23" fmla="*/ 79 h 143"/>
                <a:gd name="T24" fmla="*/ 112 w 122"/>
                <a:gd name="T25" fmla="*/ 93 h 143"/>
                <a:gd name="T26" fmla="*/ 107 w 122"/>
                <a:gd name="T27" fmla="*/ 105 h 143"/>
                <a:gd name="T28" fmla="*/ 101 w 122"/>
                <a:gd name="T29" fmla="*/ 115 h 143"/>
                <a:gd name="T30" fmla="*/ 91 w 122"/>
                <a:gd name="T31" fmla="*/ 125 h 143"/>
                <a:gd name="T32" fmla="*/ 82 w 122"/>
                <a:gd name="T33" fmla="*/ 132 h 143"/>
                <a:gd name="T34" fmla="*/ 74 w 122"/>
                <a:gd name="T35" fmla="*/ 138 h 143"/>
                <a:gd name="T36" fmla="*/ 68 w 122"/>
                <a:gd name="T37" fmla="*/ 142 h 143"/>
                <a:gd name="T38" fmla="*/ 65 w 122"/>
                <a:gd name="T39" fmla="*/ 143 h 143"/>
                <a:gd name="T40" fmla="*/ 61 w 122"/>
                <a:gd name="T41" fmla="*/ 143 h 143"/>
                <a:gd name="T42" fmla="*/ 50 w 122"/>
                <a:gd name="T43" fmla="*/ 142 h 143"/>
                <a:gd name="T44" fmla="*/ 34 w 122"/>
                <a:gd name="T45" fmla="*/ 135 h 143"/>
                <a:gd name="T46" fmla="*/ 14 w 122"/>
                <a:gd name="T47" fmla="*/ 123 h 143"/>
                <a:gd name="T48" fmla="*/ 9 w 122"/>
                <a:gd name="T49" fmla="*/ 115 h 143"/>
                <a:gd name="T50" fmla="*/ 8 w 122"/>
                <a:gd name="T51" fmla="*/ 105 h 143"/>
                <a:gd name="T52" fmla="*/ 10 w 122"/>
                <a:gd name="T53" fmla="*/ 93 h 143"/>
                <a:gd name="T54" fmla="*/ 16 w 122"/>
                <a:gd name="T55" fmla="*/ 81 h 143"/>
                <a:gd name="T56" fmla="*/ 23 w 122"/>
                <a:gd name="T57" fmla="*/ 70 h 143"/>
                <a:gd name="T58" fmla="*/ 31 w 122"/>
                <a:gd name="T59" fmla="*/ 60 h 143"/>
                <a:gd name="T60" fmla="*/ 38 w 122"/>
                <a:gd name="T61" fmla="*/ 51 h 143"/>
                <a:gd name="T62" fmla="*/ 43 w 122"/>
                <a:gd name="T63" fmla="*/ 46 h 143"/>
                <a:gd name="T64" fmla="*/ 46 w 122"/>
                <a:gd name="T65" fmla="*/ 45 h 143"/>
                <a:gd name="T66" fmla="*/ 29 w 122"/>
                <a:gd name="T67" fmla="*/ 43 h 143"/>
                <a:gd name="T68" fmla="*/ 17 w 122"/>
                <a:gd name="T69" fmla="*/ 38 h 143"/>
                <a:gd name="T70" fmla="*/ 8 w 122"/>
                <a:gd name="T71" fmla="*/ 32 h 143"/>
                <a:gd name="T72" fmla="*/ 2 w 122"/>
                <a:gd name="T73" fmla="*/ 24 h 143"/>
                <a:gd name="T74" fmla="*/ 0 w 122"/>
                <a:gd name="T75" fmla="*/ 16 h 143"/>
                <a:gd name="T76" fmla="*/ 1 w 122"/>
                <a:gd name="T77" fmla="*/ 8 h 143"/>
                <a:gd name="T78" fmla="*/ 5 w 122"/>
                <a:gd name="T79" fmla="*/ 3 h 143"/>
                <a:gd name="T80" fmla="*/ 12 w 122"/>
                <a:gd name="T81" fmla="*/ 0 h 143"/>
                <a:gd name="T82" fmla="*/ 23 w 122"/>
                <a:gd name="T83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2" h="143">
                  <a:moveTo>
                    <a:pt x="23" y="0"/>
                  </a:moveTo>
                  <a:lnTo>
                    <a:pt x="40" y="1"/>
                  </a:lnTo>
                  <a:lnTo>
                    <a:pt x="60" y="3"/>
                  </a:lnTo>
                  <a:lnTo>
                    <a:pt x="81" y="5"/>
                  </a:lnTo>
                  <a:lnTo>
                    <a:pt x="99" y="8"/>
                  </a:lnTo>
                  <a:lnTo>
                    <a:pt x="112" y="11"/>
                  </a:lnTo>
                  <a:lnTo>
                    <a:pt x="119" y="15"/>
                  </a:lnTo>
                  <a:lnTo>
                    <a:pt x="122" y="21"/>
                  </a:lnTo>
                  <a:lnTo>
                    <a:pt x="122" y="32"/>
                  </a:lnTo>
                  <a:lnTo>
                    <a:pt x="122" y="46"/>
                  </a:lnTo>
                  <a:lnTo>
                    <a:pt x="119" y="62"/>
                  </a:lnTo>
                  <a:lnTo>
                    <a:pt x="116" y="79"/>
                  </a:lnTo>
                  <a:lnTo>
                    <a:pt x="112" y="93"/>
                  </a:lnTo>
                  <a:lnTo>
                    <a:pt x="107" y="105"/>
                  </a:lnTo>
                  <a:lnTo>
                    <a:pt x="101" y="115"/>
                  </a:lnTo>
                  <a:lnTo>
                    <a:pt x="91" y="125"/>
                  </a:lnTo>
                  <a:lnTo>
                    <a:pt x="82" y="132"/>
                  </a:lnTo>
                  <a:lnTo>
                    <a:pt x="74" y="138"/>
                  </a:lnTo>
                  <a:lnTo>
                    <a:pt x="68" y="142"/>
                  </a:lnTo>
                  <a:lnTo>
                    <a:pt x="65" y="143"/>
                  </a:lnTo>
                  <a:lnTo>
                    <a:pt x="61" y="143"/>
                  </a:lnTo>
                  <a:lnTo>
                    <a:pt x="50" y="142"/>
                  </a:lnTo>
                  <a:lnTo>
                    <a:pt x="34" y="135"/>
                  </a:lnTo>
                  <a:lnTo>
                    <a:pt x="14" y="123"/>
                  </a:lnTo>
                  <a:lnTo>
                    <a:pt x="9" y="115"/>
                  </a:lnTo>
                  <a:lnTo>
                    <a:pt x="8" y="105"/>
                  </a:lnTo>
                  <a:lnTo>
                    <a:pt x="10" y="93"/>
                  </a:lnTo>
                  <a:lnTo>
                    <a:pt x="16" y="81"/>
                  </a:lnTo>
                  <a:lnTo>
                    <a:pt x="23" y="70"/>
                  </a:lnTo>
                  <a:lnTo>
                    <a:pt x="31" y="60"/>
                  </a:lnTo>
                  <a:lnTo>
                    <a:pt x="38" y="51"/>
                  </a:lnTo>
                  <a:lnTo>
                    <a:pt x="43" y="46"/>
                  </a:lnTo>
                  <a:lnTo>
                    <a:pt x="46" y="45"/>
                  </a:lnTo>
                  <a:lnTo>
                    <a:pt x="29" y="43"/>
                  </a:lnTo>
                  <a:lnTo>
                    <a:pt x="17" y="38"/>
                  </a:lnTo>
                  <a:lnTo>
                    <a:pt x="8" y="32"/>
                  </a:lnTo>
                  <a:lnTo>
                    <a:pt x="2" y="24"/>
                  </a:lnTo>
                  <a:lnTo>
                    <a:pt x="0" y="16"/>
                  </a:lnTo>
                  <a:lnTo>
                    <a:pt x="1" y="8"/>
                  </a:lnTo>
                  <a:lnTo>
                    <a:pt x="5" y="3"/>
                  </a:lnTo>
                  <a:lnTo>
                    <a:pt x="12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CD98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43"/>
            <p:cNvSpPr/>
            <p:nvPr/>
          </p:nvSpPr>
          <p:spPr bwMode="auto">
            <a:xfrm>
              <a:off x="5744590" y="2381224"/>
              <a:ext cx="123898" cy="129380"/>
            </a:xfrm>
            <a:custGeom>
              <a:avLst/>
              <a:gdLst>
                <a:gd name="T0" fmla="*/ 23 w 113"/>
                <a:gd name="T1" fmla="*/ 0 h 118"/>
                <a:gd name="T2" fmla="*/ 37 w 113"/>
                <a:gd name="T3" fmla="*/ 1 h 118"/>
                <a:gd name="T4" fmla="*/ 53 w 113"/>
                <a:gd name="T5" fmla="*/ 3 h 118"/>
                <a:gd name="T6" fmla="*/ 70 w 113"/>
                <a:gd name="T7" fmla="*/ 5 h 118"/>
                <a:gd name="T8" fmla="*/ 87 w 113"/>
                <a:gd name="T9" fmla="*/ 9 h 118"/>
                <a:gd name="T10" fmla="*/ 100 w 113"/>
                <a:gd name="T11" fmla="*/ 12 h 118"/>
                <a:gd name="T12" fmla="*/ 109 w 113"/>
                <a:gd name="T13" fmla="*/ 13 h 118"/>
                <a:gd name="T14" fmla="*/ 113 w 113"/>
                <a:gd name="T15" fmla="*/ 14 h 118"/>
                <a:gd name="T16" fmla="*/ 89 w 113"/>
                <a:gd name="T17" fmla="*/ 10 h 118"/>
                <a:gd name="T18" fmla="*/ 67 w 113"/>
                <a:gd name="T19" fmla="*/ 8 h 118"/>
                <a:gd name="T20" fmla="*/ 49 w 113"/>
                <a:gd name="T21" fmla="*/ 5 h 118"/>
                <a:gd name="T22" fmla="*/ 33 w 113"/>
                <a:gd name="T23" fmla="*/ 5 h 118"/>
                <a:gd name="T24" fmla="*/ 21 w 113"/>
                <a:gd name="T25" fmla="*/ 6 h 118"/>
                <a:gd name="T26" fmla="*/ 13 w 113"/>
                <a:gd name="T27" fmla="*/ 12 h 118"/>
                <a:gd name="T28" fmla="*/ 11 w 113"/>
                <a:gd name="T29" fmla="*/ 20 h 118"/>
                <a:gd name="T30" fmla="*/ 13 w 113"/>
                <a:gd name="T31" fmla="*/ 29 h 118"/>
                <a:gd name="T32" fmla="*/ 20 w 113"/>
                <a:gd name="T33" fmla="*/ 37 h 118"/>
                <a:gd name="T34" fmla="*/ 29 w 113"/>
                <a:gd name="T35" fmla="*/ 41 h 118"/>
                <a:gd name="T36" fmla="*/ 40 w 113"/>
                <a:gd name="T37" fmla="*/ 44 h 118"/>
                <a:gd name="T38" fmla="*/ 50 w 113"/>
                <a:gd name="T39" fmla="*/ 46 h 118"/>
                <a:gd name="T40" fmla="*/ 59 w 113"/>
                <a:gd name="T41" fmla="*/ 47 h 118"/>
                <a:gd name="T42" fmla="*/ 66 w 113"/>
                <a:gd name="T43" fmla="*/ 47 h 118"/>
                <a:gd name="T44" fmla="*/ 68 w 113"/>
                <a:gd name="T45" fmla="*/ 47 h 118"/>
                <a:gd name="T46" fmla="*/ 50 w 113"/>
                <a:gd name="T47" fmla="*/ 63 h 118"/>
                <a:gd name="T48" fmla="*/ 36 w 113"/>
                <a:gd name="T49" fmla="*/ 80 h 118"/>
                <a:gd name="T50" fmla="*/ 28 w 113"/>
                <a:gd name="T51" fmla="*/ 94 h 118"/>
                <a:gd name="T52" fmla="*/ 23 w 113"/>
                <a:gd name="T53" fmla="*/ 106 h 118"/>
                <a:gd name="T54" fmla="*/ 20 w 113"/>
                <a:gd name="T55" fmla="*/ 115 h 118"/>
                <a:gd name="T56" fmla="*/ 20 w 113"/>
                <a:gd name="T57" fmla="*/ 118 h 118"/>
                <a:gd name="T58" fmla="*/ 17 w 113"/>
                <a:gd name="T59" fmla="*/ 105 h 118"/>
                <a:gd name="T60" fmla="*/ 20 w 113"/>
                <a:gd name="T61" fmla="*/ 93 h 118"/>
                <a:gd name="T62" fmla="*/ 25 w 113"/>
                <a:gd name="T63" fmla="*/ 80 h 118"/>
                <a:gd name="T64" fmla="*/ 32 w 113"/>
                <a:gd name="T65" fmla="*/ 69 h 118"/>
                <a:gd name="T66" fmla="*/ 38 w 113"/>
                <a:gd name="T67" fmla="*/ 60 h 118"/>
                <a:gd name="T68" fmla="*/ 44 w 113"/>
                <a:gd name="T69" fmla="*/ 54 h 118"/>
                <a:gd name="T70" fmla="*/ 46 w 113"/>
                <a:gd name="T71" fmla="*/ 52 h 118"/>
                <a:gd name="T72" fmla="*/ 28 w 113"/>
                <a:gd name="T73" fmla="*/ 50 h 118"/>
                <a:gd name="T74" fmla="*/ 15 w 113"/>
                <a:gd name="T75" fmla="*/ 43 h 118"/>
                <a:gd name="T76" fmla="*/ 6 w 113"/>
                <a:gd name="T77" fmla="*/ 33 h 118"/>
                <a:gd name="T78" fmla="*/ 0 w 113"/>
                <a:gd name="T79" fmla="*/ 22 h 118"/>
                <a:gd name="T80" fmla="*/ 0 w 113"/>
                <a:gd name="T81" fmla="*/ 13 h 118"/>
                <a:gd name="T82" fmla="*/ 4 w 113"/>
                <a:gd name="T83" fmla="*/ 5 h 118"/>
                <a:gd name="T84" fmla="*/ 11 w 113"/>
                <a:gd name="T85" fmla="*/ 1 h 118"/>
                <a:gd name="T86" fmla="*/ 23 w 113"/>
                <a:gd name="T8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3" h="118">
                  <a:moveTo>
                    <a:pt x="23" y="0"/>
                  </a:moveTo>
                  <a:lnTo>
                    <a:pt x="37" y="1"/>
                  </a:lnTo>
                  <a:lnTo>
                    <a:pt x="53" y="3"/>
                  </a:lnTo>
                  <a:lnTo>
                    <a:pt x="70" y="5"/>
                  </a:lnTo>
                  <a:lnTo>
                    <a:pt x="87" y="9"/>
                  </a:lnTo>
                  <a:lnTo>
                    <a:pt x="100" y="12"/>
                  </a:lnTo>
                  <a:lnTo>
                    <a:pt x="109" y="13"/>
                  </a:lnTo>
                  <a:lnTo>
                    <a:pt x="113" y="14"/>
                  </a:lnTo>
                  <a:lnTo>
                    <a:pt x="89" y="10"/>
                  </a:lnTo>
                  <a:lnTo>
                    <a:pt x="67" y="8"/>
                  </a:lnTo>
                  <a:lnTo>
                    <a:pt x="49" y="5"/>
                  </a:lnTo>
                  <a:lnTo>
                    <a:pt x="33" y="5"/>
                  </a:lnTo>
                  <a:lnTo>
                    <a:pt x="21" y="6"/>
                  </a:lnTo>
                  <a:lnTo>
                    <a:pt x="13" y="12"/>
                  </a:lnTo>
                  <a:lnTo>
                    <a:pt x="11" y="20"/>
                  </a:lnTo>
                  <a:lnTo>
                    <a:pt x="13" y="29"/>
                  </a:lnTo>
                  <a:lnTo>
                    <a:pt x="20" y="37"/>
                  </a:lnTo>
                  <a:lnTo>
                    <a:pt x="29" y="41"/>
                  </a:lnTo>
                  <a:lnTo>
                    <a:pt x="40" y="44"/>
                  </a:lnTo>
                  <a:lnTo>
                    <a:pt x="50" y="46"/>
                  </a:lnTo>
                  <a:lnTo>
                    <a:pt x="59" y="47"/>
                  </a:lnTo>
                  <a:lnTo>
                    <a:pt x="66" y="47"/>
                  </a:lnTo>
                  <a:lnTo>
                    <a:pt x="68" y="47"/>
                  </a:lnTo>
                  <a:lnTo>
                    <a:pt x="50" y="63"/>
                  </a:lnTo>
                  <a:lnTo>
                    <a:pt x="36" y="80"/>
                  </a:lnTo>
                  <a:lnTo>
                    <a:pt x="28" y="94"/>
                  </a:lnTo>
                  <a:lnTo>
                    <a:pt x="23" y="106"/>
                  </a:lnTo>
                  <a:lnTo>
                    <a:pt x="20" y="115"/>
                  </a:lnTo>
                  <a:lnTo>
                    <a:pt x="20" y="118"/>
                  </a:lnTo>
                  <a:lnTo>
                    <a:pt x="17" y="105"/>
                  </a:lnTo>
                  <a:lnTo>
                    <a:pt x="20" y="93"/>
                  </a:lnTo>
                  <a:lnTo>
                    <a:pt x="25" y="80"/>
                  </a:lnTo>
                  <a:lnTo>
                    <a:pt x="32" y="69"/>
                  </a:lnTo>
                  <a:lnTo>
                    <a:pt x="38" y="60"/>
                  </a:lnTo>
                  <a:lnTo>
                    <a:pt x="44" y="54"/>
                  </a:lnTo>
                  <a:lnTo>
                    <a:pt x="46" y="52"/>
                  </a:lnTo>
                  <a:lnTo>
                    <a:pt x="28" y="50"/>
                  </a:lnTo>
                  <a:lnTo>
                    <a:pt x="15" y="43"/>
                  </a:lnTo>
                  <a:lnTo>
                    <a:pt x="6" y="33"/>
                  </a:lnTo>
                  <a:lnTo>
                    <a:pt x="0" y="22"/>
                  </a:lnTo>
                  <a:lnTo>
                    <a:pt x="0" y="13"/>
                  </a:lnTo>
                  <a:lnTo>
                    <a:pt x="4" y="5"/>
                  </a:lnTo>
                  <a:lnTo>
                    <a:pt x="11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CD98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44"/>
            <p:cNvSpPr/>
            <p:nvPr/>
          </p:nvSpPr>
          <p:spPr bwMode="auto">
            <a:xfrm>
              <a:off x="5623981" y="2520472"/>
              <a:ext cx="319065" cy="1059164"/>
            </a:xfrm>
            <a:custGeom>
              <a:avLst/>
              <a:gdLst>
                <a:gd name="T0" fmla="*/ 135 w 291"/>
                <a:gd name="T1" fmla="*/ 1 h 966"/>
                <a:gd name="T2" fmla="*/ 167 w 291"/>
                <a:gd name="T3" fmla="*/ 10 h 966"/>
                <a:gd name="T4" fmla="*/ 184 w 291"/>
                <a:gd name="T5" fmla="*/ 20 h 966"/>
                <a:gd name="T6" fmla="*/ 185 w 291"/>
                <a:gd name="T7" fmla="*/ 25 h 966"/>
                <a:gd name="T8" fmla="*/ 174 w 291"/>
                <a:gd name="T9" fmla="*/ 48 h 966"/>
                <a:gd name="T10" fmla="*/ 157 w 291"/>
                <a:gd name="T11" fmla="*/ 94 h 966"/>
                <a:gd name="T12" fmla="*/ 137 w 291"/>
                <a:gd name="T13" fmla="*/ 156 h 966"/>
                <a:gd name="T14" fmla="*/ 116 w 291"/>
                <a:gd name="T15" fmla="*/ 229 h 966"/>
                <a:gd name="T16" fmla="*/ 99 w 291"/>
                <a:gd name="T17" fmla="*/ 313 h 966"/>
                <a:gd name="T18" fmla="*/ 88 w 291"/>
                <a:gd name="T19" fmla="*/ 399 h 966"/>
                <a:gd name="T20" fmla="*/ 88 w 291"/>
                <a:gd name="T21" fmla="*/ 488 h 966"/>
                <a:gd name="T22" fmla="*/ 105 w 291"/>
                <a:gd name="T23" fmla="*/ 582 h 966"/>
                <a:gd name="T24" fmla="*/ 134 w 291"/>
                <a:gd name="T25" fmla="*/ 671 h 966"/>
                <a:gd name="T26" fmla="*/ 169 w 291"/>
                <a:gd name="T27" fmla="*/ 746 h 966"/>
                <a:gd name="T28" fmla="*/ 206 w 291"/>
                <a:gd name="T29" fmla="*/ 805 h 966"/>
                <a:gd name="T30" fmla="*/ 240 w 291"/>
                <a:gd name="T31" fmla="*/ 847 h 966"/>
                <a:gd name="T32" fmla="*/ 264 w 291"/>
                <a:gd name="T33" fmla="*/ 872 h 966"/>
                <a:gd name="T34" fmla="*/ 273 w 291"/>
                <a:gd name="T35" fmla="*/ 881 h 966"/>
                <a:gd name="T36" fmla="*/ 291 w 291"/>
                <a:gd name="T37" fmla="*/ 914 h 966"/>
                <a:gd name="T38" fmla="*/ 287 w 291"/>
                <a:gd name="T39" fmla="*/ 940 h 966"/>
                <a:gd name="T40" fmla="*/ 270 w 291"/>
                <a:gd name="T41" fmla="*/ 958 h 966"/>
                <a:gd name="T42" fmla="*/ 250 w 291"/>
                <a:gd name="T43" fmla="*/ 966 h 966"/>
                <a:gd name="T44" fmla="*/ 236 w 291"/>
                <a:gd name="T45" fmla="*/ 962 h 966"/>
                <a:gd name="T46" fmla="*/ 210 w 291"/>
                <a:gd name="T47" fmla="*/ 937 h 966"/>
                <a:gd name="T48" fmla="*/ 174 w 291"/>
                <a:gd name="T49" fmla="*/ 891 h 966"/>
                <a:gd name="T50" fmla="*/ 133 w 291"/>
                <a:gd name="T51" fmla="*/ 827 h 966"/>
                <a:gd name="T52" fmla="*/ 89 w 291"/>
                <a:gd name="T53" fmla="*/ 745 h 966"/>
                <a:gd name="T54" fmla="*/ 49 w 291"/>
                <a:gd name="T55" fmla="*/ 648 h 966"/>
                <a:gd name="T56" fmla="*/ 16 w 291"/>
                <a:gd name="T57" fmla="*/ 535 h 966"/>
                <a:gd name="T58" fmla="*/ 2 w 291"/>
                <a:gd name="T59" fmla="*/ 433 h 966"/>
                <a:gd name="T60" fmla="*/ 2 w 291"/>
                <a:gd name="T61" fmla="*/ 332 h 966"/>
                <a:gd name="T62" fmla="*/ 12 w 291"/>
                <a:gd name="T63" fmla="*/ 238 h 966"/>
                <a:gd name="T64" fmla="*/ 29 w 291"/>
                <a:gd name="T65" fmla="*/ 156 h 966"/>
                <a:gd name="T66" fmla="*/ 49 w 291"/>
                <a:gd name="T67" fmla="*/ 88 h 966"/>
                <a:gd name="T68" fmla="*/ 66 w 291"/>
                <a:gd name="T69" fmla="*/ 38 h 966"/>
                <a:gd name="T70" fmla="*/ 76 w 291"/>
                <a:gd name="T71" fmla="*/ 10 h 966"/>
                <a:gd name="T72" fmla="*/ 99 w 291"/>
                <a:gd name="T73" fmla="*/ 1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1" h="966">
                  <a:moveTo>
                    <a:pt x="117" y="0"/>
                  </a:moveTo>
                  <a:lnTo>
                    <a:pt x="135" y="1"/>
                  </a:lnTo>
                  <a:lnTo>
                    <a:pt x="152" y="5"/>
                  </a:lnTo>
                  <a:lnTo>
                    <a:pt x="167" y="10"/>
                  </a:lnTo>
                  <a:lnTo>
                    <a:pt x="177" y="16"/>
                  </a:lnTo>
                  <a:lnTo>
                    <a:pt x="184" y="20"/>
                  </a:lnTo>
                  <a:lnTo>
                    <a:pt x="186" y="21"/>
                  </a:lnTo>
                  <a:lnTo>
                    <a:pt x="185" y="25"/>
                  </a:lnTo>
                  <a:lnTo>
                    <a:pt x="181" y="34"/>
                  </a:lnTo>
                  <a:lnTo>
                    <a:pt x="174" y="48"/>
                  </a:lnTo>
                  <a:lnTo>
                    <a:pt x="167" y="69"/>
                  </a:lnTo>
                  <a:lnTo>
                    <a:pt x="157" y="94"/>
                  </a:lnTo>
                  <a:lnTo>
                    <a:pt x="147" y="123"/>
                  </a:lnTo>
                  <a:lnTo>
                    <a:pt x="137" y="156"/>
                  </a:lnTo>
                  <a:lnTo>
                    <a:pt x="126" y="191"/>
                  </a:lnTo>
                  <a:lnTo>
                    <a:pt x="116" y="229"/>
                  </a:lnTo>
                  <a:lnTo>
                    <a:pt x="106" y="270"/>
                  </a:lnTo>
                  <a:lnTo>
                    <a:pt x="99" y="313"/>
                  </a:lnTo>
                  <a:lnTo>
                    <a:pt x="92" y="356"/>
                  </a:lnTo>
                  <a:lnTo>
                    <a:pt x="88" y="399"/>
                  </a:lnTo>
                  <a:lnTo>
                    <a:pt x="87" y="444"/>
                  </a:lnTo>
                  <a:lnTo>
                    <a:pt x="88" y="488"/>
                  </a:lnTo>
                  <a:lnTo>
                    <a:pt x="93" y="531"/>
                  </a:lnTo>
                  <a:lnTo>
                    <a:pt x="105" y="582"/>
                  </a:lnTo>
                  <a:lnTo>
                    <a:pt x="118" y="628"/>
                  </a:lnTo>
                  <a:lnTo>
                    <a:pt x="134" y="671"/>
                  </a:lnTo>
                  <a:lnTo>
                    <a:pt x="151" y="711"/>
                  </a:lnTo>
                  <a:lnTo>
                    <a:pt x="169" y="746"/>
                  </a:lnTo>
                  <a:lnTo>
                    <a:pt x="189" y="778"/>
                  </a:lnTo>
                  <a:lnTo>
                    <a:pt x="206" y="805"/>
                  </a:lnTo>
                  <a:lnTo>
                    <a:pt x="224" y="827"/>
                  </a:lnTo>
                  <a:lnTo>
                    <a:pt x="240" y="847"/>
                  </a:lnTo>
                  <a:lnTo>
                    <a:pt x="253" y="861"/>
                  </a:lnTo>
                  <a:lnTo>
                    <a:pt x="264" y="872"/>
                  </a:lnTo>
                  <a:lnTo>
                    <a:pt x="270" y="878"/>
                  </a:lnTo>
                  <a:lnTo>
                    <a:pt x="273" y="881"/>
                  </a:lnTo>
                  <a:lnTo>
                    <a:pt x="284" y="898"/>
                  </a:lnTo>
                  <a:lnTo>
                    <a:pt x="291" y="914"/>
                  </a:lnTo>
                  <a:lnTo>
                    <a:pt x="291" y="928"/>
                  </a:lnTo>
                  <a:lnTo>
                    <a:pt x="287" y="940"/>
                  </a:lnTo>
                  <a:lnTo>
                    <a:pt x="279" y="950"/>
                  </a:lnTo>
                  <a:lnTo>
                    <a:pt x="270" y="958"/>
                  </a:lnTo>
                  <a:lnTo>
                    <a:pt x="260" y="963"/>
                  </a:lnTo>
                  <a:lnTo>
                    <a:pt x="250" y="966"/>
                  </a:lnTo>
                  <a:lnTo>
                    <a:pt x="243" y="966"/>
                  </a:lnTo>
                  <a:lnTo>
                    <a:pt x="236" y="962"/>
                  </a:lnTo>
                  <a:lnTo>
                    <a:pt x="224" y="952"/>
                  </a:lnTo>
                  <a:lnTo>
                    <a:pt x="210" y="937"/>
                  </a:lnTo>
                  <a:lnTo>
                    <a:pt x="194" y="916"/>
                  </a:lnTo>
                  <a:lnTo>
                    <a:pt x="174" y="891"/>
                  </a:lnTo>
                  <a:lnTo>
                    <a:pt x="154" y="861"/>
                  </a:lnTo>
                  <a:lnTo>
                    <a:pt x="133" y="827"/>
                  </a:lnTo>
                  <a:lnTo>
                    <a:pt x="110" y="788"/>
                  </a:lnTo>
                  <a:lnTo>
                    <a:pt x="89" y="745"/>
                  </a:lnTo>
                  <a:lnTo>
                    <a:pt x="68" y="698"/>
                  </a:lnTo>
                  <a:lnTo>
                    <a:pt x="49" y="648"/>
                  </a:lnTo>
                  <a:lnTo>
                    <a:pt x="30" y="593"/>
                  </a:lnTo>
                  <a:lnTo>
                    <a:pt x="16" y="535"/>
                  </a:lnTo>
                  <a:lnTo>
                    <a:pt x="7" y="484"/>
                  </a:lnTo>
                  <a:lnTo>
                    <a:pt x="2" y="433"/>
                  </a:lnTo>
                  <a:lnTo>
                    <a:pt x="0" y="382"/>
                  </a:lnTo>
                  <a:lnTo>
                    <a:pt x="2" y="332"/>
                  </a:lnTo>
                  <a:lnTo>
                    <a:pt x="6" y="284"/>
                  </a:lnTo>
                  <a:lnTo>
                    <a:pt x="12" y="238"/>
                  </a:lnTo>
                  <a:lnTo>
                    <a:pt x="21" y="195"/>
                  </a:lnTo>
                  <a:lnTo>
                    <a:pt x="29" y="156"/>
                  </a:lnTo>
                  <a:lnTo>
                    <a:pt x="40" y="119"/>
                  </a:lnTo>
                  <a:lnTo>
                    <a:pt x="49" y="88"/>
                  </a:lnTo>
                  <a:lnTo>
                    <a:pt x="58" y="60"/>
                  </a:lnTo>
                  <a:lnTo>
                    <a:pt x="66" y="38"/>
                  </a:lnTo>
                  <a:lnTo>
                    <a:pt x="72" y="21"/>
                  </a:lnTo>
                  <a:lnTo>
                    <a:pt x="76" y="10"/>
                  </a:lnTo>
                  <a:lnTo>
                    <a:pt x="78" y="8"/>
                  </a:lnTo>
                  <a:lnTo>
                    <a:pt x="99" y="1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5" name="Freeform 45"/>
            <p:cNvSpPr/>
            <p:nvPr/>
          </p:nvSpPr>
          <p:spPr bwMode="auto">
            <a:xfrm>
              <a:off x="5535169" y="2910806"/>
              <a:ext cx="26315" cy="128284"/>
            </a:xfrm>
            <a:custGeom>
              <a:avLst/>
              <a:gdLst>
                <a:gd name="T0" fmla="*/ 12 w 24"/>
                <a:gd name="T1" fmla="*/ 0 h 117"/>
                <a:gd name="T2" fmla="*/ 15 w 24"/>
                <a:gd name="T3" fmla="*/ 1 h 117"/>
                <a:gd name="T4" fmla="*/ 16 w 24"/>
                <a:gd name="T5" fmla="*/ 3 h 117"/>
                <a:gd name="T6" fmla="*/ 16 w 24"/>
                <a:gd name="T7" fmla="*/ 5 h 117"/>
                <a:gd name="T8" fmla="*/ 16 w 24"/>
                <a:gd name="T9" fmla="*/ 31 h 117"/>
                <a:gd name="T10" fmla="*/ 15 w 24"/>
                <a:gd name="T11" fmla="*/ 58 h 117"/>
                <a:gd name="T12" fmla="*/ 17 w 24"/>
                <a:gd name="T13" fmla="*/ 84 h 117"/>
                <a:gd name="T14" fmla="*/ 24 w 24"/>
                <a:gd name="T15" fmla="*/ 109 h 117"/>
                <a:gd name="T16" fmla="*/ 24 w 24"/>
                <a:gd name="T17" fmla="*/ 111 h 117"/>
                <a:gd name="T18" fmla="*/ 22 w 24"/>
                <a:gd name="T19" fmla="*/ 114 h 117"/>
                <a:gd name="T20" fmla="*/ 21 w 24"/>
                <a:gd name="T21" fmla="*/ 117 h 117"/>
                <a:gd name="T22" fmla="*/ 19 w 24"/>
                <a:gd name="T23" fmla="*/ 117 h 117"/>
                <a:gd name="T24" fmla="*/ 16 w 24"/>
                <a:gd name="T25" fmla="*/ 117 h 117"/>
                <a:gd name="T26" fmla="*/ 13 w 24"/>
                <a:gd name="T27" fmla="*/ 115 h 117"/>
                <a:gd name="T28" fmla="*/ 12 w 24"/>
                <a:gd name="T29" fmla="*/ 114 h 117"/>
                <a:gd name="T30" fmla="*/ 4 w 24"/>
                <a:gd name="T31" fmla="*/ 93 h 117"/>
                <a:gd name="T32" fmla="*/ 0 w 24"/>
                <a:gd name="T33" fmla="*/ 72 h 117"/>
                <a:gd name="T34" fmla="*/ 0 w 24"/>
                <a:gd name="T35" fmla="*/ 50 h 117"/>
                <a:gd name="T36" fmla="*/ 2 w 24"/>
                <a:gd name="T37" fmla="*/ 27 h 117"/>
                <a:gd name="T38" fmla="*/ 4 w 24"/>
                <a:gd name="T39" fmla="*/ 5 h 117"/>
                <a:gd name="T40" fmla="*/ 5 w 24"/>
                <a:gd name="T41" fmla="*/ 3 h 117"/>
                <a:gd name="T42" fmla="*/ 7 w 24"/>
                <a:gd name="T43" fmla="*/ 1 h 117"/>
                <a:gd name="T44" fmla="*/ 9 w 24"/>
                <a:gd name="T45" fmla="*/ 0 h 117"/>
                <a:gd name="T46" fmla="*/ 12 w 24"/>
                <a:gd name="T47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" h="117">
                  <a:moveTo>
                    <a:pt x="12" y="0"/>
                  </a:moveTo>
                  <a:lnTo>
                    <a:pt x="15" y="1"/>
                  </a:lnTo>
                  <a:lnTo>
                    <a:pt x="16" y="3"/>
                  </a:lnTo>
                  <a:lnTo>
                    <a:pt x="16" y="5"/>
                  </a:lnTo>
                  <a:lnTo>
                    <a:pt x="16" y="31"/>
                  </a:lnTo>
                  <a:lnTo>
                    <a:pt x="15" y="58"/>
                  </a:lnTo>
                  <a:lnTo>
                    <a:pt x="17" y="84"/>
                  </a:lnTo>
                  <a:lnTo>
                    <a:pt x="24" y="109"/>
                  </a:lnTo>
                  <a:lnTo>
                    <a:pt x="24" y="111"/>
                  </a:lnTo>
                  <a:lnTo>
                    <a:pt x="22" y="114"/>
                  </a:lnTo>
                  <a:lnTo>
                    <a:pt x="21" y="117"/>
                  </a:lnTo>
                  <a:lnTo>
                    <a:pt x="19" y="117"/>
                  </a:lnTo>
                  <a:lnTo>
                    <a:pt x="16" y="117"/>
                  </a:lnTo>
                  <a:lnTo>
                    <a:pt x="13" y="115"/>
                  </a:lnTo>
                  <a:lnTo>
                    <a:pt x="12" y="114"/>
                  </a:lnTo>
                  <a:lnTo>
                    <a:pt x="4" y="93"/>
                  </a:lnTo>
                  <a:lnTo>
                    <a:pt x="0" y="72"/>
                  </a:lnTo>
                  <a:lnTo>
                    <a:pt x="0" y="50"/>
                  </a:lnTo>
                  <a:lnTo>
                    <a:pt x="2" y="27"/>
                  </a:lnTo>
                  <a:lnTo>
                    <a:pt x="4" y="5"/>
                  </a:lnTo>
                  <a:lnTo>
                    <a:pt x="5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6" name="Freeform 46"/>
            <p:cNvSpPr/>
            <p:nvPr/>
          </p:nvSpPr>
          <p:spPr bwMode="auto">
            <a:xfrm>
              <a:off x="5495697" y="2926156"/>
              <a:ext cx="20833" cy="91005"/>
            </a:xfrm>
            <a:custGeom>
              <a:avLst/>
              <a:gdLst>
                <a:gd name="T0" fmla="*/ 10 w 19"/>
                <a:gd name="T1" fmla="*/ 0 h 83"/>
                <a:gd name="T2" fmla="*/ 13 w 19"/>
                <a:gd name="T3" fmla="*/ 0 h 83"/>
                <a:gd name="T4" fmla="*/ 14 w 19"/>
                <a:gd name="T5" fmla="*/ 3 h 83"/>
                <a:gd name="T6" fmla="*/ 15 w 19"/>
                <a:gd name="T7" fmla="*/ 4 h 83"/>
                <a:gd name="T8" fmla="*/ 15 w 19"/>
                <a:gd name="T9" fmla="*/ 7 h 83"/>
                <a:gd name="T10" fmla="*/ 13 w 19"/>
                <a:gd name="T11" fmla="*/ 31 h 83"/>
                <a:gd name="T12" fmla="*/ 15 w 19"/>
                <a:gd name="T13" fmla="*/ 53 h 83"/>
                <a:gd name="T14" fmla="*/ 19 w 19"/>
                <a:gd name="T15" fmla="*/ 76 h 83"/>
                <a:gd name="T16" fmla="*/ 19 w 19"/>
                <a:gd name="T17" fmla="*/ 79 h 83"/>
                <a:gd name="T18" fmla="*/ 18 w 19"/>
                <a:gd name="T19" fmla="*/ 80 h 83"/>
                <a:gd name="T20" fmla="*/ 17 w 19"/>
                <a:gd name="T21" fmla="*/ 82 h 83"/>
                <a:gd name="T22" fmla="*/ 14 w 19"/>
                <a:gd name="T23" fmla="*/ 83 h 83"/>
                <a:gd name="T24" fmla="*/ 11 w 19"/>
                <a:gd name="T25" fmla="*/ 82 h 83"/>
                <a:gd name="T26" fmla="*/ 9 w 19"/>
                <a:gd name="T27" fmla="*/ 80 h 83"/>
                <a:gd name="T28" fmla="*/ 7 w 19"/>
                <a:gd name="T29" fmla="*/ 79 h 83"/>
                <a:gd name="T30" fmla="*/ 0 w 19"/>
                <a:gd name="T31" fmla="*/ 54 h 83"/>
                <a:gd name="T32" fmla="*/ 0 w 19"/>
                <a:gd name="T33" fmla="*/ 28 h 83"/>
                <a:gd name="T34" fmla="*/ 3 w 19"/>
                <a:gd name="T35" fmla="*/ 3 h 83"/>
                <a:gd name="T36" fmla="*/ 6 w 19"/>
                <a:gd name="T37" fmla="*/ 2 h 83"/>
                <a:gd name="T38" fmla="*/ 7 w 19"/>
                <a:gd name="T39" fmla="*/ 0 h 83"/>
                <a:gd name="T40" fmla="*/ 10 w 19"/>
                <a:gd name="T4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" h="83">
                  <a:moveTo>
                    <a:pt x="10" y="0"/>
                  </a:moveTo>
                  <a:lnTo>
                    <a:pt x="13" y="0"/>
                  </a:lnTo>
                  <a:lnTo>
                    <a:pt x="14" y="3"/>
                  </a:lnTo>
                  <a:lnTo>
                    <a:pt x="15" y="4"/>
                  </a:lnTo>
                  <a:lnTo>
                    <a:pt x="15" y="7"/>
                  </a:lnTo>
                  <a:lnTo>
                    <a:pt x="13" y="31"/>
                  </a:lnTo>
                  <a:lnTo>
                    <a:pt x="15" y="53"/>
                  </a:lnTo>
                  <a:lnTo>
                    <a:pt x="19" y="76"/>
                  </a:lnTo>
                  <a:lnTo>
                    <a:pt x="19" y="79"/>
                  </a:lnTo>
                  <a:lnTo>
                    <a:pt x="18" y="80"/>
                  </a:lnTo>
                  <a:lnTo>
                    <a:pt x="17" y="82"/>
                  </a:lnTo>
                  <a:lnTo>
                    <a:pt x="14" y="83"/>
                  </a:lnTo>
                  <a:lnTo>
                    <a:pt x="11" y="82"/>
                  </a:lnTo>
                  <a:lnTo>
                    <a:pt x="9" y="80"/>
                  </a:lnTo>
                  <a:lnTo>
                    <a:pt x="7" y="79"/>
                  </a:lnTo>
                  <a:lnTo>
                    <a:pt x="0" y="54"/>
                  </a:lnTo>
                  <a:lnTo>
                    <a:pt x="0" y="28"/>
                  </a:lnTo>
                  <a:lnTo>
                    <a:pt x="3" y="3"/>
                  </a:lnTo>
                  <a:lnTo>
                    <a:pt x="6" y="2"/>
                  </a:lnTo>
                  <a:lnTo>
                    <a:pt x="7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47"/>
            <p:cNvSpPr/>
            <p:nvPr/>
          </p:nvSpPr>
          <p:spPr bwMode="auto">
            <a:xfrm>
              <a:off x="6332283" y="3904183"/>
              <a:ext cx="210517" cy="185299"/>
            </a:xfrm>
            <a:custGeom>
              <a:avLst/>
              <a:gdLst>
                <a:gd name="T0" fmla="*/ 102 w 192"/>
                <a:gd name="T1" fmla="*/ 0 h 169"/>
                <a:gd name="T2" fmla="*/ 111 w 192"/>
                <a:gd name="T3" fmla="*/ 0 h 169"/>
                <a:gd name="T4" fmla="*/ 116 w 192"/>
                <a:gd name="T5" fmla="*/ 0 h 169"/>
                <a:gd name="T6" fmla="*/ 119 w 192"/>
                <a:gd name="T7" fmla="*/ 1 h 169"/>
                <a:gd name="T8" fmla="*/ 127 w 192"/>
                <a:gd name="T9" fmla="*/ 6 h 169"/>
                <a:gd name="T10" fmla="*/ 137 w 192"/>
                <a:gd name="T11" fmla="*/ 13 h 169"/>
                <a:gd name="T12" fmla="*/ 150 w 192"/>
                <a:gd name="T13" fmla="*/ 21 h 169"/>
                <a:gd name="T14" fmla="*/ 163 w 192"/>
                <a:gd name="T15" fmla="*/ 29 h 169"/>
                <a:gd name="T16" fmla="*/ 175 w 192"/>
                <a:gd name="T17" fmla="*/ 38 h 169"/>
                <a:gd name="T18" fmla="*/ 186 w 192"/>
                <a:gd name="T19" fmla="*/ 46 h 169"/>
                <a:gd name="T20" fmla="*/ 191 w 192"/>
                <a:gd name="T21" fmla="*/ 52 h 169"/>
                <a:gd name="T22" fmla="*/ 192 w 192"/>
                <a:gd name="T23" fmla="*/ 57 h 169"/>
                <a:gd name="T24" fmla="*/ 188 w 192"/>
                <a:gd name="T25" fmla="*/ 64 h 169"/>
                <a:gd name="T26" fmla="*/ 183 w 192"/>
                <a:gd name="T27" fmla="*/ 76 h 169"/>
                <a:gd name="T28" fmla="*/ 176 w 192"/>
                <a:gd name="T29" fmla="*/ 92 h 169"/>
                <a:gd name="T30" fmla="*/ 169 w 192"/>
                <a:gd name="T31" fmla="*/ 109 h 169"/>
                <a:gd name="T32" fmla="*/ 159 w 192"/>
                <a:gd name="T33" fmla="*/ 126 h 169"/>
                <a:gd name="T34" fmla="*/ 152 w 192"/>
                <a:gd name="T35" fmla="*/ 143 h 169"/>
                <a:gd name="T36" fmla="*/ 142 w 192"/>
                <a:gd name="T37" fmla="*/ 156 h 169"/>
                <a:gd name="T38" fmla="*/ 135 w 192"/>
                <a:gd name="T39" fmla="*/ 166 h 169"/>
                <a:gd name="T40" fmla="*/ 127 w 192"/>
                <a:gd name="T41" fmla="*/ 169 h 169"/>
                <a:gd name="T42" fmla="*/ 116 w 192"/>
                <a:gd name="T43" fmla="*/ 167 h 169"/>
                <a:gd name="T44" fmla="*/ 107 w 192"/>
                <a:gd name="T45" fmla="*/ 162 h 169"/>
                <a:gd name="T46" fmla="*/ 102 w 192"/>
                <a:gd name="T47" fmla="*/ 154 h 169"/>
                <a:gd name="T48" fmla="*/ 98 w 192"/>
                <a:gd name="T49" fmla="*/ 149 h 169"/>
                <a:gd name="T50" fmla="*/ 97 w 192"/>
                <a:gd name="T51" fmla="*/ 147 h 169"/>
                <a:gd name="T52" fmla="*/ 94 w 192"/>
                <a:gd name="T53" fmla="*/ 148 h 169"/>
                <a:gd name="T54" fmla="*/ 86 w 192"/>
                <a:gd name="T55" fmla="*/ 150 h 169"/>
                <a:gd name="T56" fmla="*/ 76 w 192"/>
                <a:gd name="T57" fmla="*/ 154 h 169"/>
                <a:gd name="T58" fmla="*/ 64 w 192"/>
                <a:gd name="T59" fmla="*/ 157 h 169"/>
                <a:gd name="T60" fmla="*/ 52 w 192"/>
                <a:gd name="T61" fmla="*/ 160 h 169"/>
                <a:gd name="T62" fmla="*/ 43 w 192"/>
                <a:gd name="T63" fmla="*/ 158 h 169"/>
                <a:gd name="T64" fmla="*/ 38 w 192"/>
                <a:gd name="T65" fmla="*/ 153 h 169"/>
                <a:gd name="T66" fmla="*/ 34 w 192"/>
                <a:gd name="T67" fmla="*/ 144 h 169"/>
                <a:gd name="T68" fmla="*/ 34 w 192"/>
                <a:gd name="T69" fmla="*/ 133 h 169"/>
                <a:gd name="T70" fmla="*/ 34 w 192"/>
                <a:gd name="T71" fmla="*/ 123 h 169"/>
                <a:gd name="T72" fmla="*/ 35 w 192"/>
                <a:gd name="T73" fmla="*/ 115 h 169"/>
                <a:gd name="T74" fmla="*/ 35 w 192"/>
                <a:gd name="T75" fmla="*/ 111 h 169"/>
                <a:gd name="T76" fmla="*/ 32 w 192"/>
                <a:gd name="T77" fmla="*/ 111 h 169"/>
                <a:gd name="T78" fmla="*/ 26 w 192"/>
                <a:gd name="T79" fmla="*/ 110 h 169"/>
                <a:gd name="T80" fmla="*/ 17 w 192"/>
                <a:gd name="T81" fmla="*/ 107 h 169"/>
                <a:gd name="T82" fmla="*/ 8 w 192"/>
                <a:gd name="T83" fmla="*/ 103 h 169"/>
                <a:gd name="T84" fmla="*/ 1 w 192"/>
                <a:gd name="T85" fmla="*/ 99 h 169"/>
                <a:gd name="T86" fmla="*/ 0 w 192"/>
                <a:gd name="T87" fmla="*/ 94 h 169"/>
                <a:gd name="T88" fmla="*/ 1 w 192"/>
                <a:gd name="T89" fmla="*/ 88 h 169"/>
                <a:gd name="T90" fmla="*/ 5 w 192"/>
                <a:gd name="T91" fmla="*/ 78 h 169"/>
                <a:gd name="T92" fmla="*/ 12 w 192"/>
                <a:gd name="T93" fmla="*/ 68 h 169"/>
                <a:gd name="T94" fmla="*/ 17 w 192"/>
                <a:gd name="T95" fmla="*/ 59 h 169"/>
                <a:gd name="T96" fmla="*/ 22 w 192"/>
                <a:gd name="T97" fmla="*/ 51 h 169"/>
                <a:gd name="T98" fmla="*/ 26 w 192"/>
                <a:gd name="T99" fmla="*/ 44 h 169"/>
                <a:gd name="T100" fmla="*/ 29 w 192"/>
                <a:gd name="T101" fmla="*/ 43 h 169"/>
                <a:gd name="T102" fmla="*/ 27 w 192"/>
                <a:gd name="T103" fmla="*/ 40 h 169"/>
                <a:gd name="T104" fmla="*/ 26 w 192"/>
                <a:gd name="T105" fmla="*/ 34 h 169"/>
                <a:gd name="T106" fmla="*/ 26 w 192"/>
                <a:gd name="T107" fmla="*/ 25 h 169"/>
                <a:gd name="T108" fmla="*/ 27 w 192"/>
                <a:gd name="T109" fmla="*/ 16 h 169"/>
                <a:gd name="T110" fmla="*/ 32 w 192"/>
                <a:gd name="T111" fmla="*/ 8 h 169"/>
                <a:gd name="T112" fmla="*/ 42 w 192"/>
                <a:gd name="T113" fmla="*/ 5 h 169"/>
                <a:gd name="T114" fmla="*/ 55 w 192"/>
                <a:gd name="T115" fmla="*/ 3 h 169"/>
                <a:gd name="T116" fmla="*/ 70 w 192"/>
                <a:gd name="T117" fmla="*/ 1 h 169"/>
                <a:gd name="T118" fmla="*/ 86 w 192"/>
                <a:gd name="T119" fmla="*/ 0 h 169"/>
                <a:gd name="T120" fmla="*/ 102 w 192"/>
                <a:gd name="T121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2" h="169">
                  <a:moveTo>
                    <a:pt x="102" y="0"/>
                  </a:moveTo>
                  <a:lnTo>
                    <a:pt x="111" y="0"/>
                  </a:lnTo>
                  <a:lnTo>
                    <a:pt x="116" y="0"/>
                  </a:lnTo>
                  <a:lnTo>
                    <a:pt x="119" y="1"/>
                  </a:lnTo>
                  <a:lnTo>
                    <a:pt x="127" y="6"/>
                  </a:lnTo>
                  <a:lnTo>
                    <a:pt x="137" y="13"/>
                  </a:lnTo>
                  <a:lnTo>
                    <a:pt x="150" y="21"/>
                  </a:lnTo>
                  <a:lnTo>
                    <a:pt x="163" y="29"/>
                  </a:lnTo>
                  <a:lnTo>
                    <a:pt x="175" y="38"/>
                  </a:lnTo>
                  <a:lnTo>
                    <a:pt x="186" y="46"/>
                  </a:lnTo>
                  <a:lnTo>
                    <a:pt x="191" y="52"/>
                  </a:lnTo>
                  <a:lnTo>
                    <a:pt x="192" y="57"/>
                  </a:lnTo>
                  <a:lnTo>
                    <a:pt x="188" y="64"/>
                  </a:lnTo>
                  <a:lnTo>
                    <a:pt x="183" y="76"/>
                  </a:lnTo>
                  <a:lnTo>
                    <a:pt x="176" y="92"/>
                  </a:lnTo>
                  <a:lnTo>
                    <a:pt x="169" y="109"/>
                  </a:lnTo>
                  <a:lnTo>
                    <a:pt x="159" y="126"/>
                  </a:lnTo>
                  <a:lnTo>
                    <a:pt x="152" y="143"/>
                  </a:lnTo>
                  <a:lnTo>
                    <a:pt x="142" y="156"/>
                  </a:lnTo>
                  <a:lnTo>
                    <a:pt x="135" y="166"/>
                  </a:lnTo>
                  <a:lnTo>
                    <a:pt x="127" y="169"/>
                  </a:lnTo>
                  <a:lnTo>
                    <a:pt x="116" y="167"/>
                  </a:lnTo>
                  <a:lnTo>
                    <a:pt x="107" y="162"/>
                  </a:lnTo>
                  <a:lnTo>
                    <a:pt x="102" y="154"/>
                  </a:lnTo>
                  <a:lnTo>
                    <a:pt x="98" y="149"/>
                  </a:lnTo>
                  <a:lnTo>
                    <a:pt x="97" y="147"/>
                  </a:lnTo>
                  <a:lnTo>
                    <a:pt x="94" y="148"/>
                  </a:lnTo>
                  <a:lnTo>
                    <a:pt x="86" y="150"/>
                  </a:lnTo>
                  <a:lnTo>
                    <a:pt x="76" y="154"/>
                  </a:lnTo>
                  <a:lnTo>
                    <a:pt x="64" y="157"/>
                  </a:lnTo>
                  <a:lnTo>
                    <a:pt x="52" y="160"/>
                  </a:lnTo>
                  <a:lnTo>
                    <a:pt x="43" y="158"/>
                  </a:lnTo>
                  <a:lnTo>
                    <a:pt x="38" y="153"/>
                  </a:lnTo>
                  <a:lnTo>
                    <a:pt x="34" y="144"/>
                  </a:lnTo>
                  <a:lnTo>
                    <a:pt x="34" y="133"/>
                  </a:lnTo>
                  <a:lnTo>
                    <a:pt x="34" y="123"/>
                  </a:lnTo>
                  <a:lnTo>
                    <a:pt x="35" y="115"/>
                  </a:lnTo>
                  <a:lnTo>
                    <a:pt x="35" y="111"/>
                  </a:lnTo>
                  <a:lnTo>
                    <a:pt x="32" y="111"/>
                  </a:lnTo>
                  <a:lnTo>
                    <a:pt x="26" y="110"/>
                  </a:lnTo>
                  <a:lnTo>
                    <a:pt x="17" y="107"/>
                  </a:lnTo>
                  <a:lnTo>
                    <a:pt x="8" y="103"/>
                  </a:lnTo>
                  <a:lnTo>
                    <a:pt x="1" y="99"/>
                  </a:lnTo>
                  <a:lnTo>
                    <a:pt x="0" y="94"/>
                  </a:lnTo>
                  <a:lnTo>
                    <a:pt x="1" y="88"/>
                  </a:lnTo>
                  <a:lnTo>
                    <a:pt x="5" y="78"/>
                  </a:lnTo>
                  <a:lnTo>
                    <a:pt x="12" y="68"/>
                  </a:lnTo>
                  <a:lnTo>
                    <a:pt x="17" y="59"/>
                  </a:lnTo>
                  <a:lnTo>
                    <a:pt x="22" y="51"/>
                  </a:lnTo>
                  <a:lnTo>
                    <a:pt x="26" y="44"/>
                  </a:lnTo>
                  <a:lnTo>
                    <a:pt x="29" y="43"/>
                  </a:lnTo>
                  <a:lnTo>
                    <a:pt x="27" y="40"/>
                  </a:lnTo>
                  <a:lnTo>
                    <a:pt x="26" y="34"/>
                  </a:lnTo>
                  <a:lnTo>
                    <a:pt x="26" y="25"/>
                  </a:lnTo>
                  <a:lnTo>
                    <a:pt x="27" y="16"/>
                  </a:lnTo>
                  <a:lnTo>
                    <a:pt x="32" y="8"/>
                  </a:lnTo>
                  <a:lnTo>
                    <a:pt x="42" y="5"/>
                  </a:lnTo>
                  <a:lnTo>
                    <a:pt x="55" y="3"/>
                  </a:lnTo>
                  <a:lnTo>
                    <a:pt x="70" y="1"/>
                  </a:lnTo>
                  <a:lnTo>
                    <a:pt x="86" y="0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CD98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48"/>
            <p:cNvSpPr/>
            <p:nvPr/>
          </p:nvSpPr>
          <p:spPr bwMode="auto">
            <a:xfrm>
              <a:off x="6102030" y="3455738"/>
              <a:ext cx="570150" cy="510942"/>
            </a:xfrm>
            <a:custGeom>
              <a:avLst/>
              <a:gdLst>
                <a:gd name="T0" fmla="*/ 332 w 520"/>
                <a:gd name="T1" fmla="*/ 2 h 466"/>
                <a:gd name="T2" fmla="*/ 385 w 520"/>
                <a:gd name="T3" fmla="*/ 10 h 466"/>
                <a:gd name="T4" fmla="*/ 435 w 520"/>
                <a:gd name="T5" fmla="*/ 28 h 466"/>
                <a:gd name="T6" fmla="*/ 478 w 520"/>
                <a:gd name="T7" fmla="*/ 58 h 466"/>
                <a:gd name="T8" fmla="*/ 508 w 520"/>
                <a:gd name="T9" fmla="*/ 105 h 466"/>
                <a:gd name="T10" fmla="*/ 520 w 520"/>
                <a:gd name="T11" fmla="*/ 167 h 466"/>
                <a:gd name="T12" fmla="*/ 515 w 520"/>
                <a:gd name="T13" fmla="*/ 231 h 466"/>
                <a:gd name="T14" fmla="*/ 495 w 520"/>
                <a:gd name="T15" fmla="*/ 295 h 466"/>
                <a:gd name="T16" fmla="*/ 470 w 520"/>
                <a:gd name="T17" fmla="*/ 354 h 466"/>
                <a:gd name="T18" fmla="*/ 443 w 520"/>
                <a:gd name="T19" fmla="*/ 405 h 466"/>
                <a:gd name="T20" fmla="*/ 418 w 520"/>
                <a:gd name="T21" fmla="*/ 443 h 466"/>
                <a:gd name="T22" fmla="*/ 404 w 520"/>
                <a:gd name="T23" fmla="*/ 464 h 466"/>
                <a:gd name="T24" fmla="*/ 398 w 520"/>
                <a:gd name="T25" fmla="*/ 465 h 466"/>
                <a:gd name="T26" fmla="*/ 377 w 520"/>
                <a:gd name="T27" fmla="*/ 460 h 466"/>
                <a:gd name="T28" fmla="*/ 347 w 520"/>
                <a:gd name="T29" fmla="*/ 446 h 466"/>
                <a:gd name="T30" fmla="*/ 324 w 520"/>
                <a:gd name="T31" fmla="*/ 423 h 466"/>
                <a:gd name="T32" fmla="*/ 321 w 520"/>
                <a:gd name="T33" fmla="*/ 406 h 466"/>
                <a:gd name="T34" fmla="*/ 337 w 520"/>
                <a:gd name="T35" fmla="*/ 389 h 466"/>
                <a:gd name="T36" fmla="*/ 360 w 520"/>
                <a:gd name="T37" fmla="*/ 358 h 466"/>
                <a:gd name="T38" fmla="*/ 386 w 520"/>
                <a:gd name="T39" fmla="*/ 316 h 466"/>
                <a:gd name="T40" fmla="*/ 410 w 520"/>
                <a:gd name="T41" fmla="*/ 266 h 466"/>
                <a:gd name="T42" fmla="*/ 423 w 520"/>
                <a:gd name="T43" fmla="*/ 213 h 466"/>
                <a:gd name="T44" fmla="*/ 421 w 520"/>
                <a:gd name="T45" fmla="*/ 158 h 466"/>
                <a:gd name="T46" fmla="*/ 401 w 520"/>
                <a:gd name="T47" fmla="*/ 121 h 466"/>
                <a:gd name="T48" fmla="*/ 364 w 520"/>
                <a:gd name="T49" fmla="*/ 97 h 466"/>
                <a:gd name="T50" fmla="*/ 316 w 520"/>
                <a:gd name="T51" fmla="*/ 87 h 466"/>
                <a:gd name="T52" fmla="*/ 262 w 520"/>
                <a:gd name="T53" fmla="*/ 84 h 466"/>
                <a:gd name="T54" fmla="*/ 205 w 520"/>
                <a:gd name="T55" fmla="*/ 88 h 466"/>
                <a:gd name="T56" fmla="*/ 152 w 520"/>
                <a:gd name="T57" fmla="*/ 96 h 466"/>
                <a:gd name="T58" fmla="*/ 106 w 520"/>
                <a:gd name="T59" fmla="*/ 105 h 466"/>
                <a:gd name="T60" fmla="*/ 74 w 520"/>
                <a:gd name="T61" fmla="*/ 112 h 466"/>
                <a:gd name="T62" fmla="*/ 36 w 520"/>
                <a:gd name="T63" fmla="*/ 112 h 466"/>
                <a:gd name="T64" fmla="*/ 11 w 520"/>
                <a:gd name="T65" fmla="*/ 96 h 466"/>
                <a:gd name="T66" fmla="*/ 0 w 520"/>
                <a:gd name="T67" fmla="*/ 70 h 466"/>
                <a:gd name="T68" fmla="*/ 6 w 520"/>
                <a:gd name="T69" fmla="*/ 44 h 466"/>
                <a:gd name="T70" fmla="*/ 17 w 520"/>
                <a:gd name="T71" fmla="*/ 33 h 466"/>
                <a:gd name="T72" fmla="*/ 47 w 520"/>
                <a:gd name="T73" fmla="*/ 29 h 466"/>
                <a:gd name="T74" fmla="*/ 96 w 520"/>
                <a:gd name="T75" fmla="*/ 24 h 466"/>
                <a:gd name="T76" fmla="*/ 153 w 520"/>
                <a:gd name="T77" fmla="*/ 16 h 466"/>
                <a:gd name="T78" fmla="*/ 212 w 520"/>
                <a:gd name="T79" fmla="*/ 10 h 466"/>
                <a:gd name="T80" fmla="*/ 258 w 520"/>
                <a:gd name="T81" fmla="*/ 3 h 466"/>
                <a:gd name="T82" fmla="*/ 305 w 520"/>
                <a:gd name="T83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20" h="466">
                  <a:moveTo>
                    <a:pt x="305" y="0"/>
                  </a:moveTo>
                  <a:lnTo>
                    <a:pt x="332" y="2"/>
                  </a:lnTo>
                  <a:lnTo>
                    <a:pt x="358" y="4"/>
                  </a:lnTo>
                  <a:lnTo>
                    <a:pt x="385" y="10"/>
                  </a:lnTo>
                  <a:lnTo>
                    <a:pt x="410" y="17"/>
                  </a:lnTo>
                  <a:lnTo>
                    <a:pt x="435" y="28"/>
                  </a:lnTo>
                  <a:lnTo>
                    <a:pt x="457" y="41"/>
                  </a:lnTo>
                  <a:lnTo>
                    <a:pt x="478" y="58"/>
                  </a:lnTo>
                  <a:lnTo>
                    <a:pt x="495" y="80"/>
                  </a:lnTo>
                  <a:lnTo>
                    <a:pt x="508" y="105"/>
                  </a:lnTo>
                  <a:lnTo>
                    <a:pt x="517" y="135"/>
                  </a:lnTo>
                  <a:lnTo>
                    <a:pt x="520" y="167"/>
                  </a:lnTo>
                  <a:lnTo>
                    <a:pt x="519" y="198"/>
                  </a:lnTo>
                  <a:lnTo>
                    <a:pt x="515" y="231"/>
                  </a:lnTo>
                  <a:lnTo>
                    <a:pt x="506" y="262"/>
                  </a:lnTo>
                  <a:lnTo>
                    <a:pt x="495" y="295"/>
                  </a:lnTo>
                  <a:lnTo>
                    <a:pt x="483" y="325"/>
                  </a:lnTo>
                  <a:lnTo>
                    <a:pt x="470" y="354"/>
                  </a:lnTo>
                  <a:lnTo>
                    <a:pt x="456" y="381"/>
                  </a:lnTo>
                  <a:lnTo>
                    <a:pt x="443" y="405"/>
                  </a:lnTo>
                  <a:lnTo>
                    <a:pt x="430" y="426"/>
                  </a:lnTo>
                  <a:lnTo>
                    <a:pt x="418" y="443"/>
                  </a:lnTo>
                  <a:lnTo>
                    <a:pt x="410" y="456"/>
                  </a:lnTo>
                  <a:lnTo>
                    <a:pt x="404" y="464"/>
                  </a:lnTo>
                  <a:lnTo>
                    <a:pt x="402" y="466"/>
                  </a:lnTo>
                  <a:lnTo>
                    <a:pt x="398" y="465"/>
                  </a:lnTo>
                  <a:lnTo>
                    <a:pt x="389" y="464"/>
                  </a:lnTo>
                  <a:lnTo>
                    <a:pt x="377" y="460"/>
                  </a:lnTo>
                  <a:lnTo>
                    <a:pt x="362" y="453"/>
                  </a:lnTo>
                  <a:lnTo>
                    <a:pt x="347" y="446"/>
                  </a:lnTo>
                  <a:lnTo>
                    <a:pt x="334" y="435"/>
                  </a:lnTo>
                  <a:lnTo>
                    <a:pt x="324" y="423"/>
                  </a:lnTo>
                  <a:lnTo>
                    <a:pt x="320" y="408"/>
                  </a:lnTo>
                  <a:lnTo>
                    <a:pt x="321" y="406"/>
                  </a:lnTo>
                  <a:lnTo>
                    <a:pt x="328" y="400"/>
                  </a:lnTo>
                  <a:lnTo>
                    <a:pt x="337" y="389"/>
                  </a:lnTo>
                  <a:lnTo>
                    <a:pt x="347" y="375"/>
                  </a:lnTo>
                  <a:lnTo>
                    <a:pt x="360" y="358"/>
                  </a:lnTo>
                  <a:lnTo>
                    <a:pt x="373" y="338"/>
                  </a:lnTo>
                  <a:lnTo>
                    <a:pt x="386" y="316"/>
                  </a:lnTo>
                  <a:lnTo>
                    <a:pt x="400" y="292"/>
                  </a:lnTo>
                  <a:lnTo>
                    <a:pt x="410" y="266"/>
                  </a:lnTo>
                  <a:lnTo>
                    <a:pt x="419" y="240"/>
                  </a:lnTo>
                  <a:lnTo>
                    <a:pt x="423" y="213"/>
                  </a:lnTo>
                  <a:lnTo>
                    <a:pt x="424" y="185"/>
                  </a:lnTo>
                  <a:lnTo>
                    <a:pt x="421" y="158"/>
                  </a:lnTo>
                  <a:lnTo>
                    <a:pt x="414" y="137"/>
                  </a:lnTo>
                  <a:lnTo>
                    <a:pt x="401" y="121"/>
                  </a:lnTo>
                  <a:lnTo>
                    <a:pt x="385" y="108"/>
                  </a:lnTo>
                  <a:lnTo>
                    <a:pt x="364" y="97"/>
                  </a:lnTo>
                  <a:lnTo>
                    <a:pt x="342" y="91"/>
                  </a:lnTo>
                  <a:lnTo>
                    <a:pt x="316" y="87"/>
                  </a:lnTo>
                  <a:lnTo>
                    <a:pt x="290" y="84"/>
                  </a:lnTo>
                  <a:lnTo>
                    <a:pt x="262" y="84"/>
                  </a:lnTo>
                  <a:lnTo>
                    <a:pt x="233" y="86"/>
                  </a:lnTo>
                  <a:lnTo>
                    <a:pt x="205" y="88"/>
                  </a:lnTo>
                  <a:lnTo>
                    <a:pt x="177" y="92"/>
                  </a:lnTo>
                  <a:lnTo>
                    <a:pt x="152" y="96"/>
                  </a:lnTo>
                  <a:lnTo>
                    <a:pt x="127" y="100"/>
                  </a:lnTo>
                  <a:lnTo>
                    <a:pt x="106" y="105"/>
                  </a:lnTo>
                  <a:lnTo>
                    <a:pt x="88" y="109"/>
                  </a:lnTo>
                  <a:lnTo>
                    <a:pt x="74" y="112"/>
                  </a:lnTo>
                  <a:lnTo>
                    <a:pt x="54" y="114"/>
                  </a:lnTo>
                  <a:lnTo>
                    <a:pt x="36" y="112"/>
                  </a:lnTo>
                  <a:lnTo>
                    <a:pt x="23" y="105"/>
                  </a:lnTo>
                  <a:lnTo>
                    <a:pt x="11" y="96"/>
                  </a:lnTo>
                  <a:lnTo>
                    <a:pt x="4" y="83"/>
                  </a:lnTo>
                  <a:lnTo>
                    <a:pt x="0" y="70"/>
                  </a:lnTo>
                  <a:lnTo>
                    <a:pt x="0" y="57"/>
                  </a:lnTo>
                  <a:lnTo>
                    <a:pt x="6" y="44"/>
                  </a:lnTo>
                  <a:lnTo>
                    <a:pt x="13" y="33"/>
                  </a:lnTo>
                  <a:lnTo>
                    <a:pt x="17" y="33"/>
                  </a:lnTo>
                  <a:lnTo>
                    <a:pt x="29" y="32"/>
                  </a:lnTo>
                  <a:lnTo>
                    <a:pt x="47" y="29"/>
                  </a:lnTo>
                  <a:lnTo>
                    <a:pt x="70" y="27"/>
                  </a:lnTo>
                  <a:lnTo>
                    <a:pt x="96" y="24"/>
                  </a:lnTo>
                  <a:lnTo>
                    <a:pt x="123" y="20"/>
                  </a:lnTo>
                  <a:lnTo>
                    <a:pt x="153" y="16"/>
                  </a:lnTo>
                  <a:lnTo>
                    <a:pt x="184" y="12"/>
                  </a:lnTo>
                  <a:lnTo>
                    <a:pt x="212" y="10"/>
                  </a:lnTo>
                  <a:lnTo>
                    <a:pt x="237" y="6"/>
                  </a:lnTo>
                  <a:lnTo>
                    <a:pt x="258" y="3"/>
                  </a:lnTo>
                  <a:lnTo>
                    <a:pt x="280" y="2"/>
                  </a:lnTo>
                  <a:lnTo>
                    <a:pt x="305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49"/>
            <p:cNvSpPr/>
            <p:nvPr/>
          </p:nvSpPr>
          <p:spPr bwMode="auto">
            <a:xfrm>
              <a:off x="6640383" y="3455738"/>
              <a:ext cx="63594" cy="83330"/>
            </a:xfrm>
            <a:custGeom>
              <a:avLst/>
              <a:gdLst>
                <a:gd name="T0" fmla="*/ 5 w 58"/>
                <a:gd name="T1" fmla="*/ 0 h 76"/>
                <a:gd name="T2" fmla="*/ 8 w 58"/>
                <a:gd name="T3" fmla="*/ 0 h 76"/>
                <a:gd name="T4" fmla="*/ 22 w 58"/>
                <a:gd name="T5" fmla="*/ 10 h 76"/>
                <a:gd name="T6" fmla="*/ 36 w 58"/>
                <a:gd name="T7" fmla="*/ 21 h 76"/>
                <a:gd name="T8" fmla="*/ 45 w 58"/>
                <a:gd name="T9" fmla="*/ 36 h 76"/>
                <a:gd name="T10" fmla="*/ 53 w 58"/>
                <a:gd name="T11" fmla="*/ 52 h 76"/>
                <a:gd name="T12" fmla="*/ 58 w 58"/>
                <a:gd name="T13" fmla="*/ 67 h 76"/>
                <a:gd name="T14" fmla="*/ 58 w 58"/>
                <a:gd name="T15" fmla="*/ 70 h 76"/>
                <a:gd name="T16" fmla="*/ 57 w 58"/>
                <a:gd name="T17" fmla="*/ 72 h 76"/>
                <a:gd name="T18" fmla="*/ 55 w 58"/>
                <a:gd name="T19" fmla="*/ 75 h 76"/>
                <a:gd name="T20" fmla="*/ 53 w 58"/>
                <a:gd name="T21" fmla="*/ 76 h 76"/>
                <a:gd name="T22" fmla="*/ 50 w 58"/>
                <a:gd name="T23" fmla="*/ 76 h 76"/>
                <a:gd name="T24" fmla="*/ 49 w 58"/>
                <a:gd name="T25" fmla="*/ 75 h 76"/>
                <a:gd name="T26" fmla="*/ 46 w 58"/>
                <a:gd name="T27" fmla="*/ 74 h 76"/>
                <a:gd name="T28" fmla="*/ 38 w 58"/>
                <a:gd name="T29" fmla="*/ 61 h 76"/>
                <a:gd name="T30" fmla="*/ 32 w 58"/>
                <a:gd name="T31" fmla="*/ 46 h 76"/>
                <a:gd name="T32" fmla="*/ 25 w 58"/>
                <a:gd name="T33" fmla="*/ 33 h 76"/>
                <a:gd name="T34" fmla="*/ 16 w 58"/>
                <a:gd name="T35" fmla="*/ 21 h 76"/>
                <a:gd name="T36" fmla="*/ 3 w 58"/>
                <a:gd name="T37" fmla="*/ 12 h 76"/>
                <a:gd name="T38" fmla="*/ 0 w 58"/>
                <a:gd name="T39" fmla="*/ 11 h 76"/>
                <a:gd name="T40" fmla="*/ 0 w 58"/>
                <a:gd name="T41" fmla="*/ 8 h 76"/>
                <a:gd name="T42" fmla="*/ 0 w 58"/>
                <a:gd name="T43" fmla="*/ 6 h 76"/>
                <a:gd name="T44" fmla="*/ 2 w 58"/>
                <a:gd name="T45" fmla="*/ 3 h 76"/>
                <a:gd name="T46" fmla="*/ 3 w 58"/>
                <a:gd name="T47" fmla="*/ 2 h 76"/>
                <a:gd name="T48" fmla="*/ 5 w 58"/>
                <a:gd name="T4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8" h="76">
                  <a:moveTo>
                    <a:pt x="5" y="0"/>
                  </a:moveTo>
                  <a:lnTo>
                    <a:pt x="8" y="0"/>
                  </a:lnTo>
                  <a:lnTo>
                    <a:pt x="22" y="10"/>
                  </a:lnTo>
                  <a:lnTo>
                    <a:pt x="36" y="21"/>
                  </a:lnTo>
                  <a:lnTo>
                    <a:pt x="45" y="36"/>
                  </a:lnTo>
                  <a:lnTo>
                    <a:pt x="53" y="52"/>
                  </a:lnTo>
                  <a:lnTo>
                    <a:pt x="58" y="67"/>
                  </a:lnTo>
                  <a:lnTo>
                    <a:pt x="58" y="70"/>
                  </a:lnTo>
                  <a:lnTo>
                    <a:pt x="57" y="72"/>
                  </a:lnTo>
                  <a:lnTo>
                    <a:pt x="55" y="75"/>
                  </a:lnTo>
                  <a:lnTo>
                    <a:pt x="53" y="76"/>
                  </a:lnTo>
                  <a:lnTo>
                    <a:pt x="50" y="76"/>
                  </a:lnTo>
                  <a:lnTo>
                    <a:pt x="49" y="75"/>
                  </a:lnTo>
                  <a:lnTo>
                    <a:pt x="46" y="74"/>
                  </a:lnTo>
                  <a:lnTo>
                    <a:pt x="38" y="61"/>
                  </a:lnTo>
                  <a:lnTo>
                    <a:pt x="32" y="46"/>
                  </a:lnTo>
                  <a:lnTo>
                    <a:pt x="25" y="33"/>
                  </a:lnTo>
                  <a:lnTo>
                    <a:pt x="16" y="21"/>
                  </a:lnTo>
                  <a:lnTo>
                    <a:pt x="3" y="12"/>
                  </a:lnTo>
                  <a:lnTo>
                    <a:pt x="0" y="11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3"/>
                  </a:lnTo>
                  <a:lnTo>
                    <a:pt x="3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50"/>
            <p:cNvSpPr/>
            <p:nvPr/>
          </p:nvSpPr>
          <p:spPr bwMode="auto">
            <a:xfrm>
              <a:off x="6682048" y="3437098"/>
              <a:ext cx="51533" cy="67979"/>
            </a:xfrm>
            <a:custGeom>
              <a:avLst/>
              <a:gdLst>
                <a:gd name="T0" fmla="*/ 7 w 47"/>
                <a:gd name="T1" fmla="*/ 0 h 62"/>
                <a:gd name="T2" fmla="*/ 9 w 47"/>
                <a:gd name="T3" fmla="*/ 0 h 62"/>
                <a:gd name="T4" fmla="*/ 24 w 47"/>
                <a:gd name="T5" fmla="*/ 8 h 62"/>
                <a:gd name="T6" fmla="*/ 36 w 47"/>
                <a:gd name="T7" fmla="*/ 23 h 62"/>
                <a:gd name="T8" fmla="*/ 43 w 47"/>
                <a:gd name="T9" fmla="*/ 38 h 62"/>
                <a:gd name="T10" fmla="*/ 47 w 47"/>
                <a:gd name="T11" fmla="*/ 54 h 62"/>
                <a:gd name="T12" fmla="*/ 47 w 47"/>
                <a:gd name="T13" fmla="*/ 58 h 62"/>
                <a:gd name="T14" fmla="*/ 46 w 47"/>
                <a:gd name="T15" fmla="*/ 59 h 62"/>
                <a:gd name="T16" fmla="*/ 43 w 47"/>
                <a:gd name="T17" fmla="*/ 61 h 62"/>
                <a:gd name="T18" fmla="*/ 41 w 47"/>
                <a:gd name="T19" fmla="*/ 62 h 62"/>
                <a:gd name="T20" fmla="*/ 38 w 47"/>
                <a:gd name="T21" fmla="*/ 61 h 62"/>
                <a:gd name="T22" fmla="*/ 37 w 47"/>
                <a:gd name="T23" fmla="*/ 59 h 62"/>
                <a:gd name="T24" fmla="*/ 29 w 47"/>
                <a:gd name="T25" fmla="*/ 46 h 62"/>
                <a:gd name="T26" fmla="*/ 24 w 47"/>
                <a:gd name="T27" fmla="*/ 33 h 62"/>
                <a:gd name="T28" fmla="*/ 15 w 47"/>
                <a:gd name="T29" fmla="*/ 21 h 62"/>
                <a:gd name="T30" fmla="*/ 4 w 47"/>
                <a:gd name="T31" fmla="*/ 12 h 62"/>
                <a:gd name="T32" fmla="*/ 1 w 47"/>
                <a:gd name="T33" fmla="*/ 10 h 62"/>
                <a:gd name="T34" fmla="*/ 0 w 47"/>
                <a:gd name="T35" fmla="*/ 7 h 62"/>
                <a:gd name="T36" fmla="*/ 0 w 47"/>
                <a:gd name="T37" fmla="*/ 4 h 62"/>
                <a:gd name="T38" fmla="*/ 1 w 47"/>
                <a:gd name="T39" fmla="*/ 3 h 62"/>
                <a:gd name="T40" fmla="*/ 3 w 47"/>
                <a:gd name="T41" fmla="*/ 0 h 62"/>
                <a:gd name="T42" fmla="*/ 7 w 47"/>
                <a:gd name="T4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" h="62">
                  <a:moveTo>
                    <a:pt x="7" y="0"/>
                  </a:moveTo>
                  <a:lnTo>
                    <a:pt x="9" y="0"/>
                  </a:lnTo>
                  <a:lnTo>
                    <a:pt x="24" y="8"/>
                  </a:lnTo>
                  <a:lnTo>
                    <a:pt x="36" y="23"/>
                  </a:lnTo>
                  <a:lnTo>
                    <a:pt x="43" y="38"/>
                  </a:lnTo>
                  <a:lnTo>
                    <a:pt x="47" y="54"/>
                  </a:lnTo>
                  <a:lnTo>
                    <a:pt x="47" y="58"/>
                  </a:lnTo>
                  <a:lnTo>
                    <a:pt x="46" y="59"/>
                  </a:lnTo>
                  <a:lnTo>
                    <a:pt x="43" y="61"/>
                  </a:lnTo>
                  <a:lnTo>
                    <a:pt x="41" y="62"/>
                  </a:lnTo>
                  <a:lnTo>
                    <a:pt x="38" y="61"/>
                  </a:lnTo>
                  <a:lnTo>
                    <a:pt x="37" y="59"/>
                  </a:lnTo>
                  <a:lnTo>
                    <a:pt x="29" y="46"/>
                  </a:lnTo>
                  <a:lnTo>
                    <a:pt x="24" y="33"/>
                  </a:lnTo>
                  <a:lnTo>
                    <a:pt x="15" y="21"/>
                  </a:lnTo>
                  <a:lnTo>
                    <a:pt x="4" y="12"/>
                  </a:lnTo>
                  <a:lnTo>
                    <a:pt x="1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1" y="3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1" name="Freeform 51"/>
            <p:cNvSpPr/>
            <p:nvPr/>
          </p:nvSpPr>
          <p:spPr bwMode="auto">
            <a:xfrm>
              <a:off x="5848752" y="2882298"/>
              <a:ext cx="111837" cy="265339"/>
            </a:xfrm>
            <a:custGeom>
              <a:avLst/>
              <a:gdLst>
                <a:gd name="T0" fmla="*/ 83 w 102"/>
                <a:gd name="T1" fmla="*/ 0 h 242"/>
                <a:gd name="T2" fmla="*/ 91 w 102"/>
                <a:gd name="T3" fmla="*/ 1 h 242"/>
                <a:gd name="T4" fmla="*/ 98 w 102"/>
                <a:gd name="T5" fmla="*/ 6 h 242"/>
                <a:gd name="T6" fmla="*/ 102 w 102"/>
                <a:gd name="T7" fmla="*/ 16 h 242"/>
                <a:gd name="T8" fmla="*/ 102 w 102"/>
                <a:gd name="T9" fmla="*/ 25 h 242"/>
                <a:gd name="T10" fmla="*/ 99 w 102"/>
                <a:gd name="T11" fmla="*/ 38 h 242"/>
                <a:gd name="T12" fmla="*/ 93 w 102"/>
                <a:gd name="T13" fmla="*/ 55 h 242"/>
                <a:gd name="T14" fmla="*/ 86 w 102"/>
                <a:gd name="T15" fmla="*/ 74 h 242"/>
                <a:gd name="T16" fmla="*/ 77 w 102"/>
                <a:gd name="T17" fmla="*/ 95 h 242"/>
                <a:gd name="T18" fmla="*/ 66 w 102"/>
                <a:gd name="T19" fmla="*/ 118 h 242"/>
                <a:gd name="T20" fmla="*/ 56 w 102"/>
                <a:gd name="T21" fmla="*/ 140 h 242"/>
                <a:gd name="T22" fmla="*/ 45 w 102"/>
                <a:gd name="T23" fmla="*/ 162 h 242"/>
                <a:gd name="T24" fmla="*/ 35 w 102"/>
                <a:gd name="T25" fmla="*/ 183 h 242"/>
                <a:gd name="T26" fmla="*/ 26 w 102"/>
                <a:gd name="T27" fmla="*/ 203 h 242"/>
                <a:gd name="T28" fmla="*/ 18 w 102"/>
                <a:gd name="T29" fmla="*/ 218 h 242"/>
                <a:gd name="T30" fmla="*/ 11 w 102"/>
                <a:gd name="T31" fmla="*/ 230 h 242"/>
                <a:gd name="T32" fmla="*/ 7 w 102"/>
                <a:gd name="T33" fmla="*/ 239 h 242"/>
                <a:gd name="T34" fmla="*/ 6 w 102"/>
                <a:gd name="T35" fmla="*/ 242 h 242"/>
                <a:gd name="T36" fmla="*/ 1 w 102"/>
                <a:gd name="T37" fmla="*/ 221 h 242"/>
                <a:gd name="T38" fmla="*/ 0 w 102"/>
                <a:gd name="T39" fmla="*/ 197 h 242"/>
                <a:gd name="T40" fmla="*/ 1 w 102"/>
                <a:gd name="T41" fmla="*/ 173 h 242"/>
                <a:gd name="T42" fmla="*/ 5 w 102"/>
                <a:gd name="T43" fmla="*/ 146 h 242"/>
                <a:gd name="T44" fmla="*/ 10 w 102"/>
                <a:gd name="T45" fmla="*/ 122 h 242"/>
                <a:gd name="T46" fmla="*/ 17 w 102"/>
                <a:gd name="T47" fmla="*/ 97 h 242"/>
                <a:gd name="T48" fmla="*/ 24 w 102"/>
                <a:gd name="T49" fmla="*/ 73 h 242"/>
                <a:gd name="T50" fmla="*/ 31 w 102"/>
                <a:gd name="T51" fmla="*/ 52 h 242"/>
                <a:gd name="T52" fmla="*/ 38 w 102"/>
                <a:gd name="T53" fmla="*/ 34 h 242"/>
                <a:gd name="T54" fmla="*/ 43 w 102"/>
                <a:gd name="T55" fmla="*/ 21 h 242"/>
                <a:gd name="T56" fmla="*/ 47 w 102"/>
                <a:gd name="T57" fmla="*/ 12 h 242"/>
                <a:gd name="T58" fmla="*/ 48 w 102"/>
                <a:gd name="T59" fmla="*/ 9 h 242"/>
                <a:gd name="T60" fmla="*/ 51 w 102"/>
                <a:gd name="T61" fmla="*/ 8 h 242"/>
                <a:gd name="T62" fmla="*/ 56 w 102"/>
                <a:gd name="T63" fmla="*/ 5 h 242"/>
                <a:gd name="T64" fmla="*/ 64 w 102"/>
                <a:gd name="T65" fmla="*/ 2 h 242"/>
                <a:gd name="T66" fmla="*/ 73 w 102"/>
                <a:gd name="T67" fmla="*/ 1 h 242"/>
                <a:gd name="T68" fmla="*/ 83 w 102"/>
                <a:gd name="T69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2" h="242">
                  <a:moveTo>
                    <a:pt x="83" y="0"/>
                  </a:moveTo>
                  <a:lnTo>
                    <a:pt x="91" y="1"/>
                  </a:lnTo>
                  <a:lnTo>
                    <a:pt x="98" y="6"/>
                  </a:lnTo>
                  <a:lnTo>
                    <a:pt x="102" y="16"/>
                  </a:lnTo>
                  <a:lnTo>
                    <a:pt x="102" y="25"/>
                  </a:lnTo>
                  <a:lnTo>
                    <a:pt x="99" y="38"/>
                  </a:lnTo>
                  <a:lnTo>
                    <a:pt x="93" y="55"/>
                  </a:lnTo>
                  <a:lnTo>
                    <a:pt x="86" y="74"/>
                  </a:lnTo>
                  <a:lnTo>
                    <a:pt x="77" y="95"/>
                  </a:lnTo>
                  <a:lnTo>
                    <a:pt x="66" y="118"/>
                  </a:lnTo>
                  <a:lnTo>
                    <a:pt x="56" y="140"/>
                  </a:lnTo>
                  <a:lnTo>
                    <a:pt x="45" y="162"/>
                  </a:lnTo>
                  <a:lnTo>
                    <a:pt x="35" y="183"/>
                  </a:lnTo>
                  <a:lnTo>
                    <a:pt x="26" y="203"/>
                  </a:lnTo>
                  <a:lnTo>
                    <a:pt x="18" y="218"/>
                  </a:lnTo>
                  <a:lnTo>
                    <a:pt x="11" y="230"/>
                  </a:lnTo>
                  <a:lnTo>
                    <a:pt x="7" y="239"/>
                  </a:lnTo>
                  <a:lnTo>
                    <a:pt x="6" y="242"/>
                  </a:lnTo>
                  <a:lnTo>
                    <a:pt x="1" y="221"/>
                  </a:lnTo>
                  <a:lnTo>
                    <a:pt x="0" y="197"/>
                  </a:lnTo>
                  <a:lnTo>
                    <a:pt x="1" y="173"/>
                  </a:lnTo>
                  <a:lnTo>
                    <a:pt x="5" y="146"/>
                  </a:lnTo>
                  <a:lnTo>
                    <a:pt x="10" y="122"/>
                  </a:lnTo>
                  <a:lnTo>
                    <a:pt x="17" y="97"/>
                  </a:lnTo>
                  <a:lnTo>
                    <a:pt x="24" y="73"/>
                  </a:lnTo>
                  <a:lnTo>
                    <a:pt x="31" y="52"/>
                  </a:lnTo>
                  <a:lnTo>
                    <a:pt x="38" y="34"/>
                  </a:lnTo>
                  <a:lnTo>
                    <a:pt x="43" y="21"/>
                  </a:lnTo>
                  <a:lnTo>
                    <a:pt x="47" y="12"/>
                  </a:lnTo>
                  <a:lnTo>
                    <a:pt x="48" y="9"/>
                  </a:lnTo>
                  <a:lnTo>
                    <a:pt x="51" y="8"/>
                  </a:lnTo>
                  <a:lnTo>
                    <a:pt x="56" y="5"/>
                  </a:lnTo>
                  <a:lnTo>
                    <a:pt x="64" y="2"/>
                  </a:lnTo>
                  <a:lnTo>
                    <a:pt x="73" y="1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2A1900"/>
            </a:solidFill>
            <a:ln w="0">
              <a:solidFill>
                <a:srgbClr val="2A19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2" name="Freeform 52"/>
            <p:cNvSpPr/>
            <p:nvPr/>
          </p:nvSpPr>
          <p:spPr bwMode="auto">
            <a:xfrm>
              <a:off x="5780772" y="2830766"/>
              <a:ext cx="512039" cy="614008"/>
            </a:xfrm>
            <a:custGeom>
              <a:avLst/>
              <a:gdLst>
                <a:gd name="T0" fmla="*/ 317 w 467"/>
                <a:gd name="T1" fmla="*/ 1 h 560"/>
                <a:gd name="T2" fmla="*/ 376 w 467"/>
                <a:gd name="T3" fmla="*/ 8 h 560"/>
                <a:gd name="T4" fmla="*/ 423 w 467"/>
                <a:gd name="T5" fmla="*/ 25 h 560"/>
                <a:gd name="T6" fmla="*/ 453 w 467"/>
                <a:gd name="T7" fmla="*/ 55 h 560"/>
                <a:gd name="T8" fmla="*/ 466 w 467"/>
                <a:gd name="T9" fmla="*/ 100 h 560"/>
                <a:gd name="T10" fmla="*/ 466 w 467"/>
                <a:gd name="T11" fmla="*/ 152 h 560"/>
                <a:gd name="T12" fmla="*/ 457 w 467"/>
                <a:gd name="T13" fmla="*/ 197 h 560"/>
                <a:gd name="T14" fmla="*/ 448 w 467"/>
                <a:gd name="T15" fmla="*/ 229 h 560"/>
                <a:gd name="T16" fmla="*/ 437 w 467"/>
                <a:gd name="T17" fmla="*/ 254 h 560"/>
                <a:gd name="T18" fmla="*/ 416 w 467"/>
                <a:gd name="T19" fmla="*/ 298 h 560"/>
                <a:gd name="T20" fmla="*/ 389 w 467"/>
                <a:gd name="T21" fmla="*/ 354 h 560"/>
                <a:gd name="T22" fmla="*/ 359 w 467"/>
                <a:gd name="T23" fmla="*/ 416 h 560"/>
                <a:gd name="T24" fmla="*/ 327 w 467"/>
                <a:gd name="T25" fmla="*/ 472 h 560"/>
                <a:gd name="T26" fmla="*/ 300 w 467"/>
                <a:gd name="T27" fmla="*/ 518 h 560"/>
                <a:gd name="T28" fmla="*/ 276 w 467"/>
                <a:gd name="T29" fmla="*/ 547 h 560"/>
                <a:gd name="T30" fmla="*/ 245 w 467"/>
                <a:gd name="T31" fmla="*/ 559 h 560"/>
                <a:gd name="T32" fmla="*/ 198 w 467"/>
                <a:gd name="T33" fmla="*/ 559 h 560"/>
                <a:gd name="T34" fmla="*/ 141 w 467"/>
                <a:gd name="T35" fmla="*/ 550 h 560"/>
                <a:gd name="T36" fmla="*/ 86 w 467"/>
                <a:gd name="T37" fmla="*/ 532 h 560"/>
                <a:gd name="T38" fmla="*/ 39 w 467"/>
                <a:gd name="T39" fmla="*/ 513 h 560"/>
                <a:gd name="T40" fmla="*/ 8 w 467"/>
                <a:gd name="T41" fmla="*/ 489 h 560"/>
                <a:gd name="T42" fmla="*/ 0 w 467"/>
                <a:gd name="T43" fmla="*/ 466 h 560"/>
                <a:gd name="T44" fmla="*/ 8 w 467"/>
                <a:gd name="T45" fmla="*/ 428 h 560"/>
                <a:gd name="T46" fmla="*/ 24 w 467"/>
                <a:gd name="T47" fmla="*/ 374 h 560"/>
                <a:gd name="T48" fmla="*/ 46 w 467"/>
                <a:gd name="T49" fmla="*/ 309 h 560"/>
                <a:gd name="T50" fmla="*/ 71 w 467"/>
                <a:gd name="T51" fmla="*/ 241 h 560"/>
                <a:gd name="T52" fmla="*/ 97 w 467"/>
                <a:gd name="T53" fmla="*/ 174 h 560"/>
                <a:gd name="T54" fmla="*/ 122 w 467"/>
                <a:gd name="T55" fmla="*/ 115 h 560"/>
                <a:gd name="T56" fmla="*/ 140 w 467"/>
                <a:gd name="T57" fmla="*/ 69 h 560"/>
                <a:gd name="T58" fmla="*/ 151 w 467"/>
                <a:gd name="T59" fmla="*/ 44 h 560"/>
                <a:gd name="T60" fmla="*/ 161 w 467"/>
                <a:gd name="T61" fmla="*/ 28 h 560"/>
                <a:gd name="T62" fmla="*/ 199 w 467"/>
                <a:gd name="T63" fmla="*/ 11 h 560"/>
                <a:gd name="T64" fmla="*/ 254 w 467"/>
                <a:gd name="T65" fmla="*/ 1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67" h="560">
                  <a:moveTo>
                    <a:pt x="285" y="0"/>
                  </a:moveTo>
                  <a:lnTo>
                    <a:pt x="317" y="1"/>
                  </a:lnTo>
                  <a:lnTo>
                    <a:pt x="347" y="4"/>
                  </a:lnTo>
                  <a:lnTo>
                    <a:pt x="376" y="8"/>
                  </a:lnTo>
                  <a:lnTo>
                    <a:pt x="402" y="15"/>
                  </a:lnTo>
                  <a:lnTo>
                    <a:pt x="423" y="25"/>
                  </a:lnTo>
                  <a:lnTo>
                    <a:pt x="439" y="35"/>
                  </a:lnTo>
                  <a:lnTo>
                    <a:pt x="453" y="55"/>
                  </a:lnTo>
                  <a:lnTo>
                    <a:pt x="462" y="77"/>
                  </a:lnTo>
                  <a:lnTo>
                    <a:pt x="466" y="100"/>
                  </a:lnTo>
                  <a:lnTo>
                    <a:pt x="467" y="127"/>
                  </a:lnTo>
                  <a:lnTo>
                    <a:pt x="466" y="152"/>
                  </a:lnTo>
                  <a:lnTo>
                    <a:pt x="462" y="175"/>
                  </a:lnTo>
                  <a:lnTo>
                    <a:pt x="457" y="197"/>
                  </a:lnTo>
                  <a:lnTo>
                    <a:pt x="453" y="214"/>
                  </a:lnTo>
                  <a:lnTo>
                    <a:pt x="448" y="229"/>
                  </a:lnTo>
                  <a:lnTo>
                    <a:pt x="444" y="238"/>
                  </a:lnTo>
                  <a:lnTo>
                    <a:pt x="437" y="254"/>
                  </a:lnTo>
                  <a:lnTo>
                    <a:pt x="427" y="275"/>
                  </a:lnTo>
                  <a:lnTo>
                    <a:pt x="416" y="298"/>
                  </a:lnTo>
                  <a:lnTo>
                    <a:pt x="403" y="326"/>
                  </a:lnTo>
                  <a:lnTo>
                    <a:pt x="389" y="354"/>
                  </a:lnTo>
                  <a:lnTo>
                    <a:pt x="374" y="385"/>
                  </a:lnTo>
                  <a:lnTo>
                    <a:pt x="359" y="416"/>
                  </a:lnTo>
                  <a:lnTo>
                    <a:pt x="343" y="445"/>
                  </a:lnTo>
                  <a:lnTo>
                    <a:pt x="327" y="472"/>
                  </a:lnTo>
                  <a:lnTo>
                    <a:pt x="313" y="497"/>
                  </a:lnTo>
                  <a:lnTo>
                    <a:pt x="300" y="518"/>
                  </a:lnTo>
                  <a:lnTo>
                    <a:pt x="287" y="535"/>
                  </a:lnTo>
                  <a:lnTo>
                    <a:pt x="276" y="547"/>
                  </a:lnTo>
                  <a:lnTo>
                    <a:pt x="263" y="553"/>
                  </a:lnTo>
                  <a:lnTo>
                    <a:pt x="245" y="559"/>
                  </a:lnTo>
                  <a:lnTo>
                    <a:pt x="223" y="560"/>
                  </a:lnTo>
                  <a:lnTo>
                    <a:pt x="198" y="559"/>
                  </a:lnTo>
                  <a:lnTo>
                    <a:pt x="170" y="555"/>
                  </a:lnTo>
                  <a:lnTo>
                    <a:pt x="141" y="550"/>
                  </a:lnTo>
                  <a:lnTo>
                    <a:pt x="114" y="542"/>
                  </a:lnTo>
                  <a:lnTo>
                    <a:pt x="86" y="532"/>
                  </a:lnTo>
                  <a:lnTo>
                    <a:pt x="62" y="523"/>
                  </a:lnTo>
                  <a:lnTo>
                    <a:pt x="39" y="513"/>
                  </a:lnTo>
                  <a:lnTo>
                    <a:pt x="21" y="501"/>
                  </a:lnTo>
                  <a:lnTo>
                    <a:pt x="8" y="489"/>
                  </a:lnTo>
                  <a:lnTo>
                    <a:pt x="1" y="478"/>
                  </a:lnTo>
                  <a:lnTo>
                    <a:pt x="0" y="466"/>
                  </a:lnTo>
                  <a:lnTo>
                    <a:pt x="3" y="450"/>
                  </a:lnTo>
                  <a:lnTo>
                    <a:pt x="8" y="428"/>
                  </a:lnTo>
                  <a:lnTo>
                    <a:pt x="14" y="403"/>
                  </a:lnTo>
                  <a:lnTo>
                    <a:pt x="24" y="374"/>
                  </a:lnTo>
                  <a:lnTo>
                    <a:pt x="34" y="343"/>
                  </a:lnTo>
                  <a:lnTo>
                    <a:pt x="46" y="309"/>
                  </a:lnTo>
                  <a:lnTo>
                    <a:pt x="58" y="275"/>
                  </a:lnTo>
                  <a:lnTo>
                    <a:pt x="71" y="241"/>
                  </a:lnTo>
                  <a:lnTo>
                    <a:pt x="85" y="207"/>
                  </a:lnTo>
                  <a:lnTo>
                    <a:pt x="97" y="174"/>
                  </a:lnTo>
                  <a:lnTo>
                    <a:pt x="110" y="142"/>
                  </a:lnTo>
                  <a:lnTo>
                    <a:pt x="122" y="115"/>
                  </a:lnTo>
                  <a:lnTo>
                    <a:pt x="131" y="90"/>
                  </a:lnTo>
                  <a:lnTo>
                    <a:pt x="140" y="69"/>
                  </a:lnTo>
                  <a:lnTo>
                    <a:pt x="147" y="55"/>
                  </a:lnTo>
                  <a:lnTo>
                    <a:pt x="151" y="44"/>
                  </a:lnTo>
                  <a:lnTo>
                    <a:pt x="152" y="40"/>
                  </a:lnTo>
                  <a:lnTo>
                    <a:pt x="161" y="28"/>
                  </a:lnTo>
                  <a:lnTo>
                    <a:pt x="178" y="19"/>
                  </a:lnTo>
                  <a:lnTo>
                    <a:pt x="199" y="11"/>
                  </a:lnTo>
                  <a:lnTo>
                    <a:pt x="225" y="5"/>
                  </a:lnTo>
                  <a:lnTo>
                    <a:pt x="254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CD98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3" name="Freeform 53"/>
            <p:cNvSpPr/>
            <p:nvPr/>
          </p:nvSpPr>
          <p:spPr bwMode="auto">
            <a:xfrm>
              <a:off x="5823534" y="2598320"/>
              <a:ext cx="598658" cy="642516"/>
            </a:xfrm>
            <a:custGeom>
              <a:avLst/>
              <a:gdLst>
                <a:gd name="T0" fmla="*/ 188 w 546"/>
                <a:gd name="T1" fmla="*/ 5 h 586"/>
                <a:gd name="T2" fmla="*/ 210 w 546"/>
                <a:gd name="T3" fmla="*/ 31 h 586"/>
                <a:gd name="T4" fmla="*/ 208 w 546"/>
                <a:gd name="T5" fmla="*/ 74 h 586"/>
                <a:gd name="T6" fmla="*/ 202 w 546"/>
                <a:gd name="T7" fmla="*/ 91 h 586"/>
                <a:gd name="T8" fmla="*/ 237 w 546"/>
                <a:gd name="T9" fmla="*/ 74 h 586"/>
                <a:gd name="T10" fmla="*/ 296 w 546"/>
                <a:gd name="T11" fmla="*/ 56 h 586"/>
                <a:gd name="T12" fmla="*/ 355 w 546"/>
                <a:gd name="T13" fmla="*/ 61 h 586"/>
                <a:gd name="T14" fmla="*/ 379 w 546"/>
                <a:gd name="T15" fmla="*/ 94 h 586"/>
                <a:gd name="T16" fmla="*/ 364 w 546"/>
                <a:gd name="T17" fmla="*/ 132 h 586"/>
                <a:gd name="T18" fmla="*/ 338 w 546"/>
                <a:gd name="T19" fmla="*/ 161 h 586"/>
                <a:gd name="T20" fmla="*/ 341 w 546"/>
                <a:gd name="T21" fmla="*/ 166 h 586"/>
                <a:gd name="T22" fmla="*/ 385 w 546"/>
                <a:gd name="T23" fmla="*/ 172 h 586"/>
                <a:gd name="T24" fmla="*/ 442 w 546"/>
                <a:gd name="T25" fmla="*/ 192 h 586"/>
                <a:gd name="T26" fmla="*/ 489 w 546"/>
                <a:gd name="T27" fmla="*/ 229 h 586"/>
                <a:gd name="T28" fmla="*/ 499 w 546"/>
                <a:gd name="T29" fmla="*/ 290 h 586"/>
                <a:gd name="T30" fmla="*/ 515 w 546"/>
                <a:gd name="T31" fmla="*/ 273 h 586"/>
                <a:gd name="T32" fmla="*/ 541 w 546"/>
                <a:gd name="T33" fmla="*/ 264 h 586"/>
                <a:gd name="T34" fmla="*/ 542 w 546"/>
                <a:gd name="T35" fmla="*/ 293 h 586"/>
                <a:gd name="T36" fmla="*/ 519 w 546"/>
                <a:gd name="T37" fmla="*/ 323 h 586"/>
                <a:gd name="T38" fmla="*/ 533 w 546"/>
                <a:gd name="T39" fmla="*/ 339 h 586"/>
                <a:gd name="T40" fmla="*/ 545 w 546"/>
                <a:gd name="T41" fmla="*/ 377 h 586"/>
                <a:gd name="T42" fmla="*/ 523 w 546"/>
                <a:gd name="T43" fmla="*/ 404 h 586"/>
                <a:gd name="T44" fmla="*/ 499 w 546"/>
                <a:gd name="T45" fmla="*/ 388 h 586"/>
                <a:gd name="T46" fmla="*/ 489 w 546"/>
                <a:gd name="T47" fmla="*/ 373 h 586"/>
                <a:gd name="T48" fmla="*/ 487 w 546"/>
                <a:gd name="T49" fmla="*/ 402 h 586"/>
                <a:gd name="T50" fmla="*/ 478 w 546"/>
                <a:gd name="T51" fmla="*/ 467 h 586"/>
                <a:gd name="T52" fmla="*/ 451 w 546"/>
                <a:gd name="T53" fmla="*/ 535 h 586"/>
                <a:gd name="T54" fmla="*/ 398 w 546"/>
                <a:gd name="T55" fmla="*/ 574 h 586"/>
                <a:gd name="T56" fmla="*/ 364 w 546"/>
                <a:gd name="T57" fmla="*/ 586 h 586"/>
                <a:gd name="T58" fmla="*/ 356 w 546"/>
                <a:gd name="T59" fmla="*/ 583 h 586"/>
                <a:gd name="T60" fmla="*/ 355 w 546"/>
                <a:gd name="T61" fmla="*/ 578 h 586"/>
                <a:gd name="T62" fmla="*/ 343 w 546"/>
                <a:gd name="T63" fmla="*/ 540 h 586"/>
                <a:gd name="T64" fmla="*/ 342 w 546"/>
                <a:gd name="T65" fmla="*/ 472 h 586"/>
                <a:gd name="T66" fmla="*/ 379 w 546"/>
                <a:gd name="T67" fmla="*/ 390 h 586"/>
                <a:gd name="T68" fmla="*/ 393 w 546"/>
                <a:gd name="T69" fmla="*/ 365 h 586"/>
                <a:gd name="T70" fmla="*/ 350 w 546"/>
                <a:gd name="T71" fmla="*/ 371 h 586"/>
                <a:gd name="T72" fmla="*/ 316 w 546"/>
                <a:gd name="T73" fmla="*/ 364 h 586"/>
                <a:gd name="T74" fmla="*/ 322 w 546"/>
                <a:gd name="T75" fmla="*/ 336 h 586"/>
                <a:gd name="T76" fmla="*/ 349 w 546"/>
                <a:gd name="T77" fmla="*/ 311 h 586"/>
                <a:gd name="T78" fmla="*/ 352 w 546"/>
                <a:gd name="T79" fmla="*/ 306 h 586"/>
                <a:gd name="T80" fmla="*/ 309 w 546"/>
                <a:gd name="T81" fmla="*/ 314 h 586"/>
                <a:gd name="T82" fmla="*/ 248 w 546"/>
                <a:gd name="T83" fmla="*/ 319 h 586"/>
                <a:gd name="T84" fmla="*/ 205 w 546"/>
                <a:gd name="T85" fmla="*/ 311 h 586"/>
                <a:gd name="T86" fmla="*/ 203 w 546"/>
                <a:gd name="T87" fmla="*/ 285 h 586"/>
                <a:gd name="T88" fmla="*/ 224 w 546"/>
                <a:gd name="T89" fmla="*/ 269 h 586"/>
                <a:gd name="T90" fmla="*/ 215 w 546"/>
                <a:gd name="T91" fmla="*/ 272 h 586"/>
                <a:gd name="T92" fmla="*/ 165 w 546"/>
                <a:gd name="T93" fmla="*/ 286 h 586"/>
                <a:gd name="T94" fmla="*/ 99 w 546"/>
                <a:gd name="T95" fmla="*/ 299 h 586"/>
                <a:gd name="T96" fmla="*/ 40 w 546"/>
                <a:gd name="T97" fmla="*/ 295 h 586"/>
                <a:gd name="T98" fmla="*/ 4 w 546"/>
                <a:gd name="T99" fmla="*/ 265 h 586"/>
                <a:gd name="T100" fmla="*/ 7 w 546"/>
                <a:gd name="T101" fmla="*/ 240 h 586"/>
                <a:gd name="T102" fmla="*/ 57 w 546"/>
                <a:gd name="T103" fmla="*/ 231 h 586"/>
                <a:gd name="T104" fmla="*/ 76 w 546"/>
                <a:gd name="T105" fmla="*/ 223 h 586"/>
                <a:gd name="T106" fmla="*/ 53 w 546"/>
                <a:gd name="T107" fmla="*/ 184 h 586"/>
                <a:gd name="T108" fmla="*/ 41 w 546"/>
                <a:gd name="T109" fmla="*/ 121 h 586"/>
                <a:gd name="T110" fmla="*/ 74 w 546"/>
                <a:gd name="T111" fmla="*/ 45 h 586"/>
                <a:gd name="T112" fmla="*/ 127 w 546"/>
                <a:gd name="T113" fmla="*/ 5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46" h="586">
                  <a:moveTo>
                    <a:pt x="161" y="0"/>
                  </a:moveTo>
                  <a:lnTo>
                    <a:pt x="176" y="1"/>
                  </a:lnTo>
                  <a:lnTo>
                    <a:pt x="188" y="5"/>
                  </a:lnTo>
                  <a:lnTo>
                    <a:pt x="197" y="9"/>
                  </a:lnTo>
                  <a:lnTo>
                    <a:pt x="206" y="18"/>
                  </a:lnTo>
                  <a:lnTo>
                    <a:pt x="210" y="31"/>
                  </a:lnTo>
                  <a:lnTo>
                    <a:pt x="211" y="44"/>
                  </a:lnTo>
                  <a:lnTo>
                    <a:pt x="211" y="60"/>
                  </a:lnTo>
                  <a:lnTo>
                    <a:pt x="208" y="74"/>
                  </a:lnTo>
                  <a:lnTo>
                    <a:pt x="205" y="86"/>
                  </a:lnTo>
                  <a:lnTo>
                    <a:pt x="199" y="94"/>
                  </a:lnTo>
                  <a:lnTo>
                    <a:pt x="202" y="91"/>
                  </a:lnTo>
                  <a:lnTo>
                    <a:pt x="210" y="87"/>
                  </a:lnTo>
                  <a:lnTo>
                    <a:pt x="222" y="81"/>
                  </a:lnTo>
                  <a:lnTo>
                    <a:pt x="237" y="74"/>
                  </a:lnTo>
                  <a:lnTo>
                    <a:pt x="256" y="66"/>
                  </a:lnTo>
                  <a:lnTo>
                    <a:pt x="275" y="60"/>
                  </a:lnTo>
                  <a:lnTo>
                    <a:pt x="296" y="56"/>
                  </a:lnTo>
                  <a:lnTo>
                    <a:pt x="316" y="53"/>
                  </a:lnTo>
                  <a:lnTo>
                    <a:pt x="337" y="55"/>
                  </a:lnTo>
                  <a:lnTo>
                    <a:pt x="355" y="61"/>
                  </a:lnTo>
                  <a:lnTo>
                    <a:pt x="368" y="70"/>
                  </a:lnTo>
                  <a:lnTo>
                    <a:pt x="376" y="82"/>
                  </a:lnTo>
                  <a:lnTo>
                    <a:pt x="379" y="94"/>
                  </a:lnTo>
                  <a:lnTo>
                    <a:pt x="377" y="107"/>
                  </a:lnTo>
                  <a:lnTo>
                    <a:pt x="372" y="119"/>
                  </a:lnTo>
                  <a:lnTo>
                    <a:pt x="364" y="132"/>
                  </a:lnTo>
                  <a:lnTo>
                    <a:pt x="355" y="142"/>
                  </a:lnTo>
                  <a:lnTo>
                    <a:pt x="346" y="153"/>
                  </a:lnTo>
                  <a:lnTo>
                    <a:pt x="338" y="161"/>
                  </a:lnTo>
                  <a:lnTo>
                    <a:pt x="330" y="165"/>
                  </a:lnTo>
                  <a:lnTo>
                    <a:pt x="333" y="166"/>
                  </a:lnTo>
                  <a:lnTo>
                    <a:pt x="341" y="166"/>
                  </a:lnTo>
                  <a:lnTo>
                    <a:pt x="352" y="167"/>
                  </a:lnTo>
                  <a:lnTo>
                    <a:pt x="368" y="170"/>
                  </a:lnTo>
                  <a:lnTo>
                    <a:pt x="385" y="172"/>
                  </a:lnTo>
                  <a:lnTo>
                    <a:pt x="404" y="178"/>
                  </a:lnTo>
                  <a:lnTo>
                    <a:pt x="423" y="184"/>
                  </a:lnTo>
                  <a:lnTo>
                    <a:pt x="442" y="192"/>
                  </a:lnTo>
                  <a:lnTo>
                    <a:pt x="460" y="201"/>
                  </a:lnTo>
                  <a:lnTo>
                    <a:pt x="476" y="214"/>
                  </a:lnTo>
                  <a:lnTo>
                    <a:pt x="489" y="229"/>
                  </a:lnTo>
                  <a:lnTo>
                    <a:pt x="496" y="246"/>
                  </a:lnTo>
                  <a:lnTo>
                    <a:pt x="502" y="267"/>
                  </a:lnTo>
                  <a:lnTo>
                    <a:pt x="499" y="290"/>
                  </a:lnTo>
                  <a:lnTo>
                    <a:pt x="502" y="288"/>
                  </a:lnTo>
                  <a:lnTo>
                    <a:pt x="507" y="281"/>
                  </a:lnTo>
                  <a:lnTo>
                    <a:pt x="515" y="273"/>
                  </a:lnTo>
                  <a:lnTo>
                    <a:pt x="523" y="265"/>
                  </a:lnTo>
                  <a:lnTo>
                    <a:pt x="532" y="261"/>
                  </a:lnTo>
                  <a:lnTo>
                    <a:pt x="541" y="264"/>
                  </a:lnTo>
                  <a:lnTo>
                    <a:pt x="546" y="271"/>
                  </a:lnTo>
                  <a:lnTo>
                    <a:pt x="546" y="281"/>
                  </a:lnTo>
                  <a:lnTo>
                    <a:pt x="542" y="293"/>
                  </a:lnTo>
                  <a:lnTo>
                    <a:pt x="536" y="305"/>
                  </a:lnTo>
                  <a:lnTo>
                    <a:pt x="528" y="315"/>
                  </a:lnTo>
                  <a:lnTo>
                    <a:pt x="519" y="323"/>
                  </a:lnTo>
                  <a:lnTo>
                    <a:pt x="521" y="326"/>
                  </a:lnTo>
                  <a:lnTo>
                    <a:pt x="527" y="331"/>
                  </a:lnTo>
                  <a:lnTo>
                    <a:pt x="533" y="339"/>
                  </a:lnTo>
                  <a:lnTo>
                    <a:pt x="540" y="350"/>
                  </a:lnTo>
                  <a:lnTo>
                    <a:pt x="545" y="362"/>
                  </a:lnTo>
                  <a:lnTo>
                    <a:pt x="545" y="377"/>
                  </a:lnTo>
                  <a:lnTo>
                    <a:pt x="540" y="392"/>
                  </a:lnTo>
                  <a:lnTo>
                    <a:pt x="531" y="402"/>
                  </a:lnTo>
                  <a:lnTo>
                    <a:pt x="523" y="404"/>
                  </a:lnTo>
                  <a:lnTo>
                    <a:pt x="514" y="402"/>
                  </a:lnTo>
                  <a:lnTo>
                    <a:pt x="506" y="395"/>
                  </a:lnTo>
                  <a:lnTo>
                    <a:pt x="499" y="388"/>
                  </a:lnTo>
                  <a:lnTo>
                    <a:pt x="494" y="381"/>
                  </a:lnTo>
                  <a:lnTo>
                    <a:pt x="490" y="375"/>
                  </a:lnTo>
                  <a:lnTo>
                    <a:pt x="489" y="373"/>
                  </a:lnTo>
                  <a:lnTo>
                    <a:pt x="489" y="377"/>
                  </a:lnTo>
                  <a:lnTo>
                    <a:pt x="489" y="387"/>
                  </a:lnTo>
                  <a:lnTo>
                    <a:pt x="487" y="402"/>
                  </a:lnTo>
                  <a:lnTo>
                    <a:pt x="486" y="421"/>
                  </a:lnTo>
                  <a:lnTo>
                    <a:pt x="483" y="443"/>
                  </a:lnTo>
                  <a:lnTo>
                    <a:pt x="478" y="467"/>
                  </a:lnTo>
                  <a:lnTo>
                    <a:pt x="472" y="491"/>
                  </a:lnTo>
                  <a:lnTo>
                    <a:pt x="462" y="514"/>
                  </a:lnTo>
                  <a:lnTo>
                    <a:pt x="451" y="535"/>
                  </a:lnTo>
                  <a:lnTo>
                    <a:pt x="436" y="552"/>
                  </a:lnTo>
                  <a:lnTo>
                    <a:pt x="419" y="564"/>
                  </a:lnTo>
                  <a:lnTo>
                    <a:pt x="398" y="574"/>
                  </a:lnTo>
                  <a:lnTo>
                    <a:pt x="383" y="581"/>
                  </a:lnTo>
                  <a:lnTo>
                    <a:pt x="372" y="585"/>
                  </a:lnTo>
                  <a:lnTo>
                    <a:pt x="364" y="586"/>
                  </a:lnTo>
                  <a:lnTo>
                    <a:pt x="359" y="586"/>
                  </a:lnTo>
                  <a:lnTo>
                    <a:pt x="358" y="585"/>
                  </a:lnTo>
                  <a:lnTo>
                    <a:pt x="356" y="583"/>
                  </a:lnTo>
                  <a:lnTo>
                    <a:pt x="356" y="581"/>
                  </a:lnTo>
                  <a:lnTo>
                    <a:pt x="356" y="581"/>
                  </a:lnTo>
                  <a:lnTo>
                    <a:pt x="355" y="578"/>
                  </a:lnTo>
                  <a:lnTo>
                    <a:pt x="352" y="569"/>
                  </a:lnTo>
                  <a:lnTo>
                    <a:pt x="347" y="557"/>
                  </a:lnTo>
                  <a:lnTo>
                    <a:pt x="343" y="540"/>
                  </a:lnTo>
                  <a:lnTo>
                    <a:pt x="341" y="519"/>
                  </a:lnTo>
                  <a:lnTo>
                    <a:pt x="339" y="497"/>
                  </a:lnTo>
                  <a:lnTo>
                    <a:pt x="342" y="472"/>
                  </a:lnTo>
                  <a:lnTo>
                    <a:pt x="349" y="445"/>
                  </a:lnTo>
                  <a:lnTo>
                    <a:pt x="360" y="417"/>
                  </a:lnTo>
                  <a:lnTo>
                    <a:pt x="379" y="390"/>
                  </a:lnTo>
                  <a:lnTo>
                    <a:pt x="405" y="362"/>
                  </a:lnTo>
                  <a:lnTo>
                    <a:pt x="402" y="362"/>
                  </a:lnTo>
                  <a:lnTo>
                    <a:pt x="393" y="365"/>
                  </a:lnTo>
                  <a:lnTo>
                    <a:pt x="380" y="367"/>
                  </a:lnTo>
                  <a:lnTo>
                    <a:pt x="366" y="370"/>
                  </a:lnTo>
                  <a:lnTo>
                    <a:pt x="350" y="371"/>
                  </a:lnTo>
                  <a:lnTo>
                    <a:pt x="335" y="371"/>
                  </a:lnTo>
                  <a:lnTo>
                    <a:pt x="324" y="369"/>
                  </a:lnTo>
                  <a:lnTo>
                    <a:pt x="316" y="364"/>
                  </a:lnTo>
                  <a:lnTo>
                    <a:pt x="313" y="354"/>
                  </a:lnTo>
                  <a:lnTo>
                    <a:pt x="316" y="345"/>
                  </a:lnTo>
                  <a:lnTo>
                    <a:pt x="322" y="336"/>
                  </a:lnTo>
                  <a:lnTo>
                    <a:pt x="332" y="327"/>
                  </a:lnTo>
                  <a:lnTo>
                    <a:pt x="339" y="318"/>
                  </a:lnTo>
                  <a:lnTo>
                    <a:pt x="349" y="311"/>
                  </a:lnTo>
                  <a:lnTo>
                    <a:pt x="354" y="307"/>
                  </a:lnTo>
                  <a:lnTo>
                    <a:pt x="356" y="305"/>
                  </a:lnTo>
                  <a:lnTo>
                    <a:pt x="352" y="306"/>
                  </a:lnTo>
                  <a:lnTo>
                    <a:pt x="343" y="307"/>
                  </a:lnTo>
                  <a:lnTo>
                    <a:pt x="328" y="311"/>
                  </a:lnTo>
                  <a:lnTo>
                    <a:pt x="309" y="314"/>
                  </a:lnTo>
                  <a:lnTo>
                    <a:pt x="290" y="316"/>
                  </a:lnTo>
                  <a:lnTo>
                    <a:pt x="267" y="318"/>
                  </a:lnTo>
                  <a:lnTo>
                    <a:pt x="248" y="319"/>
                  </a:lnTo>
                  <a:lnTo>
                    <a:pt x="229" y="319"/>
                  </a:lnTo>
                  <a:lnTo>
                    <a:pt x="214" y="316"/>
                  </a:lnTo>
                  <a:lnTo>
                    <a:pt x="205" y="311"/>
                  </a:lnTo>
                  <a:lnTo>
                    <a:pt x="199" y="302"/>
                  </a:lnTo>
                  <a:lnTo>
                    <a:pt x="199" y="293"/>
                  </a:lnTo>
                  <a:lnTo>
                    <a:pt x="203" y="285"/>
                  </a:lnTo>
                  <a:lnTo>
                    <a:pt x="211" y="277"/>
                  </a:lnTo>
                  <a:lnTo>
                    <a:pt x="219" y="272"/>
                  </a:lnTo>
                  <a:lnTo>
                    <a:pt x="224" y="269"/>
                  </a:lnTo>
                  <a:lnTo>
                    <a:pt x="227" y="268"/>
                  </a:lnTo>
                  <a:lnTo>
                    <a:pt x="224" y="268"/>
                  </a:lnTo>
                  <a:lnTo>
                    <a:pt x="215" y="272"/>
                  </a:lnTo>
                  <a:lnTo>
                    <a:pt x="202" y="276"/>
                  </a:lnTo>
                  <a:lnTo>
                    <a:pt x="185" y="281"/>
                  </a:lnTo>
                  <a:lnTo>
                    <a:pt x="165" y="286"/>
                  </a:lnTo>
                  <a:lnTo>
                    <a:pt x="144" y="292"/>
                  </a:lnTo>
                  <a:lnTo>
                    <a:pt x="121" y="295"/>
                  </a:lnTo>
                  <a:lnTo>
                    <a:pt x="99" y="299"/>
                  </a:lnTo>
                  <a:lnTo>
                    <a:pt x="78" y="301"/>
                  </a:lnTo>
                  <a:lnTo>
                    <a:pt x="58" y="299"/>
                  </a:lnTo>
                  <a:lnTo>
                    <a:pt x="40" y="295"/>
                  </a:lnTo>
                  <a:lnTo>
                    <a:pt x="27" y="288"/>
                  </a:lnTo>
                  <a:lnTo>
                    <a:pt x="13" y="276"/>
                  </a:lnTo>
                  <a:lnTo>
                    <a:pt x="4" y="265"/>
                  </a:lnTo>
                  <a:lnTo>
                    <a:pt x="0" y="255"/>
                  </a:lnTo>
                  <a:lnTo>
                    <a:pt x="2" y="247"/>
                  </a:lnTo>
                  <a:lnTo>
                    <a:pt x="7" y="240"/>
                  </a:lnTo>
                  <a:lnTo>
                    <a:pt x="17" y="235"/>
                  </a:lnTo>
                  <a:lnTo>
                    <a:pt x="34" y="231"/>
                  </a:lnTo>
                  <a:lnTo>
                    <a:pt x="57" y="231"/>
                  </a:lnTo>
                  <a:lnTo>
                    <a:pt x="84" y="233"/>
                  </a:lnTo>
                  <a:lnTo>
                    <a:pt x="83" y="230"/>
                  </a:lnTo>
                  <a:lnTo>
                    <a:pt x="76" y="223"/>
                  </a:lnTo>
                  <a:lnTo>
                    <a:pt x="70" y="214"/>
                  </a:lnTo>
                  <a:lnTo>
                    <a:pt x="61" y="200"/>
                  </a:lnTo>
                  <a:lnTo>
                    <a:pt x="53" y="184"/>
                  </a:lnTo>
                  <a:lnTo>
                    <a:pt x="45" y="165"/>
                  </a:lnTo>
                  <a:lnTo>
                    <a:pt x="41" y="144"/>
                  </a:lnTo>
                  <a:lnTo>
                    <a:pt x="41" y="121"/>
                  </a:lnTo>
                  <a:lnTo>
                    <a:pt x="46" y="96"/>
                  </a:lnTo>
                  <a:lnTo>
                    <a:pt x="57" y="70"/>
                  </a:lnTo>
                  <a:lnTo>
                    <a:pt x="74" y="45"/>
                  </a:lnTo>
                  <a:lnTo>
                    <a:pt x="92" y="27"/>
                  </a:lnTo>
                  <a:lnTo>
                    <a:pt x="110" y="13"/>
                  </a:lnTo>
                  <a:lnTo>
                    <a:pt x="127" y="5"/>
                  </a:lnTo>
                  <a:lnTo>
                    <a:pt x="146" y="0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2A1900"/>
            </a:solidFill>
            <a:ln w="0">
              <a:solidFill>
                <a:srgbClr val="2A19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4" name="Freeform 54"/>
            <p:cNvSpPr/>
            <p:nvPr/>
          </p:nvSpPr>
          <p:spPr bwMode="auto">
            <a:xfrm>
              <a:off x="5901381" y="3039090"/>
              <a:ext cx="107451" cy="103066"/>
            </a:xfrm>
            <a:custGeom>
              <a:avLst/>
              <a:gdLst>
                <a:gd name="T0" fmla="*/ 98 w 98"/>
                <a:gd name="T1" fmla="*/ 0 h 94"/>
                <a:gd name="T2" fmla="*/ 97 w 98"/>
                <a:gd name="T3" fmla="*/ 3 h 94"/>
                <a:gd name="T4" fmla="*/ 94 w 98"/>
                <a:gd name="T5" fmla="*/ 11 h 94"/>
                <a:gd name="T6" fmla="*/ 92 w 98"/>
                <a:gd name="T7" fmla="*/ 23 h 94"/>
                <a:gd name="T8" fmla="*/ 88 w 98"/>
                <a:gd name="T9" fmla="*/ 35 h 94"/>
                <a:gd name="T10" fmla="*/ 83 w 98"/>
                <a:gd name="T11" fmla="*/ 47 h 94"/>
                <a:gd name="T12" fmla="*/ 77 w 98"/>
                <a:gd name="T13" fmla="*/ 56 h 94"/>
                <a:gd name="T14" fmla="*/ 72 w 98"/>
                <a:gd name="T15" fmla="*/ 60 h 94"/>
                <a:gd name="T16" fmla="*/ 67 w 98"/>
                <a:gd name="T17" fmla="*/ 58 h 94"/>
                <a:gd name="T18" fmla="*/ 60 w 98"/>
                <a:gd name="T19" fmla="*/ 54 h 94"/>
                <a:gd name="T20" fmla="*/ 52 w 98"/>
                <a:gd name="T21" fmla="*/ 49 h 94"/>
                <a:gd name="T22" fmla="*/ 45 w 98"/>
                <a:gd name="T23" fmla="*/ 44 h 94"/>
                <a:gd name="T24" fmla="*/ 35 w 98"/>
                <a:gd name="T25" fmla="*/ 43 h 94"/>
                <a:gd name="T26" fmla="*/ 26 w 98"/>
                <a:gd name="T27" fmla="*/ 44 h 94"/>
                <a:gd name="T28" fmla="*/ 18 w 98"/>
                <a:gd name="T29" fmla="*/ 53 h 94"/>
                <a:gd name="T30" fmla="*/ 13 w 98"/>
                <a:gd name="T31" fmla="*/ 64 h 94"/>
                <a:gd name="T32" fmla="*/ 14 w 98"/>
                <a:gd name="T33" fmla="*/ 73 h 94"/>
                <a:gd name="T34" fmla="*/ 18 w 98"/>
                <a:gd name="T35" fmla="*/ 79 h 94"/>
                <a:gd name="T36" fmla="*/ 26 w 98"/>
                <a:gd name="T37" fmla="*/ 85 h 94"/>
                <a:gd name="T38" fmla="*/ 34 w 98"/>
                <a:gd name="T39" fmla="*/ 89 h 94"/>
                <a:gd name="T40" fmla="*/ 43 w 98"/>
                <a:gd name="T41" fmla="*/ 91 h 94"/>
                <a:gd name="T42" fmla="*/ 50 w 98"/>
                <a:gd name="T43" fmla="*/ 92 h 94"/>
                <a:gd name="T44" fmla="*/ 47 w 98"/>
                <a:gd name="T45" fmla="*/ 94 h 94"/>
                <a:gd name="T46" fmla="*/ 42 w 98"/>
                <a:gd name="T47" fmla="*/ 94 h 94"/>
                <a:gd name="T48" fmla="*/ 35 w 98"/>
                <a:gd name="T49" fmla="*/ 92 h 94"/>
                <a:gd name="T50" fmla="*/ 26 w 98"/>
                <a:gd name="T51" fmla="*/ 92 h 94"/>
                <a:gd name="T52" fmla="*/ 18 w 98"/>
                <a:gd name="T53" fmla="*/ 90 h 94"/>
                <a:gd name="T54" fmla="*/ 9 w 98"/>
                <a:gd name="T55" fmla="*/ 86 h 94"/>
                <a:gd name="T56" fmla="*/ 4 w 98"/>
                <a:gd name="T57" fmla="*/ 81 h 94"/>
                <a:gd name="T58" fmla="*/ 0 w 98"/>
                <a:gd name="T59" fmla="*/ 73 h 94"/>
                <a:gd name="T60" fmla="*/ 0 w 98"/>
                <a:gd name="T61" fmla="*/ 61 h 94"/>
                <a:gd name="T62" fmla="*/ 5 w 98"/>
                <a:gd name="T63" fmla="*/ 48 h 94"/>
                <a:gd name="T64" fmla="*/ 13 w 98"/>
                <a:gd name="T65" fmla="*/ 36 h 94"/>
                <a:gd name="T66" fmla="*/ 22 w 98"/>
                <a:gd name="T67" fmla="*/ 32 h 94"/>
                <a:gd name="T68" fmla="*/ 33 w 98"/>
                <a:gd name="T69" fmla="*/ 32 h 94"/>
                <a:gd name="T70" fmla="*/ 42 w 98"/>
                <a:gd name="T71" fmla="*/ 35 h 94"/>
                <a:gd name="T72" fmla="*/ 51 w 98"/>
                <a:gd name="T73" fmla="*/ 40 h 94"/>
                <a:gd name="T74" fmla="*/ 59 w 98"/>
                <a:gd name="T75" fmla="*/ 44 h 94"/>
                <a:gd name="T76" fmla="*/ 63 w 98"/>
                <a:gd name="T77" fmla="*/ 47 h 94"/>
                <a:gd name="T78" fmla="*/ 68 w 98"/>
                <a:gd name="T79" fmla="*/ 44 h 94"/>
                <a:gd name="T80" fmla="*/ 73 w 98"/>
                <a:gd name="T81" fmla="*/ 37 h 94"/>
                <a:gd name="T82" fmla="*/ 80 w 98"/>
                <a:gd name="T83" fmla="*/ 28 h 94"/>
                <a:gd name="T84" fmla="*/ 86 w 98"/>
                <a:gd name="T85" fmla="*/ 18 h 94"/>
                <a:gd name="T86" fmla="*/ 92 w 98"/>
                <a:gd name="T87" fmla="*/ 9 h 94"/>
                <a:gd name="T88" fmla="*/ 96 w 98"/>
                <a:gd name="T89" fmla="*/ 2 h 94"/>
                <a:gd name="T90" fmla="*/ 98 w 98"/>
                <a:gd name="T91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8" h="94">
                  <a:moveTo>
                    <a:pt x="98" y="0"/>
                  </a:moveTo>
                  <a:lnTo>
                    <a:pt x="97" y="3"/>
                  </a:lnTo>
                  <a:lnTo>
                    <a:pt x="94" y="11"/>
                  </a:lnTo>
                  <a:lnTo>
                    <a:pt x="92" y="23"/>
                  </a:lnTo>
                  <a:lnTo>
                    <a:pt x="88" y="35"/>
                  </a:lnTo>
                  <a:lnTo>
                    <a:pt x="83" y="47"/>
                  </a:lnTo>
                  <a:lnTo>
                    <a:pt x="77" y="56"/>
                  </a:lnTo>
                  <a:lnTo>
                    <a:pt x="72" y="60"/>
                  </a:lnTo>
                  <a:lnTo>
                    <a:pt x="67" y="58"/>
                  </a:lnTo>
                  <a:lnTo>
                    <a:pt x="60" y="54"/>
                  </a:lnTo>
                  <a:lnTo>
                    <a:pt x="52" y="49"/>
                  </a:lnTo>
                  <a:lnTo>
                    <a:pt x="45" y="44"/>
                  </a:lnTo>
                  <a:lnTo>
                    <a:pt x="35" y="43"/>
                  </a:lnTo>
                  <a:lnTo>
                    <a:pt x="26" y="44"/>
                  </a:lnTo>
                  <a:lnTo>
                    <a:pt x="18" y="53"/>
                  </a:lnTo>
                  <a:lnTo>
                    <a:pt x="13" y="64"/>
                  </a:lnTo>
                  <a:lnTo>
                    <a:pt x="14" y="73"/>
                  </a:lnTo>
                  <a:lnTo>
                    <a:pt x="18" y="79"/>
                  </a:lnTo>
                  <a:lnTo>
                    <a:pt x="26" y="85"/>
                  </a:lnTo>
                  <a:lnTo>
                    <a:pt x="34" y="89"/>
                  </a:lnTo>
                  <a:lnTo>
                    <a:pt x="43" y="91"/>
                  </a:lnTo>
                  <a:lnTo>
                    <a:pt x="50" y="92"/>
                  </a:lnTo>
                  <a:lnTo>
                    <a:pt x="47" y="94"/>
                  </a:lnTo>
                  <a:lnTo>
                    <a:pt x="42" y="94"/>
                  </a:lnTo>
                  <a:lnTo>
                    <a:pt x="35" y="92"/>
                  </a:lnTo>
                  <a:lnTo>
                    <a:pt x="26" y="92"/>
                  </a:lnTo>
                  <a:lnTo>
                    <a:pt x="18" y="90"/>
                  </a:lnTo>
                  <a:lnTo>
                    <a:pt x="9" y="86"/>
                  </a:lnTo>
                  <a:lnTo>
                    <a:pt x="4" y="81"/>
                  </a:lnTo>
                  <a:lnTo>
                    <a:pt x="0" y="73"/>
                  </a:lnTo>
                  <a:lnTo>
                    <a:pt x="0" y="61"/>
                  </a:lnTo>
                  <a:lnTo>
                    <a:pt x="5" y="48"/>
                  </a:lnTo>
                  <a:lnTo>
                    <a:pt x="13" y="36"/>
                  </a:lnTo>
                  <a:lnTo>
                    <a:pt x="22" y="32"/>
                  </a:lnTo>
                  <a:lnTo>
                    <a:pt x="33" y="32"/>
                  </a:lnTo>
                  <a:lnTo>
                    <a:pt x="42" y="35"/>
                  </a:lnTo>
                  <a:lnTo>
                    <a:pt x="51" y="40"/>
                  </a:lnTo>
                  <a:lnTo>
                    <a:pt x="59" y="44"/>
                  </a:lnTo>
                  <a:lnTo>
                    <a:pt x="63" y="47"/>
                  </a:lnTo>
                  <a:lnTo>
                    <a:pt x="68" y="44"/>
                  </a:lnTo>
                  <a:lnTo>
                    <a:pt x="73" y="37"/>
                  </a:lnTo>
                  <a:lnTo>
                    <a:pt x="80" y="28"/>
                  </a:lnTo>
                  <a:lnTo>
                    <a:pt x="86" y="18"/>
                  </a:lnTo>
                  <a:lnTo>
                    <a:pt x="92" y="9"/>
                  </a:lnTo>
                  <a:lnTo>
                    <a:pt x="96" y="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C17948"/>
            </a:solidFill>
            <a:ln w="0">
              <a:solidFill>
                <a:srgbClr val="C17948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5" name="Freeform 55"/>
            <p:cNvSpPr/>
            <p:nvPr/>
          </p:nvSpPr>
          <p:spPr bwMode="auto">
            <a:xfrm>
              <a:off x="6072426" y="3040186"/>
              <a:ext cx="29604" cy="46051"/>
            </a:xfrm>
            <a:custGeom>
              <a:avLst/>
              <a:gdLst>
                <a:gd name="T0" fmla="*/ 17 w 27"/>
                <a:gd name="T1" fmla="*/ 0 h 42"/>
                <a:gd name="T2" fmla="*/ 21 w 27"/>
                <a:gd name="T3" fmla="*/ 0 h 42"/>
                <a:gd name="T4" fmla="*/ 25 w 27"/>
                <a:gd name="T5" fmla="*/ 5 h 42"/>
                <a:gd name="T6" fmla="*/ 27 w 27"/>
                <a:gd name="T7" fmla="*/ 14 h 42"/>
                <a:gd name="T8" fmla="*/ 26 w 27"/>
                <a:gd name="T9" fmla="*/ 25 h 42"/>
                <a:gd name="T10" fmla="*/ 23 w 27"/>
                <a:gd name="T11" fmla="*/ 30 h 42"/>
                <a:gd name="T12" fmla="*/ 21 w 27"/>
                <a:gd name="T13" fmla="*/ 35 h 42"/>
                <a:gd name="T14" fmla="*/ 17 w 27"/>
                <a:gd name="T15" fmla="*/ 38 h 42"/>
                <a:gd name="T16" fmla="*/ 14 w 27"/>
                <a:gd name="T17" fmla="*/ 40 h 42"/>
                <a:gd name="T18" fmla="*/ 10 w 27"/>
                <a:gd name="T19" fmla="*/ 42 h 42"/>
                <a:gd name="T20" fmla="*/ 6 w 27"/>
                <a:gd name="T21" fmla="*/ 42 h 42"/>
                <a:gd name="T22" fmla="*/ 1 w 27"/>
                <a:gd name="T23" fmla="*/ 36 h 42"/>
                <a:gd name="T24" fmla="*/ 0 w 27"/>
                <a:gd name="T25" fmla="*/ 29 h 42"/>
                <a:gd name="T26" fmla="*/ 1 w 27"/>
                <a:gd name="T27" fmla="*/ 17 h 42"/>
                <a:gd name="T28" fmla="*/ 4 w 27"/>
                <a:gd name="T29" fmla="*/ 12 h 42"/>
                <a:gd name="T30" fmla="*/ 6 w 27"/>
                <a:gd name="T31" fmla="*/ 8 h 42"/>
                <a:gd name="T32" fmla="*/ 10 w 27"/>
                <a:gd name="T33" fmla="*/ 4 h 42"/>
                <a:gd name="T34" fmla="*/ 13 w 27"/>
                <a:gd name="T35" fmla="*/ 1 h 42"/>
                <a:gd name="T36" fmla="*/ 17 w 27"/>
                <a:gd name="T3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42">
                  <a:moveTo>
                    <a:pt x="17" y="0"/>
                  </a:moveTo>
                  <a:lnTo>
                    <a:pt x="21" y="0"/>
                  </a:lnTo>
                  <a:lnTo>
                    <a:pt x="25" y="5"/>
                  </a:lnTo>
                  <a:lnTo>
                    <a:pt x="27" y="14"/>
                  </a:lnTo>
                  <a:lnTo>
                    <a:pt x="26" y="25"/>
                  </a:lnTo>
                  <a:lnTo>
                    <a:pt x="23" y="30"/>
                  </a:lnTo>
                  <a:lnTo>
                    <a:pt x="21" y="35"/>
                  </a:lnTo>
                  <a:lnTo>
                    <a:pt x="17" y="38"/>
                  </a:lnTo>
                  <a:lnTo>
                    <a:pt x="14" y="40"/>
                  </a:lnTo>
                  <a:lnTo>
                    <a:pt x="10" y="42"/>
                  </a:lnTo>
                  <a:lnTo>
                    <a:pt x="6" y="42"/>
                  </a:lnTo>
                  <a:lnTo>
                    <a:pt x="1" y="36"/>
                  </a:lnTo>
                  <a:lnTo>
                    <a:pt x="0" y="29"/>
                  </a:lnTo>
                  <a:lnTo>
                    <a:pt x="1" y="17"/>
                  </a:lnTo>
                  <a:lnTo>
                    <a:pt x="4" y="12"/>
                  </a:lnTo>
                  <a:lnTo>
                    <a:pt x="6" y="8"/>
                  </a:lnTo>
                  <a:lnTo>
                    <a:pt x="10" y="4"/>
                  </a:lnTo>
                  <a:lnTo>
                    <a:pt x="13" y="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56"/>
            <p:cNvSpPr/>
            <p:nvPr/>
          </p:nvSpPr>
          <p:spPr bwMode="auto">
            <a:xfrm>
              <a:off x="5944142" y="3009486"/>
              <a:ext cx="30700" cy="46051"/>
            </a:xfrm>
            <a:custGeom>
              <a:avLst/>
              <a:gdLst>
                <a:gd name="T0" fmla="*/ 17 w 28"/>
                <a:gd name="T1" fmla="*/ 0 h 42"/>
                <a:gd name="T2" fmla="*/ 21 w 28"/>
                <a:gd name="T3" fmla="*/ 0 h 42"/>
                <a:gd name="T4" fmla="*/ 26 w 28"/>
                <a:gd name="T5" fmla="*/ 6 h 42"/>
                <a:gd name="T6" fmla="*/ 28 w 28"/>
                <a:gd name="T7" fmla="*/ 15 h 42"/>
                <a:gd name="T8" fmla="*/ 26 w 28"/>
                <a:gd name="T9" fmla="*/ 25 h 42"/>
                <a:gd name="T10" fmla="*/ 24 w 28"/>
                <a:gd name="T11" fmla="*/ 30 h 42"/>
                <a:gd name="T12" fmla="*/ 21 w 28"/>
                <a:gd name="T13" fmla="*/ 34 h 42"/>
                <a:gd name="T14" fmla="*/ 19 w 28"/>
                <a:gd name="T15" fmla="*/ 38 h 42"/>
                <a:gd name="T16" fmla="*/ 15 w 28"/>
                <a:gd name="T17" fmla="*/ 41 h 42"/>
                <a:gd name="T18" fmla="*/ 11 w 28"/>
                <a:gd name="T19" fmla="*/ 42 h 42"/>
                <a:gd name="T20" fmla="*/ 8 w 28"/>
                <a:gd name="T21" fmla="*/ 42 h 42"/>
                <a:gd name="T22" fmla="*/ 3 w 28"/>
                <a:gd name="T23" fmla="*/ 37 h 42"/>
                <a:gd name="T24" fmla="*/ 0 w 28"/>
                <a:gd name="T25" fmla="*/ 28 h 42"/>
                <a:gd name="T26" fmla="*/ 3 w 28"/>
                <a:gd name="T27" fmla="*/ 17 h 42"/>
                <a:gd name="T28" fmla="*/ 4 w 28"/>
                <a:gd name="T29" fmla="*/ 12 h 42"/>
                <a:gd name="T30" fmla="*/ 8 w 28"/>
                <a:gd name="T31" fmla="*/ 7 h 42"/>
                <a:gd name="T32" fmla="*/ 11 w 28"/>
                <a:gd name="T33" fmla="*/ 4 h 42"/>
                <a:gd name="T34" fmla="*/ 15 w 28"/>
                <a:gd name="T35" fmla="*/ 2 h 42"/>
                <a:gd name="T36" fmla="*/ 17 w 28"/>
                <a:gd name="T37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42">
                  <a:moveTo>
                    <a:pt x="17" y="0"/>
                  </a:moveTo>
                  <a:lnTo>
                    <a:pt x="21" y="0"/>
                  </a:lnTo>
                  <a:lnTo>
                    <a:pt x="26" y="6"/>
                  </a:lnTo>
                  <a:lnTo>
                    <a:pt x="28" y="15"/>
                  </a:lnTo>
                  <a:lnTo>
                    <a:pt x="26" y="25"/>
                  </a:lnTo>
                  <a:lnTo>
                    <a:pt x="24" y="30"/>
                  </a:lnTo>
                  <a:lnTo>
                    <a:pt x="21" y="34"/>
                  </a:lnTo>
                  <a:lnTo>
                    <a:pt x="19" y="38"/>
                  </a:lnTo>
                  <a:lnTo>
                    <a:pt x="15" y="41"/>
                  </a:lnTo>
                  <a:lnTo>
                    <a:pt x="11" y="42"/>
                  </a:lnTo>
                  <a:lnTo>
                    <a:pt x="8" y="42"/>
                  </a:lnTo>
                  <a:lnTo>
                    <a:pt x="3" y="37"/>
                  </a:lnTo>
                  <a:lnTo>
                    <a:pt x="0" y="28"/>
                  </a:lnTo>
                  <a:lnTo>
                    <a:pt x="3" y="17"/>
                  </a:lnTo>
                  <a:lnTo>
                    <a:pt x="4" y="12"/>
                  </a:lnTo>
                  <a:lnTo>
                    <a:pt x="8" y="7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57"/>
            <p:cNvSpPr/>
            <p:nvPr/>
          </p:nvSpPr>
          <p:spPr bwMode="auto">
            <a:xfrm>
              <a:off x="6066944" y="2980978"/>
              <a:ext cx="83330" cy="18640"/>
            </a:xfrm>
            <a:custGeom>
              <a:avLst/>
              <a:gdLst>
                <a:gd name="T0" fmla="*/ 30 w 76"/>
                <a:gd name="T1" fmla="*/ 0 h 17"/>
                <a:gd name="T2" fmla="*/ 43 w 76"/>
                <a:gd name="T3" fmla="*/ 1 h 17"/>
                <a:gd name="T4" fmla="*/ 58 w 76"/>
                <a:gd name="T5" fmla="*/ 5 h 17"/>
                <a:gd name="T6" fmla="*/ 76 w 76"/>
                <a:gd name="T7" fmla="*/ 16 h 17"/>
                <a:gd name="T8" fmla="*/ 72 w 76"/>
                <a:gd name="T9" fmla="*/ 16 h 17"/>
                <a:gd name="T10" fmla="*/ 62 w 76"/>
                <a:gd name="T11" fmla="*/ 15 h 17"/>
                <a:gd name="T12" fmla="*/ 48 w 76"/>
                <a:gd name="T13" fmla="*/ 15 h 17"/>
                <a:gd name="T14" fmla="*/ 31 w 76"/>
                <a:gd name="T15" fmla="*/ 13 h 17"/>
                <a:gd name="T16" fmla="*/ 15 w 76"/>
                <a:gd name="T17" fmla="*/ 15 h 17"/>
                <a:gd name="T18" fmla="*/ 0 w 76"/>
                <a:gd name="T19" fmla="*/ 17 h 17"/>
                <a:gd name="T20" fmla="*/ 1 w 76"/>
                <a:gd name="T21" fmla="*/ 15 h 17"/>
                <a:gd name="T22" fmla="*/ 5 w 76"/>
                <a:gd name="T23" fmla="*/ 12 h 17"/>
                <a:gd name="T24" fmla="*/ 11 w 76"/>
                <a:gd name="T25" fmla="*/ 7 h 17"/>
                <a:gd name="T26" fmla="*/ 19 w 76"/>
                <a:gd name="T27" fmla="*/ 3 h 17"/>
                <a:gd name="T28" fmla="*/ 30 w 76"/>
                <a:gd name="T2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" h="17">
                  <a:moveTo>
                    <a:pt x="30" y="0"/>
                  </a:moveTo>
                  <a:lnTo>
                    <a:pt x="43" y="1"/>
                  </a:lnTo>
                  <a:lnTo>
                    <a:pt x="58" y="5"/>
                  </a:lnTo>
                  <a:lnTo>
                    <a:pt x="76" y="16"/>
                  </a:lnTo>
                  <a:lnTo>
                    <a:pt x="72" y="16"/>
                  </a:lnTo>
                  <a:lnTo>
                    <a:pt x="62" y="15"/>
                  </a:lnTo>
                  <a:lnTo>
                    <a:pt x="48" y="15"/>
                  </a:lnTo>
                  <a:lnTo>
                    <a:pt x="31" y="13"/>
                  </a:lnTo>
                  <a:lnTo>
                    <a:pt x="15" y="15"/>
                  </a:lnTo>
                  <a:lnTo>
                    <a:pt x="0" y="17"/>
                  </a:lnTo>
                  <a:lnTo>
                    <a:pt x="1" y="15"/>
                  </a:lnTo>
                  <a:lnTo>
                    <a:pt x="5" y="12"/>
                  </a:lnTo>
                  <a:lnTo>
                    <a:pt x="11" y="7"/>
                  </a:lnTo>
                  <a:lnTo>
                    <a:pt x="19" y="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58"/>
            <p:cNvSpPr/>
            <p:nvPr/>
          </p:nvSpPr>
          <p:spPr bwMode="auto">
            <a:xfrm>
              <a:off x="5952914" y="2957953"/>
              <a:ext cx="61401" cy="35086"/>
            </a:xfrm>
            <a:custGeom>
              <a:avLst/>
              <a:gdLst>
                <a:gd name="T0" fmla="*/ 25 w 56"/>
                <a:gd name="T1" fmla="*/ 0 h 32"/>
                <a:gd name="T2" fmla="*/ 36 w 56"/>
                <a:gd name="T3" fmla="*/ 4 h 32"/>
                <a:gd name="T4" fmla="*/ 42 w 56"/>
                <a:gd name="T5" fmla="*/ 9 h 32"/>
                <a:gd name="T6" fmla="*/ 49 w 56"/>
                <a:gd name="T7" fmla="*/ 17 h 32"/>
                <a:gd name="T8" fmla="*/ 53 w 56"/>
                <a:gd name="T9" fmla="*/ 24 h 32"/>
                <a:gd name="T10" fmla="*/ 55 w 56"/>
                <a:gd name="T11" fmla="*/ 29 h 32"/>
                <a:gd name="T12" fmla="*/ 56 w 56"/>
                <a:gd name="T13" fmla="*/ 32 h 32"/>
                <a:gd name="T14" fmla="*/ 41 w 56"/>
                <a:gd name="T15" fmla="*/ 21 h 32"/>
                <a:gd name="T16" fmla="*/ 26 w 56"/>
                <a:gd name="T17" fmla="*/ 13 h 32"/>
                <a:gd name="T18" fmla="*/ 13 w 56"/>
                <a:gd name="T19" fmla="*/ 9 h 32"/>
                <a:gd name="T20" fmla="*/ 4 w 56"/>
                <a:gd name="T21" fmla="*/ 8 h 32"/>
                <a:gd name="T22" fmla="*/ 0 w 56"/>
                <a:gd name="T23" fmla="*/ 8 h 32"/>
                <a:gd name="T24" fmla="*/ 13 w 56"/>
                <a:gd name="T25" fmla="*/ 2 h 32"/>
                <a:gd name="T26" fmla="*/ 25 w 56"/>
                <a:gd name="T2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6" h="32">
                  <a:moveTo>
                    <a:pt x="25" y="0"/>
                  </a:moveTo>
                  <a:lnTo>
                    <a:pt x="36" y="4"/>
                  </a:lnTo>
                  <a:lnTo>
                    <a:pt x="42" y="9"/>
                  </a:lnTo>
                  <a:lnTo>
                    <a:pt x="49" y="17"/>
                  </a:lnTo>
                  <a:lnTo>
                    <a:pt x="53" y="24"/>
                  </a:lnTo>
                  <a:lnTo>
                    <a:pt x="55" y="29"/>
                  </a:lnTo>
                  <a:lnTo>
                    <a:pt x="56" y="32"/>
                  </a:lnTo>
                  <a:lnTo>
                    <a:pt x="41" y="21"/>
                  </a:lnTo>
                  <a:lnTo>
                    <a:pt x="26" y="13"/>
                  </a:lnTo>
                  <a:lnTo>
                    <a:pt x="13" y="9"/>
                  </a:lnTo>
                  <a:lnTo>
                    <a:pt x="4" y="8"/>
                  </a:lnTo>
                  <a:lnTo>
                    <a:pt x="0" y="8"/>
                  </a:lnTo>
                  <a:lnTo>
                    <a:pt x="13" y="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9" name="Freeform 59"/>
            <p:cNvSpPr/>
            <p:nvPr/>
          </p:nvSpPr>
          <p:spPr bwMode="auto">
            <a:xfrm>
              <a:off x="5927695" y="3258379"/>
              <a:ext cx="182010" cy="117320"/>
            </a:xfrm>
            <a:custGeom>
              <a:avLst/>
              <a:gdLst>
                <a:gd name="T0" fmla="*/ 138 w 166"/>
                <a:gd name="T1" fmla="*/ 0 h 107"/>
                <a:gd name="T2" fmla="*/ 153 w 166"/>
                <a:gd name="T3" fmla="*/ 0 h 107"/>
                <a:gd name="T4" fmla="*/ 166 w 166"/>
                <a:gd name="T5" fmla="*/ 1 h 107"/>
                <a:gd name="T6" fmla="*/ 151 w 166"/>
                <a:gd name="T7" fmla="*/ 23 h 107"/>
                <a:gd name="T8" fmla="*/ 136 w 166"/>
                <a:gd name="T9" fmla="*/ 47 h 107"/>
                <a:gd name="T10" fmla="*/ 117 w 166"/>
                <a:gd name="T11" fmla="*/ 68 h 107"/>
                <a:gd name="T12" fmla="*/ 99 w 166"/>
                <a:gd name="T13" fmla="*/ 85 h 107"/>
                <a:gd name="T14" fmla="*/ 79 w 166"/>
                <a:gd name="T15" fmla="*/ 98 h 107"/>
                <a:gd name="T16" fmla="*/ 59 w 166"/>
                <a:gd name="T17" fmla="*/ 106 h 107"/>
                <a:gd name="T18" fmla="*/ 38 w 166"/>
                <a:gd name="T19" fmla="*/ 107 h 107"/>
                <a:gd name="T20" fmla="*/ 17 w 166"/>
                <a:gd name="T21" fmla="*/ 102 h 107"/>
                <a:gd name="T22" fmla="*/ 0 w 166"/>
                <a:gd name="T23" fmla="*/ 93 h 107"/>
                <a:gd name="T24" fmla="*/ 7 w 166"/>
                <a:gd name="T25" fmla="*/ 69 h 107"/>
                <a:gd name="T26" fmla="*/ 19 w 166"/>
                <a:gd name="T27" fmla="*/ 50 h 107"/>
                <a:gd name="T28" fmla="*/ 34 w 166"/>
                <a:gd name="T29" fmla="*/ 34 h 107"/>
                <a:gd name="T30" fmla="*/ 49 w 166"/>
                <a:gd name="T31" fmla="*/ 22 h 107"/>
                <a:gd name="T32" fmla="*/ 68 w 166"/>
                <a:gd name="T33" fmla="*/ 13 h 107"/>
                <a:gd name="T34" fmla="*/ 85 w 166"/>
                <a:gd name="T35" fmla="*/ 6 h 107"/>
                <a:gd name="T36" fmla="*/ 104 w 166"/>
                <a:gd name="T37" fmla="*/ 2 h 107"/>
                <a:gd name="T38" fmla="*/ 121 w 166"/>
                <a:gd name="T39" fmla="*/ 1 h 107"/>
                <a:gd name="T40" fmla="*/ 138 w 166"/>
                <a:gd name="T4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6" h="107">
                  <a:moveTo>
                    <a:pt x="138" y="0"/>
                  </a:moveTo>
                  <a:lnTo>
                    <a:pt x="153" y="0"/>
                  </a:lnTo>
                  <a:lnTo>
                    <a:pt x="166" y="1"/>
                  </a:lnTo>
                  <a:lnTo>
                    <a:pt x="151" y="23"/>
                  </a:lnTo>
                  <a:lnTo>
                    <a:pt x="136" y="47"/>
                  </a:lnTo>
                  <a:lnTo>
                    <a:pt x="117" y="68"/>
                  </a:lnTo>
                  <a:lnTo>
                    <a:pt x="99" y="85"/>
                  </a:lnTo>
                  <a:lnTo>
                    <a:pt x="79" y="98"/>
                  </a:lnTo>
                  <a:lnTo>
                    <a:pt x="59" y="106"/>
                  </a:lnTo>
                  <a:lnTo>
                    <a:pt x="38" y="107"/>
                  </a:lnTo>
                  <a:lnTo>
                    <a:pt x="17" y="102"/>
                  </a:lnTo>
                  <a:lnTo>
                    <a:pt x="0" y="93"/>
                  </a:lnTo>
                  <a:lnTo>
                    <a:pt x="7" y="69"/>
                  </a:lnTo>
                  <a:lnTo>
                    <a:pt x="19" y="50"/>
                  </a:lnTo>
                  <a:lnTo>
                    <a:pt x="34" y="34"/>
                  </a:lnTo>
                  <a:lnTo>
                    <a:pt x="49" y="22"/>
                  </a:lnTo>
                  <a:lnTo>
                    <a:pt x="68" y="13"/>
                  </a:lnTo>
                  <a:lnTo>
                    <a:pt x="85" y="6"/>
                  </a:lnTo>
                  <a:lnTo>
                    <a:pt x="104" y="2"/>
                  </a:lnTo>
                  <a:lnTo>
                    <a:pt x="121" y="1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DA7696"/>
            </a:solidFill>
            <a:ln w="0">
              <a:solidFill>
                <a:srgbClr val="DA7696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0" name="Freeform 60"/>
            <p:cNvSpPr/>
            <p:nvPr/>
          </p:nvSpPr>
          <p:spPr bwMode="auto">
            <a:xfrm>
              <a:off x="5860813" y="3170663"/>
              <a:ext cx="290558" cy="189685"/>
            </a:xfrm>
            <a:custGeom>
              <a:avLst/>
              <a:gdLst>
                <a:gd name="T0" fmla="*/ 185 w 265"/>
                <a:gd name="T1" fmla="*/ 0 h 173"/>
                <a:gd name="T2" fmla="*/ 212 w 265"/>
                <a:gd name="T3" fmla="*/ 0 h 173"/>
                <a:gd name="T4" fmla="*/ 236 w 265"/>
                <a:gd name="T5" fmla="*/ 0 h 173"/>
                <a:gd name="T6" fmla="*/ 254 w 265"/>
                <a:gd name="T7" fmla="*/ 1 h 173"/>
                <a:gd name="T8" fmla="*/ 265 w 265"/>
                <a:gd name="T9" fmla="*/ 3 h 173"/>
                <a:gd name="T10" fmla="*/ 264 w 265"/>
                <a:gd name="T11" fmla="*/ 5 h 173"/>
                <a:gd name="T12" fmla="*/ 261 w 265"/>
                <a:gd name="T13" fmla="*/ 14 h 173"/>
                <a:gd name="T14" fmla="*/ 254 w 265"/>
                <a:gd name="T15" fmla="*/ 26 h 173"/>
                <a:gd name="T16" fmla="*/ 246 w 265"/>
                <a:gd name="T17" fmla="*/ 42 h 173"/>
                <a:gd name="T18" fmla="*/ 237 w 265"/>
                <a:gd name="T19" fmla="*/ 61 h 173"/>
                <a:gd name="T20" fmla="*/ 227 w 265"/>
                <a:gd name="T21" fmla="*/ 81 h 173"/>
                <a:gd name="T22" fmla="*/ 214 w 265"/>
                <a:gd name="T23" fmla="*/ 80 h 173"/>
                <a:gd name="T24" fmla="*/ 199 w 265"/>
                <a:gd name="T25" fmla="*/ 80 h 173"/>
                <a:gd name="T26" fmla="*/ 182 w 265"/>
                <a:gd name="T27" fmla="*/ 81 h 173"/>
                <a:gd name="T28" fmla="*/ 165 w 265"/>
                <a:gd name="T29" fmla="*/ 82 h 173"/>
                <a:gd name="T30" fmla="*/ 146 w 265"/>
                <a:gd name="T31" fmla="*/ 86 h 173"/>
                <a:gd name="T32" fmla="*/ 129 w 265"/>
                <a:gd name="T33" fmla="*/ 93 h 173"/>
                <a:gd name="T34" fmla="*/ 110 w 265"/>
                <a:gd name="T35" fmla="*/ 102 h 173"/>
                <a:gd name="T36" fmla="*/ 95 w 265"/>
                <a:gd name="T37" fmla="*/ 114 h 173"/>
                <a:gd name="T38" fmla="*/ 80 w 265"/>
                <a:gd name="T39" fmla="*/ 130 h 173"/>
                <a:gd name="T40" fmla="*/ 68 w 265"/>
                <a:gd name="T41" fmla="*/ 149 h 173"/>
                <a:gd name="T42" fmla="*/ 61 w 265"/>
                <a:gd name="T43" fmla="*/ 173 h 173"/>
                <a:gd name="T44" fmla="*/ 44 w 265"/>
                <a:gd name="T45" fmla="*/ 158 h 173"/>
                <a:gd name="T46" fmla="*/ 30 w 265"/>
                <a:gd name="T47" fmla="*/ 139 h 173"/>
                <a:gd name="T48" fmla="*/ 20 w 265"/>
                <a:gd name="T49" fmla="*/ 118 h 173"/>
                <a:gd name="T50" fmla="*/ 12 w 265"/>
                <a:gd name="T51" fmla="*/ 94 h 173"/>
                <a:gd name="T52" fmla="*/ 7 w 265"/>
                <a:gd name="T53" fmla="*/ 72 h 173"/>
                <a:gd name="T54" fmla="*/ 3 w 265"/>
                <a:gd name="T55" fmla="*/ 51 h 173"/>
                <a:gd name="T56" fmla="*/ 0 w 265"/>
                <a:gd name="T57" fmla="*/ 33 h 173"/>
                <a:gd name="T58" fmla="*/ 0 w 265"/>
                <a:gd name="T59" fmla="*/ 18 h 173"/>
                <a:gd name="T60" fmla="*/ 0 w 265"/>
                <a:gd name="T61" fmla="*/ 8 h 173"/>
                <a:gd name="T62" fmla="*/ 0 w 265"/>
                <a:gd name="T63" fmla="*/ 4 h 173"/>
                <a:gd name="T64" fmla="*/ 4 w 265"/>
                <a:gd name="T65" fmla="*/ 4 h 173"/>
                <a:gd name="T66" fmla="*/ 17 w 265"/>
                <a:gd name="T67" fmla="*/ 4 h 173"/>
                <a:gd name="T68" fmla="*/ 37 w 265"/>
                <a:gd name="T69" fmla="*/ 3 h 173"/>
                <a:gd name="T70" fmla="*/ 63 w 265"/>
                <a:gd name="T71" fmla="*/ 3 h 173"/>
                <a:gd name="T72" fmla="*/ 92 w 265"/>
                <a:gd name="T73" fmla="*/ 1 h 173"/>
                <a:gd name="T74" fmla="*/ 122 w 265"/>
                <a:gd name="T75" fmla="*/ 1 h 173"/>
                <a:gd name="T76" fmla="*/ 154 w 265"/>
                <a:gd name="T77" fmla="*/ 0 h 173"/>
                <a:gd name="T78" fmla="*/ 185 w 265"/>
                <a:gd name="T79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65" h="173">
                  <a:moveTo>
                    <a:pt x="185" y="0"/>
                  </a:moveTo>
                  <a:lnTo>
                    <a:pt x="212" y="0"/>
                  </a:lnTo>
                  <a:lnTo>
                    <a:pt x="236" y="0"/>
                  </a:lnTo>
                  <a:lnTo>
                    <a:pt x="254" y="1"/>
                  </a:lnTo>
                  <a:lnTo>
                    <a:pt x="265" y="3"/>
                  </a:lnTo>
                  <a:lnTo>
                    <a:pt x="264" y="5"/>
                  </a:lnTo>
                  <a:lnTo>
                    <a:pt x="261" y="14"/>
                  </a:lnTo>
                  <a:lnTo>
                    <a:pt x="254" y="26"/>
                  </a:lnTo>
                  <a:lnTo>
                    <a:pt x="246" y="42"/>
                  </a:lnTo>
                  <a:lnTo>
                    <a:pt x="237" y="61"/>
                  </a:lnTo>
                  <a:lnTo>
                    <a:pt x="227" y="81"/>
                  </a:lnTo>
                  <a:lnTo>
                    <a:pt x="214" y="80"/>
                  </a:lnTo>
                  <a:lnTo>
                    <a:pt x="199" y="80"/>
                  </a:lnTo>
                  <a:lnTo>
                    <a:pt x="182" y="81"/>
                  </a:lnTo>
                  <a:lnTo>
                    <a:pt x="165" y="82"/>
                  </a:lnTo>
                  <a:lnTo>
                    <a:pt x="146" y="86"/>
                  </a:lnTo>
                  <a:lnTo>
                    <a:pt x="129" y="93"/>
                  </a:lnTo>
                  <a:lnTo>
                    <a:pt x="110" y="102"/>
                  </a:lnTo>
                  <a:lnTo>
                    <a:pt x="95" y="114"/>
                  </a:lnTo>
                  <a:lnTo>
                    <a:pt x="80" y="130"/>
                  </a:lnTo>
                  <a:lnTo>
                    <a:pt x="68" y="149"/>
                  </a:lnTo>
                  <a:lnTo>
                    <a:pt x="61" y="173"/>
                  </a:lnTo>
                  <a:lnTo>
                    <a:pt x="44" y="158"/>
                  </a:lnTo>
                  <a:lnTo>
                    <a:pt x="30" y="139"/>
                  </a:lnTo>
                  <a:lnTo>
                    <a:pt x="20" y="118"/>
                  </a:lnTo>
                  <a:lnTo>
                    <a:pt x="12" y="94"/>
                  </a:lnTo>
                  <a:lnTo>
                    <a:pt x="7" y="72"/>
                  </a:lnTo>
                  <a:lnTo>
                    <a:pt x="3" y="51"/>
                  </a:lnTo>
                  <a:lnTo>
                    <a:pt x="0" y="33"/>
                  </a:lnTo>
                  <a:lnTo>
                    <a:pt x="0" y="18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17" y="4"/>
                  </a:lnTo>
                  <a:lnTo>
                    <a:pt x="37" y="3"/>
                  </a:lnTo>
                  <a:lnTo>
                    <a:pt x="63" y="3"/>
                  </a:lnTo>
                  <a:lnTo>
                    <a:pt x="92" y="1"/>
                  </a:lnTo>
                  <a:lnTo>
                    <a:pt x="122" y="1"/>
                  </a:lnTo>
                  <a:lnTo>
                    <a:pt x="154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rgbClr val="350000"/>
            </a:solidFill>
            <a:ln w="0">
              <a:solidFill>
                <a:srgbClr val="35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1" name="Freeform 61"/>
            <p:cNvSpPr/>
            <p:nvPr/>
          </p:nvSpPr>
          <p:spPr bwMode="auto">
            <a:xfrm>
              <a:off x="6171106" y="3198074"/>
              <a:ext cx="123898" cy="118416"/>
            </a:xfrm>
            <a:custGeom>
              <a:avLst/>
              <a:gdLst>
                <a:gd name="T0" fmla="*/ 71 w 113"/>
                <a:gd name="T1" fmla="*/ 0 h 108"/>
                <a:gd name="T2" fmla="*/ 85 w 113"/>
                <a:gd name="T3" fmla="*/ 4 h 108"/>
                <a:gd name="T4" fmla="*/ 97 w 113"/>
                <a:gd name="T5" fmla="*/ 12 h 108"/>
                <a:gd name="T6" fmla="*/ 106 w 113"/>
                <a:gd name="T7" fmla="*/ 23 h 108"/>
                <a:gd name="T8" fmla="*/ 111 w 113"/>
                <a:gd name="T9" fmla="*/ 38 h 108"/>
                <a:gd name="T10" fmla="*/ 113 w 113"/>
                <a:gd name="T11" fmla="*/ 52 h 108"/>
                <a:gd name="T12" fmla="*/ 111 w 113"/>
                <a:gd name="T13" fmla="*/ 67 h 108"/>
                <a:gd name="T14" fmla="*/ 105 w 113"/>
                <a:gd name="T15" fmla="*/ 80 h 108"/>
                <a:gd name="T16" fmla="*/ 96 w 113"/>
                <a:gd name="T17" fmla="*/ 91 h 108"/>
                <a:gd name="T18" fmla="*/ 81 w 113"/>
                <a:gd name="T19" fmla="*/ 101 h 108"/>
                <a:gd name="T20" fmla="*/ 70 w 113"/>
                <a:gd name="T21" fmla="*/ 105 h 108"/>
                <a:gd name="T22" fmla="*/ 58 w 113"/>
                <a:gd name="T23" fmla="*/ 107 h 108"/>
                <a:gd name="T24" fmla="*/ 45 w 113"/>
                <a:gd name="T25" fmla="*/ 108 h 108"/>
                <a:gd name="T26" fmla="*/ 33 w 113"/>
                <a:gd name="T27" fmla="*/ 107 h 108"/>
                <a:gd name="T28" fmla="*/ 21 w 113"/>
                <a:gd name="T29" fmla="*/ 105 h 108"/>
                <a:gd name="T30" fmla="*/ 12 w 113"/>
                <a:gd name="T31" fmla="*/ 99 h 108"/>
                <a:gd name="T32" fmla="*/ 5 w 113"/>
                <a:gd name="T33" fmla="*/ 91 h 108"/>
                <a:gd name="T34" fmla="*/ 0 w 113"/>
                <a:gd name="T35" fmla="*/ 82 h 108"/>
                <a:gd name="T36" fmla="*/ 0 w 113"/>
                <a:gd name="T37" fmla="*/ 68 h 108"/>
                <a:gd name="T38" fmla="*/ 3 w 113"/>
                <a:gd name="T39" fmla="*/ 52 h 108"/>
                <a:gd name="T40" fmla="*/ 11 w 113"/>
                <a:gd name="T41" fmla="*/ 33 h 108"/>
                <a:gd name="T42" fmla="*/ 13 w 113"/>
                <a:gd name="T43" fmla="*/ 30 h 108"/>
                <a:gd name="T44" fmla="*/ 20 w 113"/>
                <a:gd name="T45" fmla="*/ 23 h 108"/>
                <a:gd name="T46" fmla="*/ 29 w 113"/>
                <a:gd name="T47" fmla="*/ 16 h 108"/>
                <a:gd name="T48" fmla="*/ 41 w 113"/>
                <a:gd name="T49" fmla="*/ 8 h 108"/>
                <a:gd name="T50" fmla="*/ 55 w 113"/>
                <a:gd name="T51" fmla="*/ 2 h 108"/>
                <a:gd name="T52" fmla="*/ 71 w 113"/>
                <a:gd name="T5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3" h="108">
                  <a:moveTo>
                    <a:pt x="71" y="0"/>
                  </a:moveTo>
                  <a:lnTo>
                    <a:pt x="85" y="4"/>
                  </a:lnTo>
                  <a:lnTo>
                    <a:pt x="97" y="12"/>
                  </a:lnTo>
                  <a:lnTo>
                    <a:pt x="106" y="23"/>
                  </a:lnTo>
                  <a:lnTo>
                    <a:pt x="111" y="38"/>
                  </a:lnTo>
                  <a:lnTo>
                    <a:pt x="113" y="52"/>
                  </a:lnTo>
                  <a:lnTo>
                    <a:pt x="111" y="67"/>
                  </a:lnTo>
                  <a:lnTo>
                    <a:pt x="105" y="80"/>
                  </a:lnTo>
                  <a:lnTo>
                    <a:pt x="96" y="91"/>
                  </a:lnTo>
                  <a:lnTo>
                    <a:pt x="81" y="101"/>
                  </a:lnTo>
                  <a:lnTo>
                    <a:pt x="70" y="105"/>
                  </a:lnTo>
                  <a:lnTo>
                    <a:pt x="58" y="107"/>
                  </a:lnTo>
                  <a:lnTo>
                    <a:pt x="45" y="108"/>
                  </a:lnTo>
                  <a:lnTo>
                    <a:pt x="33" y="107"/>
                  </a:lnTo>
                  <a:lnTo>
                    <a:pt x="21" y="105"/>
                  </a:lnTo>
                  <a:lnTo>
                    <a:pt x="12" y="99"/>
                  </a:lnTo>
                  <a:lnTo>
                    <a:pt x="5" y="91"/>
                  </a:lnTo>
                  <a:lnTo>
                    <a:pt x="0" y="82"/>
                  </a:lnTo>
                  <a:lnTo>
                    <a:pt x="0" y="68"/>
                  </a:lnTo>
                  <a:lnTo>
                    <a:pt x="3" y="52"/>
                  </a:lnTo>
                  <a:lnTo>
                    <a:pt x="11" y="33"/>
                  </a:lnTo>
                  <a:lnTo>
                    <a:pt x="13" y="30"/>
                  </a:lnTo>
                  <a:lnTo>
                    <a:pt x="20" y="23"/>
                  </a:lnTo>
                  <a:lnTo>
                    <a:pt x="29" y="16"/>
                  </a:lnTo>
                  <a:lnTo>
                    <a:pt x="41" y="8"/>
                  </a:lnTo>
                  <a:lnTo>
                    <a:pt x="55" y="2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FCD98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2" name="Freeform 62"/>
            <p:cNvSpPr/>
            <p:nvPr/>
          </p:nvSpPr>
          <p:spPr bwMode="auto">
            <a:xfrm>
              <a:off x="5238033" y="4124568"/>
              <a:ext cx="1662208" cy="933073"/>
            </a:xfrm>
            <a:custGeom>
              <a:avLst/>
              <a:gdLst>
                <a:gd name="T0" fmla="*/ 843 w 1516"/>
                <a:gd name="T1" fmla="*/ 6 h 851"/>
                <a:gd name="T2" fmla="*/ 909 w 1516"/>
                <a:gd name="T3" fmla="*/ 31 h 851"/>
                <a:gd name="T4" fmla="*/ 1010 w 1516"/>
                <a:gd name="T5" fmla="*/ 72 h 851"/>
                <a:gd name="T6" fmla="*/ 1120 w 1516"/>
                <a:gd name="T7" fmla="*/ 130 h 851"/>
                <a:gd name="T8" fmla="*/ 1219 w 1516"/>
                <a:gd name="T9" fmla="*/ 199 h 851"/>
                <a:gd name="T10" fmla="*/ 1299 w 1516"/>
                <a:gd name="T11" fmla="*/ 292 h 851"/>
                <a:gd name="T12" fmla="*/ 1377 w 1516"/>
                <a:gd name="T13" fmla="*/ 429 h 851"/>
                <a:gd name="T14" fmla="*/ 1438 w 1516"/>
                <a:gd name="T15" fmla="*/ 565 h 851"/>
                <a:gd name="T16" fmla="*/ 1481 w 1516"/>
                <a:gd name="T17" fmla="*/ 684 h 851"/>
                <a:gd name="T18" fmla="*/ 1507 w 1516"/>
                <a:gd name="T19" fmla="*/ 768 h 851"/>
                <a:gd name="T20" fmla="*/ 1516 w 1516"/>
                <a:gd name="T21" fmla="*/ 799 h 851"/>
                <a:gd name="T22" fmla="*/ 1447 w 1516"/>
                <a:gd name="T23" fmla="*/ 845 h 851"/>
                <a:gd name="T24" fmla="*/ 1387 w 1516"/>
                <a:gd name="T25" fmla="*/ 850 h 851"/>
                <a:gd name="T26" fmla="*/ 1362 w 1516"/>
                <a:gd name="T27" fmla="*/ 846 h 851"/>
                <a:gd name="T28" fmla="*/ 1350 w 1516"/>
                <a:gd name="T29" fmla="*/ 664 h 851"/>
                <a:gd name="T30" fmla="*/ 1301 w 1516"/>
                <a:gd name="T31" fmla="*/ 508 h 851"/>
                <a:gd name="T32" fmla="*/ 1235 w 1516"/>
                <a:gd name="T33" fmla="*/ 385 h 851"/>
                <a:gd name="T34" fmla="*/ 1171 w 1516"/>
                <a:gd name="T35" fmla="*/ 306 h 851"/>
                <a:gd name="T36" fmla="*/ 1106 w 1516"/>
                <a:gd name="T37" fmla="*/ 254 h 851"/>
                <a:gd name="T38" fmla="*/ 1002 w 1516"/>
                <a:gd name="T39" fmla="*/ 197 h 851"/>
                <a:gd name="T40" fmla="*/ 872 w 1516"/>
                <a:gd name="T41" fmla="*/ 148 h 851"/>
                <a:gd name="T42" fmla="*/ 741 w 1516"/>
                <a:gd name="T43" fmla="*/ 127 h 851"/>
                <a:gd name="T44" fmla="*/ 581 w 1516"/>
                <a:gd name="T45" fmla="*/ 159 h 851"/>
                <a:gd name="T46" fmla="*/ 409 w 1516"/>
                <a:gd name="T47" fmla="*/ 244 h 851"/>
                <a:gd name="T48" fmla="*/ 270 w 1516"/>
                <a:gd name="T49" fmla="*/ 364 h 851"/>
                <a:gd name="T50" fmla="*/ 216 w 1516"/>
                <a:gd name="T51" fmla="*/ 457 h 851"/>
                <a:gd name="T52" fmla="*/ 177 w 1516"/>
                <a:gd name="T53" fmla="*/ 576 h 851"/>
                <a:gd name="T54" fmla="*/ 151 w 1516"/>
                <a:gd name="T55" fmla="*/ 697 h 851"/>
                <a:gd name="T56" fmla="*/ 136 w 1516"/>
                <a:gd name="T57" fmla="*/ 789 h 851"/>
                <a:gd name="T58" fmla="*/ 131 w 1516"/>
                <a:gd name="T59" fmla="*/ 825 h 851"/>
                <a:gd name="T60" fmla="*/ 75 w 1516"/>
                <a:gd name="T61" fmla="*/ 834 h 851"/>
                <a:gd name="T62" fmla="*/ 17 w 1516"/>
                <a:gd name="T63" fmla="*/ 823 h 851"/>
                <a:gd name="T64" fmla="*/ 2 w 1516"/>
                <a:gd name="T65" fmla="*/ 802 h 851"/>
                <a:gd name="T66" fmla="*/ 15 w 1516"/>
                <a:gd name="T67" fmla="*/ 744 h 851"/>
                <a:gd name="T68" fmla="*/ 42 w 1516"/>
                <a:gd name="T69" fmla="*/ 648 h 851"/>
                <a:gd name="T70" fmla="*/ 81 w 1516"/>
                <a:gd name="T71" fmla="*/ 533 h 851"/>
                <a:gd name="T72" fmla="*/ 129 w 1516"/>
                <a:gd name="T73" fmla="*/ 418 h 851"/>
                <a:gd name="T74" fmla="*/ 178 w 1516"/>
                <a:gd name="T75" fmla="*/ 321 h 851"/>
                <a:gd name="T76" fmla="*/ 246 w 1516"/>
                <a:gd name="T77" fmla="*/ 232 h 851"/>
                <a:gd name="T78" fmla="*/ 328 w 1516"/>
                <a:gd name="T79" fmla="*/ 148 h 851"/>
                <a:gd name="T80" fmla="*/ 403 w 1516"/>
                <a:gd name="T81" fmla="*/ 78 h 851"/>
                <a:gd name="T82" fmla="*/ 461 w 1516"/>
                <a:gd name="T83" fmla="*/ 28 h 851"/>
                <a:gd name="T84" fmla="*/ 485 w 1516"/>
                <a:gd name="T85" fmla="*/ 10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16" h="851">
                  <a:moveTo>
                    <a:pt x="828" y="0"/>
                  </a:moveTo>
                  <a:lnTo>
                    <a:pt x="832" y="2"/>
                  </a:lnTo>
                  <a:lnTo>
                    <a:pt x="843" y="6"/>
                  </a:lnTo>
                  <a:lnTo>
                    <a:pt x="860" y="12"/>
                  </a:lnTo>
                  <a:lnTo>
                    <a:pt x="883" y="20"/>
                  </a:lnTo>
                  <a:lnTo>
                    <a:pt x="909" y="31"/>
                  </a:lnTo>
                  <a:lnTo>
                    <a:pt x="940" y="42"/>
                  </a:lnTo>
                  <a:lnTo>
                    <a:pt x="973" y="57"/>
                  </a:lnTo>
                  <a:lnTo>
                    <a:pt x="1010" y="72"/>
                  </a:lnTo>
                  <a:lnTo>
                    <a:pt x="1046" y="91"/>
                  </a:lnTo>
                  <a:lnTo>
                    <a:pt x="1083" y="109"/>
                  </a:lnTo>
                  <a:lnTo>
                    <a:pt x="1120" y="130"/>
                  </a:lnTo>
                  <a:lnTo>
                    <a:pt x="1155" y="152"/>
                  </a:lnTo>
                  <a:lnTo>
                    <a:pt x="1189" y="175"/>
                  </a:lnTo>
                  <a:lnTo>
                    <a:pt x="1219" y="199"/>
                  </a:lnTo>
                  <a:lnTo>
                    <a:pt x="1246" y="224"/>
                  </a:lnTo>
                  <a:lnTo>
                    <a:pt x="1269" y="251"/>
                  </a:lnTo>
                  <a:lnTo>
                    <a:pt x="1299" y="292"/>
                  </a:lnTo>
                  <a:lnTo>
                    <a:pt x="1326" y="337"/>
                  </a:lnTo>
                  <a:lnTo>
                    <a:pt x="1353" y="383"/>
                  </a:lnTo>
                  <a:lnTo>
                    <a:pt x="1377" y="429"/>
                  </a:lnTo>
                  <a:lnTo>
                    <a:pt x="1400" y="474"/>
                  </a:lnTo>
                  <a:lnTo>
                    <a:pt x="1419" y="520"/>
                  </a:lnTo>
                  <a:lnTo>
                    <a:pt x="1438" y="565"/>
                  </a:lnTo>
                  <a:lnTo>
                    <a:pt x="1455" y="607"/>
                  </a:lnTo>
                  <a:lnTo>
                    <a:pt x="1469" y="647"/>
                  </a:lnTo>
                  <a:lnTo>
                    <a:pt x="1481" y="684"/>
                  </a:lnTo>
                  <a:lnTo>
                    <a:pt x="1493" y="717"/>
                  </a:lnTo>
                  <a:lnTo>
                    <a:pt x="1500" y="744"/>
                  </a:lnTo>
                  <a:lnTo>
                    <a:pt x="1507" y="768"/>
                  </a:lnTo>
                  <a:lnTo>
                    <a:pt x="1512" y="785"/>
                  </a:lnTo>
                  <a:lnTo>
                    <a:pt x="1515" y="795"/>
                  </a:lnTo>
                  <a:lnTo>
                    <a:pt x="1516" y="799"/>
                  </a:lnTo>
                  <a:lnTo>
                    <a:pt x="1494" y="821"/>
                  </a:lnTo>
                  <a:lnTo>
                    <a:pt x="1470" y="836"/>
                  </a:lnTo>
                  <a:lnTo>
                    <a:pt x="1447" y="845"/>
                  </a:lnTo>
                  <a:lnTo>
                    <a:pt x="1425" y="850"/>
                  </a:lnTo>
                  <a:lnTo>
                    <a:pt x="1405" y="851"/>
                  </a:lnTo>
                  <a:lnTo>
                    <a:pt x="1387" y="850"/>
                  </a:lnTo>
                  <a:lnTo>
                    <a:pt x="1373" y="849"/>
                  </a:lnTo>
                  <a:lnTo>
                    <a:pt x="1366" y="846"/>
                  </a:lnTo>
                  <a:lnTo>
                    <a:pt x="1362" y="846"/>
                  </a:lnTo>
                  <a:lnTo>
                    <a:pt x="1363" y="782"/>
                  </a:lnTo>
                  <a:lnTo>
                    <a:pt x="1359" y="722"/>
                  </a:lnTo>
                  <a:lnTo>
                    <a:pt x="1350" y="664"/>
                  </a:lnTo>
                  <a:lnTo>
                    <a:pt x="1337" y="608"/>
                  </a:lnTo>
                  <a:lnTo>
                    <a:pt x="1320" y="557"/>
                  </a:lnTo>
                  <a:lnTo>
                    <a:pt x="1301" y="508"/>
                  </a:lnTo>
                  <a:lnTo>
                    <a:pt x="1279" y="463"/>
                  </a:lnTo>
                  <a:lnTo>
                    <a:pt x="1257" y="422"/>
                  </a:lnTo>
                  <a:lnTo>
                    <a:pt x="1235" y="385"/>
                  </a:lnTo>
                  <a:lnTo>
                    <a:pt x="1211" y="354"/>
                  </a:lnTo>
                  <a:lnTo>
                    <a:pt x="1190" y="326"/>
                  </a:lnTo>
                  <a:lnTo>
                    <a:pt x="1171" y="306"/>
                  </a:lnTo>
                  <a:lnTo>
                    <a:pt x="1154" y="288"/>
                  </a:lnTo>
                  <a:lnTo>
                    <a:pt x="1133" y="273"/>
                  </a:lnTo>
                  <a:lnTo>
                    <a:pt x="1106" y="254"/>
                  </a:lnTo>
                  <a:lnTo>
                    <a:pt x="1076" y="236"/>
                  </a:lnTo>
                  <a:lnTo>
                    <a:pt x="1041" y="216"/>
                  </a:lnTo>
                  <a:lnTo>
                    <a:pt x="1002" y="197"/>
                  </a:lnTo>
                  <a:lnTo>
                    <a:pt x="960" y="179"/>
                  </a:lnTo>
                  <a:lnTo>
                    <a:pt x="917" y="163"/>
                  </a:lnTo>
                  <a:lnTo>
                    <a:pt x="872" y="148"/>
                  </a:lnTo>
                  <a:lnTo>
                    <a:pt x="828" y="137"/>
                  </a:lnTo>
                  <a:lnTo>
                    <a:pt x="784" y="130"/>
                  </a:lnTo>
                  <a:lnTo>
                    <a:pt x="741" y="127"/>
                  </a:lnTo>
                  <a:lnTo>
                    <a:pt x="701" y="130"/>
                  </a:lnTo>
                  <a:lnTo>
                    <a:pt x="642" y="141"/>
                  </a:lnTo>
                  <a:lnTo>
                    <a:pt x="581" y="159"/>
                  </a:lnTo>
                  <a:lnTo>
                    <a:pt x="521" y="182"/>
                  </a:lnTo>
                  <a:lnTo>
                    <a:pt x="464" y="211"/>
                  </a:lnTo>
                  <a:lnTo>
                    <a:pt x="409" y="244"/>
                  </a:lnTo>
                  <a:lnTo>
                    <a:pt x="358" y="282"/>
                  </a:lnTo>
                  <a:lnTo>
                    <a:pt x="310" y="321"/>
                  </a:lnTo>
                  <a:lnTo>
                    <a:pt x="270" y="364"/>
                  </a:lnTo>
                  <a:lnTo>
                    <a:pt x="250" y="391"/>
                  </a:lnTo>
                  <a:lnTo>
                    <a:pt x="233" y="422"/>
                  </a:lnTo>
                  <a:lnTo>
                    <a:pt x="216" y="457"/>
                  </a:lnTo>
                  <a:lnTo>
                    <a:pt x="202" y="495"/>
                  </a:lnTo>
                  <a:lnTo>
                    <a:pt x="189" y="536"/>
                  </a:lnTo>
                  <a:lnTo>
                    <a:pt x="177" y="576"/>
                  </a:lnTo>
                  <a:lnTo>
                    <a:pt x="168" y="618"/>
                  </a:lnTo>
                  <a:lnTo>
                    <a:pt x="159" y="659"/>
                  </a:lnTo>
                  <a:lnTo>
                    <a:pt x="151" y="697"/>
                  </a:lnTo>
                  <a:lnTo>
                    <a:pt x="144" y="732"/>
                  </a:lnTo>
                  <a:lnTo>
                    <a:pt x="140" y="764"/>
                  </a:lnTo>
                  <a:lnTo>
                    <a:pt x="136" y="789"/>
                  </a:lnTo>
                  <a:lnTo>
                    <a:pt x="134" y="808"/>
                  </a:lnTo>
                  <a:lnTo>
                    <a:pt x="131" y="821"/>
                  </a:lnTo>
                  <a:lnTo>
                    <a:pt x="131" y="825"/>
                  </a:lnTo>
                  <a:lnTo>
                    <a:pt x="115" y="832"/>
                  </a:lnTo>
                  <a:lnTo>
                    <a:pt x="96" y="834"/>
                  </a:lnTo>
                  <a:lnTo>
                    <a:pt x="75" y="834"/>
                  </a:lnTo>
                  <a:lnTo>
                    <a:pt x="54" y="832"/>
                  </a:lnTo>
                  <a:lnTo>
                    <a:pt x="34" y="828"/>
                  </a:lnTo>
                  <a:lnTo>
                    <a:pt x="17" y="823"/>
                  </a:lnTo>
                  <a:lnTo>
                    <a:pt x="5" y="816"/>
                  </a:lnTo>
                  <a:lnTo>
                    <a:pt x="0" y="810"/>
                  </a:lnTo>
                  <a:lnTo>
                    <a:pt x="2" y="802"/>
                  </a:lnTo>
                  <a:lnTo>
                    <a:pt x="4" y="789"/>
                  </a:lnTo>
                  <a:lnTo>
                    <a:pt x="8" y="769"/>
                  </a:lnTo>
                  <a:lnTo>
                    <a:pt x="15" y="744"/>
                  </a:lnTo>
                  <a:lnTo>
                    <a:pt x="22" y="715"/>
                  </a:lnTo>
                  <a:lnTo>
                    <a:pt x="32" y="684"/>
                  </a:lnTo>
                  <a:lnTo>
                    <a:pt x="42" y="648"/>
                  </a:lnTo>
                  <a:lnTo>
                    <a:pt x="54" y="611"/>
                  </a:lnTo>
                  <a:lnTo>
                    <a:pt x="68" y="573"/>
                  </a:lnTo>
                  <a:lnTo>
                    <a:pt x="81" y="533"/>
                  </a:lnTo>
                  <a:lnTo>
                    <a:pt x="97" y="494"/>
                  </a:lnTo>
                  <a:lnTo>
                    <a:pt x="112" y="455"/>
                  </a:lnTo>
                  <a:lnTo>
                    <a:pt x="129" y="418"/>
                  </a:lnTo>
                  <a:lnTo>
                    <a:pt x="144" y="383"/>
                  </a:lnTo>
                  <a:lnTo>
                    <a:pt x="161" y="350"/>
                  </a:lnTo>
                  <a:lnTo>
                    <a:pt x="178" y="321"/>
                  </a:lnTo>
                  <a:lnTo>
                    <a:pt x="199" y="291"/>
                  </a:lnTo>
                  <a:lnTo>
                    <a:pt x="221" y="262"/>
                  </a:lnTo>
                  <a:lnTo>
                    <a:pt x="246" y="232"/>
                  </a:lnTo>
                  <a:lnTo>
                    <a:pt x="273" y="203"/>
                  </a:lnTo>
                  <a:lnTo>
                    <a:pt x="300" y="175"/>
                  </a:lnTo>
                  <a:lnTo>
                    <a:pt x="328" y="148"/>
                  </a:lnTo>
                  <a:lnTo>
                    <a:pt x="354" y="122"/>
                  </a:lnTo>
                  <a:lnTo>
                    <a:pt x="380" y="99"/>
                  </a:lnTo>
                  <a:lnTo>
                    <a:pt x="403" y="78"/>
                  </a:lnTo>
                  <a:lnTo>
                    <a:pt x="426" y="58"/>
                  </a:lnTo>
                  <a:lnTo>
                    <a:pt x="445" y="41"/>
                  </a:lnTo>
                  <a:lnTo>
                    <a:pt x="461" y="28"/>
                  </a:lnTo>
                  <a:lnTo>
                    <a:pt x="474" y="19"/>
                  </a:lnTo>
                  <a:lnTo>
                    <a:pt x="481" y="12"/>
                  </a:lnTo>
                  <a:lnTo>
                    <a:pt x="485" y="10"/>
                  </a:lnTo>
                  <a:lnTo>
                    <a:pt x="82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3" name="Freeform 63"/>
            <p:cNvSpPr/>
            <p:nvPr/>
          </p:nvSpPr>
          <p:spPr bwMode="auto">
            <a:xfrm>
              <a:off x="6729196" y="4880017"/>
              <a:ext cx="389238" cy="278497"/>
            </a:xfrm>
            <a:custGeom>
              <a:avLst/>
              <a:gdLst>
                <a:gd name="T0" fmla="*/ 278 w 355"/>
                <a:gd name="T1" fmla="*/ 0 h 254"/>
                <a:gd name="T2" fmla="*/ 283 w 355"/>
                <a:gd name="T3" fmla="*/ 0 h 254"/>
                <a:gd name="T4" fmla="*/ 294 w 355"/>
                <a:gd name="T5" fmla="*/ 4 h 254"/>
                <a:gd name="T6" fmla="*/ 305 w 355"/>
                <a:gd name="T7" fmla="*/ 12 h 254"/>
                <a:gd name="T8" fmla="*/ 318 w 355"/>
                <a:gd name="T9" fmla="*/ 22 h 254"/>
                <a:gd name="T10" fmla="*/ 330 w 355"/>
                <a:gd name="T11" fmla="*/ 34 h 254"/>
                <a:gd name="T12" fmla="*/ 342 w 355"/>
                <a:gd name="T13" fmla="*/ 49 h 254"/>
                <a:gd name="T14" fmla="*/ 351 w 355"/>
                <a:gd name="T15" fmla="*/ 64 h 254"/>
                <a:gd name="T16" fmla="*/ 355 w 355"/>
                <a:gd name="T17" fmla="*/ 81 h 254"/>
                <a:gd name="T18" fmla="*/ 354 w 355"/>
                <a:gd name="T19" fmla="*/ 83 h 254"/>
                <a:gd name="T20" fmla="*/ 346 w 355"/>
                <a:gd name="T21" fmla="*/ 88 h 254"/>
                <a:gd name="T22" fmla="*/ 336 w 355"/>
                <a:gd name="T23" fmla="*/ 97 h 254"/>
                <a:gd name="T24" fmla="*/ 322 w 355"/>
                <a:gd name="T25" fmla="*/ 107 h 254"/>
                <a:gd name="T26" fmla="*/ 305 w 355"/>
                <a:gd name="T27" fmla="*/ 121 h 254"/>
                <a:gd name="T28" fmla="*/ 287 w 355"/>
                <a:gd name="T29" fmla="*/ 134 h 254"/>
                <a:gd name="T30" fmla="*/ 269 w 355"/>
                <a:gd name="T31" fmla="*/ 148 h 254"/>
                <a:gd name="T32" fmla="*/ 248 w 355"/>
                <a:gd name="T33" fmla="*/ 162 h 254"/>
                <a:gd name="T34" fmla="*/ 228 w 355"/>
                <a:gd name="T35" fmla="*/ 175 h 254"/>
                <a:gd name="T36" fmla="*/ 209 w 355"/>
                <a:gd name="T37" fmla="*/ 187 h 254"/>
                <a:gd name="T38" fmla="*/ 190 w 355"/>
                <a:gd name="T39" fmla="*/ 198 h 254"/>
                <a:gd name="T40" fmla="*/ 173 w 355"/>
                <a:gd name="T41" fmla="*/ 207 h 254"/>
                <a:gd name="T42" fmla="*/ 159 w 355"/>
                <a:gd name="T43" fmla="*/ 212 h 254"/>
                <a:gd name="T44" fmla="*/ 102 w 355"/>
                <a:gd name="T45" fmla="*/ 204 h 254"/>
                <a:gd name="T46" fmla="*/ 99 w 355"/>
                <a:gd name="T47" fmla="*/ 236 h 254"/>
                <a:gd name="T48" fmla="*/ 96 w 355"/>
                <a:gd name="T49" fmla="*/ 237 h 254"/>
                <a:gd name="T50" fmla="*/ 88 w 355"/>
                <a:gd name="T51" fmla="*/ 240 h 254"/>
                <a:gd name="T52" fmla="*/ 75 w 355"/>
                <a:gd name="T53" fmla="*/ 244 h 254"/>
                <a:gd name="T54" fmla="*/ 61 w 355"/>
                <a:gd name="T55" fmla="*/ 247 h 254"/>
                <a:gd name="T56" fmla="*/ 45 w 355"/>
                <a:gd name="T57" fmla="*/ 250 h 254"/>
                <a:gd name="T58" fmla="*/ 29 w 355"/>
                <a:gd name="T59" fmla="*/ 253 h 254"/>
                <a:gd name="T60" fmla="*/ 15 w 355"/>
                <a:gd name="T61" fmla="*/ 254 h 254"/>
                <a:gd name="T62" fmla="*/ 3 w 355"/>
                <a:gd name="T63" fmla="*/ 251 h 254"/>
                <a:gd name="T64" fmla="*/ 2 w 355"/>
                <a:gd name="T65" fmla="*/ 247 h 254"/>
                <a:gd name="T66" fmla="*/ 2 w 355"/>
                <a:gd name="T67" fmla="*/ 238 h 254"/>
                <a:gd name="T68" fmla="*/ 0 w 355"/>
                <a:gd name="T69" fmla="*/ 224 h 254"/>
                <a:gd name="T70" fmla="*/ 0 w 355"/>
                <a:gd name="T71" fmla="*/ 207 h 254"/>
                <a:gd name="T72" fmla="*/ 2 w 355"/>
                <a:gd name="T73" fmla="*/ 189 h 254"/>
                <a:gd name="T74" fmla="*/ 3 w 355"/>
                <a:gd name="T75" fmla="*/ 170 h 254"/>
                <a:gd name="T76" fmla="*/ 6 w 355"/>
                <a:gd name="T77" fmla="*/ 153 h 254"/>
                <a:gd name="T78" fmla="*/ 11 w 355"/>
                <a:gd name="T79" fmla="*/ 139 h 254"/>
                <a:gd name="T80" fmla="*/ 17 w 355"/>
                <a:gd name="T81" fmla="*/ 131 h 254"/>
                <a:gd name="T82" fmla="*/ 30 w 355"/>
                <a:gd name="T83" fmla="*/ 124 h 254"/>
                <a:gd name="T84" fmla="*/ 48 w 355"/>
                <a:gd name="T85" fmla="*/ 121 h 254"/>
                <a:gd name="T86" fmla="*/ 66 w 355"/>
                <a:gd name="T87" fmla="*/ 119 h 254"/>
                <a:gd name="T88" fmla="*/ 84 w 355"/>
                <a:gd name="T89" fmla="*/ 118 h 254"/>
                <a:gd name="T90" fmla="*/ 99 w 355"/>
                <a:gd name="T91" fmla="*/ 119 h 254"/>
                <a:gd name="T92" fmla="*/ 110 w 355"/>
                <a:gd name="T93" fmla="*/ 121 h 254"/>
                <a:gd name="T94" fmla="*/ 114 w 355"/>
                <a:gd name="T95" fmla="*/ 121 h 254"/>
                <a:gd name="T96" fmla="*/ 117 w 355"/>
                <a:gd name="T97" fmla="*/ 121 h 254"/>
                <a:gd name="T98" fmla="*/ 127 w 355"/>
                <a:gd name="T99" fmla="*/ 119 h 254"/>
                <a:gd name="T100" fmla="*/ 142 w 355"/>
                <a:gd name="T101" fmla="*/ 117 h 254"/>
                <a:gd name="T102" fmla="*/ 157 w 355"/>
                <a:gd name="T103" fmla="*/ 114 h 254"/>
                <a:gd name="T104" fmla="*/ 176 w 355"/>
                <a:gd name="T105" fmla="*/ 110 h 254"/>
                <a:gd name="T106" fmla="*/ 193 w 355"/>
                <a:gd name="T107" fmla="*/ 106 h 254"/>
                <a:gd name="T108" fmla="*/ 207 w 355"/>
                <a:gd name="T109" fmla="*/ 100 h 254"/>
                <a:gd name="T110" fmla="*/ 219 w 355"/>
                <a:gd name="T111" fmla="*/ 93 h 254"/>
                <a:gd name="T112" fmla="*/ 228 w 355"/>
                <a:gd name="T113" fmla="*/ 83 h 254"/>
                <a:gd name="T114" fmla="*/ 237 w 355"/>
                <a:gd name="T115" fmla="*/ 67 h 254"/>
                <a:gd name="T116" fmla="*/ 248 w 355"/>
                <a:gd name="T117" fmla="*/ 50 h 254"/>
                <a:gd name="T118" fmla="*/ 257 w 355"/>
                <a:gd name="T119" fmla="*/ 33 h 254"/>
                <a:gd name="T120" fmla="*/ 265 w 355"/>
                <a:gd name="T121" fmla="*/ 17 h 254"/>
                <a:gd name="T122" fmla="*/ 273 w 355"/>
                <a:gd name="T123" fmla="*/ 5 h 254"/>
                <a:gd name="T124" fmla="*/ 278 w 355"/>
                <a:gd name="T12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55" h="254">
                  <a:moveTo>
                    <a:pt x="278" y="0"/>
                  </a:moveTo>
                  <a:lnTo>
                    <a:pt x="283" y="0"/>
                  </a:lnTo>
                  <a:lnTo>
                    <a:pt x="294" y="4"/>
                  </a:lnTo>
                  <a:lnTo>
                    <a:pt x="305" y="12"/>
                  </a:lnTo>
                  <a:lnTo>
                    <a:pt x="318" y="22"/>
                  </a:lnTo>
                  <a:lnTo>
                    <a:pt x="330" y="34"/>
                  </a:lnTo>
                  <a:lnTo>
                    <a:pt x="342" y="49"/>
                  </a:lnTo>
                  <a:lnTo>
                    <a:pt x="351" y="64"/>
                  </a:lnTo>
                  <a:lnTo>
                    <a:pt x="355" y="81"/>
                  </a:lnTo>
                  <a:lnTo>
                    <a:pt x="354" y="83"/>
                  </a:lnTo>
                  <a:lnTo>
                    <a:pt x="346" y="88"/>
                  </a:lnTo>
                  <a:lnTo>
                    <a:pt x="336" y="97"/>
                  </a:lnTo>
                  <a:lnTo>
                    <a:pt x="322" y="107"/>
                  </a:lnTo>
                  <a:lnTo>
                    <a:pt x="305" y="121"/>
                  </a:lnTo>
                  <a:lnTo>
                    <a:pt x="287" y="134"/>
                  </a:lnTo>
                  <a:lnTo>
                    <a:pt x="269" y="148"/>
                  </a:lnTo>
                  <a:lnTo>
                    <a:pt x="248" y="162"/>
                  </a:lnTo>
                  <a:lnTo>
                    <a:pt x="228" y="175"/>
                  </a:lnTo>
                  <a:lnTo>
                    <a:pt x="209" y="187"/>
                  </a:lnTo>
                  <a:lnTo>
                    <a:pt x="190" y="198"/>
                  </a:lnTo>
                  <a:lnTo>
                    <a:pt x="173" y="207"/>
                  </a:lnTo>
                  <a:lnTo>
                    <a:pt x="159" y="212"/>
                  </a:lnTo>
                  <a:lnTo>
                    <a:pt x="102" y="204"/>
                  </a:lnTo>
                  <a:lnTo>
                    <a:pt x="99" y="236"/>
                  </a:lnTo>
                  <a:lnTo>
                    <a:pt x="96" y="237"/>
                  </a:lnTo>
                  <a:lnTo>
                    <a:pt x="88" y="240"/>
                  </a:lnTo>
                  <a:lnTo>
                    <a:pt x="75" y="244"/>
                  </a:lnTo>
                  <a:lnTo>
                    <a:pt x="61" y="247"/>
                  </a:lnTo>
                  <a:lnTo>
                    <a:pt x="45" y="250"/>
                  </a:lnTo>
                  <a:lnTo>
                    <a:pt x="29" y="253"/>
                  </a:lnTo>
                  <a:lnTo>
                    <a:pt x="15" y="254"/>
                  </a:lnTo>
                  <a:lnTo>
                    <a:pt x="3" y="251"/>
                  </a:lnTo>
                  <a:lnTo>
                    <a:pt x="2" y="247"/>
                  </a:lnTo>
                  <a:lnTo>
                    <a:pt x="2" y="238"/>
                  </a:lnTo>
                  <a:lnTo>
                    <a:pt x="0" y="224"/>
                  </a:lnTo>
                  <a:lnTo>
                    <a:pt x="0" y="207"/>
                  </a:lnTo>
                  <a:lnTo>
                    <a:pt x="2" y="189"/>
                  </a:lnTo>
                  <a:lnTo>
                    <a:pt x="3" y="170"/>
                  </a:lnTo>
                  <a:lnTo>
                    <a:pt x="6" y="153"/>
                  </a:lnTo>
                  <a:lnTo>
                    <a:pt x="11" y="139"/>
                  </a:lnTo>
                  <a:lnTo>
                    <a:pt x="17" y="131"/>
                  </a:lnTo>
                  <a:lnTo>
                    <a:pt x="30" y="124"/>
                  </a:lnTo>
                  <a:lnTo>
                    <a:pt x="48" y="121"/>
                  </a:lnTo>
                  <a:lnTo>
                    <a:pt x="66" y="119"/>
                  </a:lnTo>
                  <a:lnTo>
                    <a:pt x="84" y="118"/>
                  </a:lnTo>
                  <a:lnTo>
                    <a:pt x="99" y="119"/>
                  </a:lnTo>
                  <a:lnTo>
                    <a:pt x="110" y="121"/>
                  </a:lnTo>
                  <a:lnTo>
                    <a:pt x="114" y="121"/>
                  </a:lnTo>
                  <a:lnTo>
                    <a:pt x="117" y="121"/>
                  </a:lnTo>
                  <a:lnTo>
                    <a:pt x="127" y="119"/>
                  </a:lnTo>
                  <a:lnTo>
                    <a:pt x="142" y="117"/>
                  </a:lnTo>
                  <a:lnTo>
                    <a:pt x="157" y="114"/>
                  </a:lnTo>
                  <a:lnTo>
                    <a:pt x="176" y="110"/>
                  </a:lnTo>
                  <a:lnTo>
                    <a:pt x="193" y="106"/>
                  </a:lnTo>
                  <a:lnTo>
                    <a:pt x="207" y="100"/>
                  </a:lnTo>
                  <a:lnTo>
                    <a:pt x="219" y="93"/>
                  </a:lnTo>
                  <a:lnTo>
                    <a:pt x="228" y="83"/>
                  </a:lnTo>
                  <a:lnTo>
                    <a:pt x="237" y="67"/>
                  </a:lnTo>
                  <a:lnTo>
                    <a:pt x="248" y="50"/>
                  </a:lnTo>
                  <a:lnTo>
                    <a:pt x="257" y="33"/>
                  </a:lnTo>
                  <a:lnTo>
                    <a:pt x="265" y="17"/>
                  </a:lnTo>
                  <a:lnTo>
                    <a:pt x="273" y="5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4" name="Freeform 64"/>
            <p:cNvSpPr/>
            <p:nvPr/>
          </p:nvSpPr>
          <p:spPr bwMode="auto">
            <a:xfrm>
              <a:off x="4950765" y="4916200"/>
              <a:ext cx="438577" cy="209421"/>
            </a:xfrm>
            <a:custGeom>
              <a:avLst/>
              <a:gdLst>
                <a:gd name="T0" fmla="*/ 100 w 400"/>
                <a:gd name="T1" fmla="*/ 0 h 191"/>
                <a:gd name="T2" fmla="*/ 103 w 400"/>
                <a:gd name="T3" fmla="*/ 2 h 191"/>
                <a:gd name="T4" fmla="*/ 106 w 400"/>
                <a:gd name="T5" fmla="*/ 9 h 191"/>
                <a:gd name="T6" fmla="*/ 113 w 400"/>
                <a:gd name="T7" fmla="*/ 17 h 191"/>
                <a:gd name="T8" fmla="*/ 122 w 400"/>
                <a:gd name="T9" fmla="*/ 27 h 191"/>
                <a:gd name="T10" fmla="*/ 131 w 400"/>
                <a:gd name="T11" fmla="*/ 39 h 191"/>
                <a:gd name="T12" fmla="*/ 140 w 400"/>
                <a:gd name="T13" fmla="*/ 48 h 191"/>
                <a:gd name="T14" fmla="*/ 150 w 400"/>
                <a:gd name="T15" fmla="*/ 56 h 191"/>
                <a:gd name="T16" fmla="*/ 160 w 400"/>
                <a:gd name="T17" fmla="*/ 63 h 191"/>
                <a:gd name="T18" fmla="*/ 175 w 400"/>
                <a:gd name="T19" fmla="*/ 68 h 191"/>
                <a:gd name="T20" fmla="*/ 192 w 400"/>
                <a:gd name="T21" fmla="*/ 74 h 191"/>
                <a:gd name="T22" fmla="*/ 211 w 400"/>
                <a:gd name="T23" fmla="*/ 81 h 191"/>
                <a:gd name="T24" fmla="*/ 231 w 400"/>
                <a:gd name="T25" fmla="*/ 88 h 191"/>
                <a:gd name="T26" fmla="*/ 249 w 400"/>
                <a:gd name="T27" fmla="*/ 91 h 191"/>
                <a:gd name="T28" fmla="*/ 264 w 400"/>
                <a:gd name="T29" fmla="*/ 97 h 191"/>
                <a:gd name="T30" fmla="*/ 274 w 400"/>
                <a:gd name="T31" fmla="*/ 99 h 191"/>
                <a:gd name="T32" fmla="*/ 278 w 400"/>
                <a:gd name="T33" fmla="*/ 99 h 191"/>
                <a:gd name="T34" fmla="*/ 381 w 400"/>
                <a:gd name="T35" fmla="*/ 77 h 191"/>
                <a:gd name="T36" fmla="*/ 387 w 400"/>
                <a:gd name="T37" fmla="*/ 89 h 191"/>
                <a:gd name="T38" fmla="*/ 391 w 400"/>
                <a:gd name="T39" fmla="*/ 106 h 191"/>
                <a:gd name="T40" fmla="*/ 393 w 400"/>
                <a:gd name="T41" fmla="*/ 125 h 191"/>
                <a:gd name="T42" fmla="*/ 396 w 400"/>
                <a:gd name="T43" fmla="*/ 144 h 191"/>
                <a:gd name="T44" fmla="*/ 398 w 400"/>
                <a:gd name="T45" fmla="*/ 161 h 191"/>
                <a:gd name="T46" fmla="*/ 400 w 400"/>
                <a:gd name="T47" fmla="*/ 173 h 191"/>
                <a:gd name="T48" fmla="*/ 400 w 400"/>
                <a:gd name="T49" fmla="*/ 177 h 191"/>
                <a:gd name="T50" fmla="*/ 396 w 400"/>
                <a:gd name="T51" fmla="*/ 178 h 191"/>
                <a:gd name="T52" fmla="*/ 388 w 400"/>
                <a:gd name="T53" fmla="*/ 180 h 191"/>
                <a:gd name="T54" fmla="*/ 375 w 400"/>
                <a:gd name="T55" fmla="*/ 183 h 191"/>
                <a:gd name="T56" fmla="*/ 362 w 400"/>
                <a:gd name="T57" fmla="*/ 186 h 191"/>
                <a:gd name="T58" fmla="*/ 347 w 400"/>
                <a:gd name="T59" fmla="*/ 188 h 191"/>
                <a:gd name="T60" fmla="*/ 336 w 400"/>
                <a:gd name="T61" fmla="*/ 191 h 191"/>
                <a:gd name="T62" fmla="*/ 328 w 400"/>
                <a:gd name="T63" fmla="*/ 191 h 191"/>
                <a:gd name="T64" fmla="*/ 322 w 400"/>
                <a:gd name="T65" fmla="*/ 188 h 191"/>
                <a:gd name="T66" fmla="*/ 316 w 400"/>
                <a:gd name="T67" fmla="*/ 182 h 191"/>
                <a:gd name="T68" fmla="*/ 309 w 400"/>
                <a:gd name="T69" fmla="*/ 174 h 191"/>
                <a:gd name="T70" fmla="*/ 305 w 400"/>
                <a:gd name="T71" fmla="*/ 166 h 191"/>
                <a:gd name="T72" fmla="*/ 302 w 400"/>
                <a:gd name="T73" fmla="*/ 161 h 191"/>
                <a:gd name="T74" fmla="*/ 302 w 400"/>
                <a:gd name="T75" fmla="*/ 158 h 191"/>
                <a:gd name="T76" fmla="*/ 267 w 400"/>
                <a:gd name="T77" fmla="*/ 182 h 191"/>
                <a:gd name="T78" fmla="*/ 250 w 400"/>
                <a:gd name="T79" fmla="*/ 180 h 191"/>
                <a:gd name="T80" fmla="*/ 230 w 400"/>
                <a:gd name="T81" fmla="*/ 177 h 191"/>
                <a:gd name="T82" fmla="*/ 207 w 400"/>
                <a:gd name="T83" fmla="*/ 169 h 191"/>
                <a:gd name="T84" fmla="*/ 182 w 400"/>
                <a:gd name="T85" fmla="*/ 160 h 191"/>
                <a:gd name="T86" fmla="*/ 158 w 400"/>
                <a:gd name="T87" fmla="*/ 149 h 191"/>
                <a:gd name="T88" fmla="*/ 131 w 400"/>
                <a:gd name="T89" fmla="*/ 139 h 191"/>
                <a:gd name="T90" fmla="*/ 106 w 400"/>
                <a:gd name="T91" fmla="*/ 125 h 191"/>
                <a:gd name="T92" fmla="*/ 83 w 400"/>
                <a:gd name="T93" fmla="*/ 114 h 191"/>
                <a:gd name="T94" fmla="*/ 61 w 400"/>
                <a:gd name="T95" fmla="*/ 103 h 191"/>
                <a:gd name="T96" fmla="*/ 41 w 400"/>
                <a:gd name="T97" fmla="*/ 93 h 191"/>
                <a:gd name="T98" fmla="*/ 24 w 400"/>
                <a:gd name="T99" fmla="*/ 84 h 191"/>
                <a:gd name="T100" fmla="*/ 11 w 400"/>
                <a:gd name="T101" fmla="*/ 76 h 191"/>
                <a:gd name="T102" fmla="*/ 3 w 400"/>
                <a:gd name="T103" fmla="*/ 72 h 191"/>
                <a:gd name="T104" fmla="*/ 0 w 400"/>
                <a:gd name="T105" fmla="*/ 69 h 191"/>
                <a:gd name="T106" fmla="*/ 8 w 400"/>
                <a:gd name="T107" fmla="*/ 59 h 191"/>
                <a:gd name="T108" fmla="*/ 20 w 400"/>
                <a:gd name="T109" fmla="*/ 48 h 191"/>
                <a:gd name="T110" fmla="*/ 34 w 400"/>
                <a:gd name="T111" fmla="*/ 38 h 191"/>
                <a:gd name="T112" fmla="*/ 50 w 400"/>
                <a:gd name="T113" fmla="*/ 27 h 191"/>
                <a:gd name="T114" fmla="*/ 65 w 400"/>
                <a:gd name="T115" fmla="*/ 18 h 191"/>
                <a:gd name="T116" fmla="*/ 79 w 400"/>
                <a:gd name="T117" fmla="*/ 12 h 191"/>
                <a:gd name="T118" fmla="*/ 91 w 400"/>
                <a:gd name="T119" fmla="*/ 5 h 191"/>
                <a:gd name="T120" fmla="*/ 97 w 400"/>
                <a:gd name="T121" fmla="*/ 1 h 191"/>
                <a:gd name="T122" fmla="*/ 100 w 400"/>
                <a:gd name="T12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00" h="191">
                  <a:moveTo>
                    <a:pt x="100" y="0"/>
                  </a:moveTo>
                  <a:lnTo>
                    <a:pt x="103" y="2"/>
                  </a:lnTo>
                  <a:lnTo>
                    <a:pt x="106" y="9"/>
                  </a:lnTo>
                  <a:lnTo>
                    <a:pt x="113" y="17"/>
                  </a:lnTo>
                  <a:lnTo>
                    <a:pt x="122" y="27"/>
                  </a:lnTo>
                  <a:lnTo>
                    <a:pt x="131" y="39"/>
                  </a:lnTo>
                  <a:lnTo>
                    <a:pt x="140" y="48"/>
                  </a:lnTo>
                  <a:lnTo>
                    <a:pt x="150" y="56"/>
                  </a:lnTo>
                  <a:lnTo>
                    <a:pt x="160" y="63"/>
                  </a:lnTo>
                  <a:lnTo>
                    <a:pt x="175" y="68"/>
                  </a:lnTo>
                  <a:lnTo>
                    <a:pt x="192" y="74"/>
                  </a:lnTo>
                  <a:lnTo>
                    <a:pt x="211" y="81"/>
                  </a:lnTo>
                  <a:lnTo>
                    <a:pt x="231" y="88"/>
                  </a:lnTo>
                  <a:lnTo>
                    <a:pt x="249" y="91"/>
                  </a:lnTo>
                  <a:lnTo>
                    <a:pt x="264" y="97"/>
                  </a:lnTo>
                  <a:lnTo>
                    <a:pt x="274" y="99"/>
                  </a:lnTo>
                  <a:lnTo>
                    <a:pt x="278" y="99"/>
                  </a:lnTo>
                  <a:lnTo>
                    <a:pt x="381" y="77"/>
                  </a:lnTo>
                  <a:lnTo>
                    <a:pt x="387" y="89"/>
                  </a:lnTo>
                  <a:lnTo>
                    <a:pt x="391" y="106"/>
                  </a:lnTo>
                  <a:lnTo>
                    <a:pt x="393" y="125"/>
                  </a:lnTo>
                  <a:lnTo>
                    <a:pt x="396" y="144"/>
                  </a:lnTo>
                  <a:lnTo>
                    <a:pt x="398" y="161"/>
                  </a:lnTo>
                  <a:lnTo>
                    <a:pt x="400" y="173"/>
                  </a:lnTo>
                  <a:lnTo>
                    <a:pt x="400" y="177"/>
                  </a:lnTo>
                  <a:lnTo>
                    <a:pt x="396" y="178"/>
                  </a:lnTo>
                  <a:lnTo>
                    <a:pt x="388" y="180"/>
                  </a:lnTo>
                  <a:lnTo>
                    <a:pt x="375" y="183"/>
                  </a:lnTo>
                  <a:lnTo>
                    <a:pt x="362" y="186"/>
                  </a:lnTo>
                  <a:lnTo>
                    <a:pt x="347" y="188"/>
                  </a:lnTo>
                  <a:lnTo>
                    <a:pt x="336" y="191"/>
                  </a:lnTo>
                  <a:lnTo>
                    <a:pt x="328" y="191"/>
                  </a:lnTo>
                  <a:lnTo>
                    <a:pt x="322" y="188"/>
                  </a:lnTo>
                  <a:lnTo>
                    <a:pt x="316" y="182"/>
                  </a:lnTo>
                  <a:lnTo>
                    <a:pt x="309" y="174"/>
                  </a:lnTo>
                  <a:lnTo>
                    <a:pt x="305" y="166"/>
                  </a:lnTo>
                  <a:lnTo>
                    <a:pt x="302" y="161"/>
                  </a:lnTo>
                  <a:lnTo>
                    <a:pt x="302" y="158"/>
                  </a:lnTo>
                  <a:lnTo>
                    <a:pt x="267" y="182"/>
                  </a:lnTo>
                  <a:lnTo>
                    <a:pt x="250" y="180"/>
                  </a:lnTo>
                  <a:lnTo>
                    <a:pt x="230" y="177"/>
                  </a:lnTo>
                  <a:lnTo>
                    <a:pt x="207" y="169"/>
                  </a:lnTo>
                  <a:lnTo>
                    <a:pt x="182" y="160"/>
                  </a:lnTo>
                  <a:lnTo>
                    <a:pt x="158" y="149"/>
                  </a:lnTo>
                  <a:lnTo>
                    <a:pt x="131" y="139"/>
                  </a:lnTo>
                  <a:lnTo>
                    <a:pt x="106" y="125"/>
                  </a:lnTo>
                  <a:lnTo>
                    <a:pt x="83" y="114"/>
                  </a:lnTo>
                  <a:lnTo>
                    <a:pt x="61" y="103"/>
                  </a:lnTo>
                  <a:lnTo>
                    <a:pt x="41" y="93"/>
                  </a:lnTo>
                  <a:lnTo>
                    <a:pt x="24" y="84"/>
                  </a:lnTo>
                  <a:lnTo>
                    <a:pt x="11" y="76"/>
                  </a:lnTo>
                  <a:lnTo>
                    <a:pt x="3" y="72"/>
                  </a:lnTo>
                  <a:lnTo>
                    <a:pt x="0" y="69"/>
                  </a:lnTo>
                  <a:lnTo>
                    <a:pt x="8" y="59"/>
                  </a:lnTo>
                  <a:lnTo>
                    <a:pt x="20" y="48"/>
                  </a:lnTo>
                  <a:lnTo>
                    <a:pt x="34" y="38"/>
                  </a:lnTo>
                  <a:lnTo>
                    <a:pt x="50" y="27"/>
                  </a:lnTo>
                  <a:lnTo>
                    <a:pt x="65" y="18"/>
                  </a:lnTo>
                  <a:lnTo>
                    <a:pt x="79" y="12"/>
                  </a:lnTo>
                  <a:lnTo>
                    <a:pt x="91" y="5"/>
                  </a:lnTo>
                  <a:lnTo>
                    <a:pt x="97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5" name="Freeform 65"/>
            <p:cNvSpPr/>
            <p:nvPr/>
          </p:nvSpPr>
          <p:spPr bwMode="auto">
            <a:xfrm>
              <a:off x="6650252" y="4361400"/>
              <a:ext cx="96487" cy="110741"/>
            </a:xfrm>
            <a:custGeom>
              <a:avLst/>
              <a:gdLst>
                <a:gd name="T0" fmla="*/ 7 w 88"/>
                <a:gd name="T1" fmla="*/ 0 h 101"/>
                <a:gd name="T2" fmla="*/ 11 w 88"/>
                <a:gd name="T3" fmla="*/ 2 h 101"/>
                <a:gd name="T4" fmla="*/ 30 w 88"/>
                <a:gd name="T5" fmla="*/ 15 h 101"/>
                <a:gd name="T6" fmla="*/ 48 w 88"/>
                <a:gd name="T7" fmla="*/ 32 h 101"/>
                <a:gd name="T8" fmla="*/ 63 w 88"/>
                <a:gd name="T9" fmla="*/ 50 h 101"/>
                <a:gd name="T10" fmla="*/ 76 w 88"/>
                <a:gd name="T11" fmla="*/ 71 h 101"/>
                <a:gd name="T12" fmla="*/ 88 w 88"/>
                <a:gd name="T13" fmla="*/ 92 h 101"/>
                <a:gd name="T14" fmla="*/ 88 w 88"/>
                <a:gd name="T15" fmla="*/ 96 h 101"/>
                <a:gd name="T16" fmla="*/ 87 w 88"/>
                <a:gd name="T17" fmla="*/ 99 h 101"/>
                <a:gd name="T18" fmla="*/ 85 w 88"/>
                <a:gd name="T19" fmla="*/ 100 h 101"/>
                <a:gd name="T20" fmla="*/ 83 w 88"/>
                <a:gd name="T21" fmla="*/ 101 h 101"/>
                <a:gd name="T22" fmla="*/ 80 w 88"/>
                <a:gd name="T23" fmla="*/ 101 h 101"/>
                <a:gd name="T24" fmla="*/ 78 w 88"/>
                <a:gd name="T25" fmla="*/ 101 h 101"/>
                <a:gd name="T26" fmla="*/ 75 w 88"/>
                <a:gd name="T27" fmla="*/ 99 h 101"/>
                <a:gd name="T28" fmla="*/ 59 w 88"/>
                <a:gd name="T29" fmla="*/ 75 h 101"/>
                <a:gd name="T30" fmla="*/ 44 w 88"/>
                <a:gd name="T31" fmla="*/ 52 h 101"/>
                <a:gd name="T32" fmla="*/ 25 w 88"/>
                <a:gd name="T33" fmla="*/ 31 h 101"/>
                <a:gd name="T34" fmla="*/ 3 w 88"/>
                <a:gd name="T35" fmla="*/ 12 h 101"/>
                <a:gd name="T36" fmla="*/ 2 w 88"/>
                <a:gd name="T37" fmla="*/ 10 h 101"/>
                <a:gd name="T38" fmla="*/ 0 w 88"/>
                <a:gd name="T39" fmla="*/ 8 h 101"/>
                <a:gd name="T40" fmla="*/ 2 w 88"/>
                <a:gd name="T41" fmla="*/ 6 h 101"/>
                <a:gd name="T42" fmla="*/ 3 w 88"/>
                <a:gd name="T43" fmla="*/ 3 h 101"/>
                <a:gd name="T44" fmla="*/ 6 w 88"/>
                <a:gd name="T45" fmla="*/ 2 h 101"/>
                <a:gd name="T46" fmla="*/ 7 w 88"/>
                <a:gd name="T47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" h="101">
                  <a:moveTo>
                    <a:pt x="7" y="0"/>
                  </a:moveTo>
                  <a:lnTo>
                    <a:pt x="11" y="2"/>
                  </a:lnTo>
                  <a:lnTo>
                    <a:pt x="30" y="15"/>
                  </a:lnTo>
                  <a:lnTo>
                    <a:pt x="48" y="32"/>
                  </a:lnTo>
                  <a:lnTo>
                    <a:pt x="63" y="50"/>
                  </a:lnTo>
                  <a:lnTo>
                    <a:pt x="76" y="71"/>
                  </a:lnTo>
                  <a:lnTo>
                    <a:pt x="88" y="92"/>
                  </a:lnTo>
                  <a:lnTo>
                    <a:pt x="88" y="96"/>
                  </a:lnTo>
                  <a:lnTo>
                    <a:pt x="87" y="99"/>
                  </a:lnTo>
                  <a:lnTo>
                    <a:pt x="85" y="100"/>
                  </a:lnTo>
                  <a:lnTo>
                    <a:pt x="83" y="101"/>
                  </a:lnTo>
                  <a:lnTo>
                    <a:pt x="80" y="101"/>
                  </a:lnTo>
                  <a:lnTo>
                    <a:pt x="78" y="101"/>
                  </a:lnTo>
                  <a:lnTo>
                    <a:pt x="75" y="99"/>
                  </a:lnTo>
                  <a:lnTo>
                    <a:pt x="59" y="75"/>
                  </a:lnTo>
                  <a:lnTo>
                    <a:pt x="44" y="52"/>
                  </a:lnTo>
                  <a:lnTo>
                    <a:pt x="25" y="31"/>
                  </a:lnTo>
                  <a:lnTo>
                    <a:pt x="3" y="12"/>
                  </a:lnTo>
                  <a:lnTo>
                    <a:pt x="2" y="10"/>
                  </a:lnTo>
                  <a:lnTo>
                    <a:pt x="0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6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6" name="Freeform 66"/>
            <p:cNvSpPr/>
            <p:nvPr/>
          </p:nvSpPr>
          <p:spPr bwMode="auto">
            <a:xfrm>
              <a:off x="6698495" y="4349339"/>
              <a:ext cx="63594" cy="75655"/>
            </a:xfrm>
            <a:custGeom>
              <a:avLst/>
              <a:gdLst>
                <a:gd name="T0" fmla="*/ 7 w 58"/>
                <a:gd name="T1" fmla="*/ 0 h 69"/>
                <a:gd name="T2" fmla="*/ 10 w 58"/>
                <a:gd name="T3" fmla="*/ 1 h 69"/>
                <a:gd name="T4" fmla="*/ 28 w 58"/>
                <a:gd name="T5" fmla="*/ 18 h 69"/>
                <a:gd name="T6" fmla="*/ 44 w 58"/>
                <a:gd name="T7" fmla="*/ 38 h 69"/>
                <a:gd name="T8" fmla="*/ 57 w 58"/>
                <a:gd name="T9" fmla="*/ 59 h 69"/>
                <a:gd name="T10" fmla="*/ 58 w 58"/>
                <a:gd name="T11" fmla="*/ 61 h 69"/>
                <a:gd name="T12" fmla="*/ 57 w 58"/>
                <a:gd name="T13" fmla="*/ 64 h 69"/>
                <a:gd name="T14" fmla="*/ 56 w 58"/>
                <a:gd name="T15" fmla="*/ 66 h 69"/>
                <a:gd name="T16" fmla="*/ 53 w 58"/>
                <a:gd name="T17" fmla="*/ 68 h 69"/>
                <a:gd name="T18" fmla="*/ 51 w 58"/>
                <a:gd name="T19" fmla="*/ 69 h 69"/>
                <a:gd name="T20" fmla="*/ 48 w 58"/>
                <a:gd name="T21" fmla="*/ 68 h 69"/>
                <a:gd name="T22" fmla="*/ 45 w 58"/>
                <a:gd name="T23" fmla="*/ 66 h 69"/>
                <a:gd name="T24" fmla="*/ 32 w 58"/>
                <a:gd name="T25" fmla="*/ 47 h 69"/>
                <a:gd name="T26" fmla="*/ 18 w 58"/>
                <a:gd name="T27" fmla="*/ 27 h 69"/>
                <a:gd name="T28" fmla="*/ 2 w 58"/>
                <a:gd name="T29" fmla="*/ 10 h 69"/>
                <a:gd name="T30" fmla="*/ 0 w 58"/>
                <a:gd name="T31" fmla="*/ 8 h 69"/>
                <a:gd name="T32" fmla="*/ 0 w 58"/>
                <a:gd name="T33" fmla="*/ 6 h 69"/>
                <a:gd name="T34" fmla="*/ 1 w 58"/>
                <a:gd name="T35" fmla="*/ 4 h 69"/>
                <a:gd name="T36" fmla="*/ 2 w 58"/>
                <a:gd name="T37" fmla="*/ 1 h 69"/>
                <a:gd name="T38" fmla="*/ 5 w 58"/>
                <a:gd name="T39" fmla="*/ 0 h 69"/>
                <a:gd name="T40" fmla="*/ 7 w 58"/>
                <a:gd name="T4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69">
                  <a:moveTo>
                    <a:pt x="7" y="0"/>
                  </a:moveTo>
                  <a:lnTo>
                    <a:pt x="10" y="1"/>
                  </a:lnTo>
                  <a:lnTo>
                    <a:pt x="28" y="18"/>
                  </a:lnTo>
                  <a:lnTo>
                    <a:pt x="44" y="38"/>
                  </a:lnTo>
                  <a:lnTo>
                    <a:pt x="57" y="59"/>
                  </a:lnTo>
                  <a:lnTo>
                    <a:pt x="58" y="61"/>
                  </a:lnTo>
                  <a:lnTo>
                    <a:pt x="57" y="64"/>
                  </a:lnTo>
                  <a:lnTo>
                    <a:pt x="56" y="66"/>
                  </a:lnTo>
                  <a:lnTo>
                    <a:pt x="53" y="68"/>
                  </a:lnTo>
                  <a:lnTo>
                    <a:pt x="51" y="69"/>
                  </a:lnTo>
                  <a:lnTo>
                    <a:pt x="48" y="68"/>
                  </a:lnTo>
                  <a:lnTo>
                    <a:pt x="45" y="66"/>
                  </a:lnTo>
                  <a:lnTo>
                    <a:pt x="32" y="47"/>
                  </a:lnTo>
                  <a:lnTo>
                    <a:pt x="18" y="27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7" name="Freeform 67"/>
            <p:cNvSpPr/>
            <p:nvPr/>
          </p:nvSpPr>
          <p:spPr bwMode="auto">
            <a:xfrm>
              <a:off x="5330134" y="4462273"/>
              <a:ext cx="55919" cy="101970"/>
            </a:xfrm>
            <a:custGeom>
              <a:avLst/>
              <a:gdLst>
                <a:gd name="T0" fmla="*/ 45 w 51"/>
                <a:gd name="T1" fmla="*/ 0 h 93"/>
                <a:gd name="T2" fmla="*/ 47 w 51"/>
                <a:gd name="T3" fmla="*/ 1 h 93"/>
                <a:gd name="T4" fmla="*/ 50 w 51"/>
                <a:gd name="T5" fmla="*/ 3 h 93"/>
                <a:gd name="T6" fmla="*/ 51 w 51"/>
                <a:gd name="T7" fmla="*/ 4 h 93"/>
                <a:gd name="T8" fmla="*/ 51 w 51"/>
                <a:gd name="T9" fmla="*/ 7 h 93"/>
                <a:gd name="T10" fmla="*/ 51 w 51"/>
                <a:gd name="T11" fmla="*/ 9 h 93"/>
                <a:gd name="T12" fmla="*/ 30 w 51"/>
                <a:gd name="T13" fmla="*/ 49 h 93"/>
                <a:gd name="T14" fmla="*/ 12 w 51"/>
                <a:gd name="T15" fmla="*/ 89 h 93"/>
                <a:gd name="T16" fmla="*/ 10 w 51"/>
                <a:gd name="T17" fmla="*/ 92 h 93"/>
                <a:gd name="T18" fmla="*/ 8 w 51"/>
                <a:gd name="T19" fmla="*/ 93 h 93"/>
                <a:gd name="T20" fmla="*/ 5 w 51"/>
                <a:gd name="T21" fmla="*/ 93 h 93"/>
                <a:gd name="T22" fmla="*/ 3 w 51"/>
                <a:gd name="T23" fmla="*/ 92 h 93"/>
                <a:gd name="T24" fmla="*/ 1 w 51"/>
                <a:gd name="T25" fmla="*/ 90 h 93"/>
                <a:gd name="T26" fmla="*/ 0 w 51"/>
                <a:gd name="T27" fmla="*/ 88 h 93"/>
                <a:gd name="T28" fmla="*/ 1 w 51"/>
                <a:gd name="T29" fmla="*/ 84 h 93"/>
                <a:gd name="T30" fmla="*/ 10 w 51"/>
                <a:gd name="T31" fmla="*/ 55 h 93"/>
                <a:gd name="T32" fmla="*/ 24 w 51"/>
                <a:gd name="T33" fmla="*/ 28 h 93"/>
                <a:gd name="T34" fmla="*/ 41 w 51"/>
                <a:gd name="T35" fmla="*/ 3 h 93"/>
                <a:gd name="T36" fmla="*/ 42 w 51"/>
                <a:gd name="T37" fmla="*/ 0 h 93"/>
                <a:gd name="T38" fmla="*/ 45 w 51"/>
                <a:gd name="T3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" h="93">
                  <a:moveTo>
                    <a:pt x="45" y="0"/>
                  </a:moveTo>
                  <a:lnTo>
                    <a:pt x="47" y="1"/>
                  </a:lnTo>
                  <a:lnTo>
                    <a:pt x="50" y="3"/>
                  </a:lnTo>
                  <a:lnTo>
                    <a:pt x="51" y="4"/>
                  </a:lnTo>
                  <a:lnTo>
                    <a:pt x="51" y="7"/>
                  </a:lnTo>
                  <a:lnTo>
                    <a:pt x="51" y="9"/>
                  </a:lnTo>
                  <a:lnTo>
                    <a:pt x="30" y="49"/>
                  </a:lnTo>
                  <a:lnTo>
                    <a:pt x="12" y="89"/>
                  </a:lnTo>
                  <a:lnTo>
                    <a:pt x="10" y="92"/>
                  </a:lnTo>
                  <a:lnTo>
                    <a:pt x="8" y="93"/>
                  </a:lnTo>
                  <a:lnTo>
                    <a:pt x="5" y="93"/>
                  </a:lnTo>
                  <a:lnTo>
                    <a:pt x="3" y="92"/>
                  </a:lnTo>
                  <a:lnTo>
                    <a:pt x="1" y="90"/>
                  </a:lnTo>
                  <a:lnTo>
                    <a:pt x="0" y="88"/>
                  </a:lnTo>
                  <a:lnTo>
                    <a:pt x="1" y="84"/>
                  </a:lnTo>
                  <a:lnTo>
                    <a:pt x="10" y="55"/>
                  </a:lnTo>
                  <a:lnTo>
                    <a:pt x="24" y="28"/>
                  </a:lnTo>
                  <a:lnTo>
                    <a:pt x="41" y="3"/>
                  </a:lnTo>
                  <a:lnTo>
                    <a:pt x="42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8" name="Freeform 68"/>
            <p:cNvSpPr/>
            <p:nvPr/>
          </p:nvSpPr>
          <p:spPr bwMode="auto">
            <a:xfrm>
              <a:off x="5297241" y="4471044"/>
              <a:ext cx="38376" cy="83330"/>
            </a:xfrm>
            <a:custGeom>
              <a:avLst/>
              <a:gdLst>
                <a:gd name="T0" fmla="*/ 27 w 35"/>
                <a:gd name="T1" fmla="*/ 0 h 76"/>
                <a:gd name="T2" fmla="*/ 30 w 35"/>
                <a:gd name="T3" fmla="*/ 1 h 76"/>
                <a:gd name="T4" fmla="*/ 33 w 35"/>
                <a:gd name="T5" fmla="*/ 1 h 76"/>
                <a:gd name="T6" fmla="*/ 34 w 35"/>
                <a:gd name="T7" fmla="*/ 4 h 76"/>
                <a:gd name="T8" fmla="*/ 35 w 35"/>
                <a:gd name="T9" fmla="*/ 7 h 76"/>
                <a:gd name="T10" fmla="*/ 35 w 35"/>
                <a:gd name="T11" fmla="*/ 9 h 76"/>
                <a:gd name="T12" fmla="*/ 29 w 35"/>
                <a:gd name="T13" fmla="*/ 30 h 76"/>
                <a:gd name="T14" fmla="*/ 20 w 35"/>
                <a:gd name="T15" fmla="*/ 51 h 76"/>
                <a:gd name="T16" fmla="*/ 12 w 35"/>
                <a:gd name="T17" fmla="*/ 72 h 76"/>
                <a:gd name="T18" fmla="*/ 10 w 35"/>
                <a:gd name="T19" fmla="*/ 75 h 76"/>
                <a:gd name="T20" fmla="*/ 8 w 35"/>
                <a:gd name="T21" fmla="*/ 76 h 76"/>
                <a:gd name="T22" fmla="*/ 5 w 35"/>
                <a:gd name="T23" fmla="*/ 76 h 76"/>
                <a:gd name="T24" fmla="*/ 3 w 35"/>
                <a:gd name="T25" fmla="*/ 76 h 76"/>
                <a:gd name="T26" fmla="*/ 1 w 35"/>
                <a:gd name="T27" fmla="*/ 75 h 76"/>
                <a:gd name="T28" fmla="*/ 0 w 35"/>
                <a:gd name="T29" fmla="*/ 73 h 76"/>
                <a:gd name="T30" fmla="*/ 0 w 35"/>
                <a:gd name="T31" fmla="*/ 71 h 76"/>
                <a:gd name="T32" fmla="*/ 9 w 35"/>
                <a:gd name="T33" fmla="*/ 35 h 76"/>
                <a:gd name="T34" fmla="*/ 23 w 35"/>
                <a:gd name="T35" fmla="*/ 4 h 76"/>
                <a:gd name="T36" fmla="*/ 25 w 35"/>
                <a:gd name="T37" fmla="*/ 1 h 76"/>
                <a:gd name="T38" fmla="*/ 27 w 35"/>
                <a:gd name="T3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" h="76">
                  <a:moveTo>
                    <a:pt x="27" y="0"/>
                  </a:moveTo>
                  <a:lnTo>
                    <a:pt x="30" y="1"/>
                  </a:lnTo>
                  <a:lnTo>
                    <a:pt x="33" y="1"/>
                  </a:lnTo>
                  <a:lnTo>
                    <a:pt x="34" y="4"/>
                  </a:lnTo>
                  <a:lnTo>
                    <a:pt x="35" y="7"/>
                  </a:lnTo>
                  <a:lnTo>
                    <a:pt x="35" y="9"/>
                  </a:lnTo>
                  <a:lnTo>
                    <a:pt x="29" y="30"/>
                  </a:lnTo>
                  <a:lnTo>
                    <a:pt x="20" y="51"/>
                  </a:lnTo>
                  <a:lnTo>
                    <a:pt x="12" y="72"/>
                  </a:lnTo>
                  <a:lnTo>
                    <a:pt x="10" y="75"/>
                  </a:lnTo>
                  <a:lnTo>
                    <a:pt x="8" y="76"/>
                  </a:lnTo>
                  <a:lnTo>
                    <a:pt x="5" y="76"/>
                  </a:lnTo>
                  <a:lnTo>
                    <a:pt x="3" y="76"/>
                  </a:lnTo>
                  <a:lnTo>
                    <a:pt x="1" y="75"/>
                  </a:lnTo>
                  <a:lnTo>
                    <a:pt x="0" y="73"/>
                  </a:lnTo>
                  <a:lnTo>
                    <a:pt x="0" y="71"/>
                  </a:lnTo>
                  <a:lnTo>
                    <a:pt x="9" y="35"/>
                  </a:lnTo>
                  <a:lnTo>
                    <a:pt x="23" y="4"/>
                  </a:lnTo>
                  <a:lnTo>
                    <a:pt x="25" y="1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39" name="Freeform 69"/>
            <p:cNvSpPr/>
            <p:nvPr/>
          </p:nvSpPr>
          <p:spPr bwMode="auto">
            <a:xfrm>
              <a:off x="5742397" y="3486439"/>
              <a:ext cx="482435" cy="713785"/>
            </a:xfrm>
            <a:custGeom>
              <a:avLst/>
              <a:gdLst>
                <a:gd name="T0" fmla="*/ 245 w 440"/>
                <a:gd name="T1" fmla="*/ 0 h 651"/>
                <a:gd name="T2" fmla="*/ 305 w 440"/>
                <a:gd name="T3" fmla="*/ 3 h 651"/>
                <a:gd name="T4" fmla="*/ 360 w 440"/>
                <a:gd name="T5" fmla="*/ 8 h 651"/>
                <a:gd name="T6" fmla="*/ 398 w 440"/>
                <a:gd name="T7" fmla="*/ 18 h 651"/>
                <a:gd name="T8" fmla="*/ 411 w 440"/>
                <a:gd name="T9" fmla="*/ 42 h 651"/>
                <a:gd name="T10" fmla="*/ 411 w 440"/>
                <a:gd name="T11" fmla="*/ 85 h 651"/>
                <a:gd name="T12" fmla="*/ 404 w 440"/>
                <a:gd name="T13" fmla="*/ 143 h 651"/>
                <a:gd name="T14" fmla="*/ 395 w 440"/>
                <a:gd name="T15" fmla="*/ 211 h 651"/>
                <a:gd name="T16" fmla="*/ 386 w 440"/>
                <a:gd name="T17" fmla="*/ 283 h 651"/>
                <a:gd name="T18" fmla="*/ 383 w 440"/>
                <a:gd name="T19" fmla="*/ 355 h 651"/>
                <a:gd name="T20" fmla="*/ 389 w 440"/>
                <a:gd name="T21" fmla="*/ 420 h 651"/>
                <a:gd name="T22" fmla="*/ 409 w 440"/>
                <a:gd name="T23" fmla="*/ 507 h 651"/>
                <a:gd name="T24" fmla="*/ 425 w 440"/>
                <a:gd name="T25" fmla="*/ 562 h 651"/>
                <a:gd name="T26" fmla="*/ 436 w 440"/>
                <a:gd name="T27" fmla="*/ 589 h 651"/>
                <a:gd name="T28" fmla="*/ 440 w 440"/>
                <a:gd name="T29" fmla="*/ 597 h 651"/>
                <a:gd name="T30" fmla="*/ 428 w 440"/>
                <a:gd name="T31" fmla="*/ 601 h 651"/>
                <a:gd name="T32" fmla="*/ 396 w 440"/>
                <a:gd name="T33" fmla="*/ 611 h 651"/>
                <a:gd name="T34" fmla="*/ 352 w 440"/>
                <a:gd name="T35" fmla="*/ 624 h 651"/>
                <a:gd name="T36" fmla="*/ 302 w 440"/>
                <a:gd name="T37" fmla="*/ 637 h 651"/>
                <a:gd name="T38" fmla="*/ 252 w 440"/>
                <a:gd name="T39" fmla="*/ 648 h 651"/>
                <a:gd name="T40" fmla="*/ 210 w 440"/>
                <a:gd name="T41" fmla="*/ 649 h 651"/>
                <a:gd name="T42" fmla="*/ 179 w 440"/>
                <a:gd name="T43" fmla="*/ 615 h 651"/>
                <a:gd name="T44" fmla="*/ 170 w 440"/>
                <a:gd name="T45" fmla="*/ 624 h 651"/>
                <a:gd name="T46" fmla="*/ 146 w 440"/>
                <a:gd name="T47" fmla="*/ 651 h 651"/>
                <a:gd name="T48" fmla="*/ 132 w 440"/>
                <a:gd name="T49" fmla="*/ 649 h 651"/>
                <a:gd name="T50" fmla="*/ 94 w 440"/>
                <a:gd name="T51" fmla="*/ 643 h 651"/>
                <a:gd name="T52" fmla="*/ 46 w 440"/>
                <a:gd name="T53" fmla="*/ 630 h 651"/>
                <a:gd name="T54" fmla="*/ 0 w 440"/>
                <a:gd name="T55" fmla="*/ 607 h 651"/>
                <a:gd name="T56" fmla="*/ 2 w 440"/>
                <a:gd name="T57" fmla="*/ 592 h 651"/>
                <a:gd name="T58" fmla="*/ 12 w 440"/>
                <a:gd name="T59" fmla="*/ 548 h 651"/>
                <a:gd name="T60" fmla="*/ 25 w 440"/>
                <a:gd name="T61" fmla="*/ 483 h 651"/>
                <a:gd name="T62" fmla="*/ 42 w 440"/>
                <a:gd name="T63" fmla="*/ 402 h 651"/>
                <a:gd name="T64" fmla="*/ 63 w 440"/>
                <a:gd name="T65" fmla="*/ 310 h 651"/>
                <a:gd name="T66" fmla="*/ 86 w 440"/>
                <a:gd name="T67" fmla="*/ 216 h 651"/>
                <a:gd name="T68" fmla="*/ 112 w 440"/>
                <a:gd name="T69" fmla="*/ 123 h 651"/>
                <a:gd name="T70" fmla="*/ 140 w 440"/>
                <a:gd name="T71" fmla="*/ 38 h 651"/>
                <a:gd name="T72" fmla="*/ 158 w 440"/>
                <a:gd name="T73" fmla="*/ 0 h 651"/>
                <a:gd name="T74" fmla="*/ 191 w 440"/>
                <a:gd name="T75" fmla="*/ 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0" h="651">
                  <a:moveTo>
                    <a:pt x="216" y="0"/>
                  </a:moveTo>
                  <a:lnTo>
                    <a:pt x="245" y="0"/>
                  </a:lnTo>
                  <a:lnTo>
                    <a:pt x="275" y="1"/>
                  </a:lnTo>
                  <a:lnTo>
                    <a:pt x="305" y="3"/>
                  </a:lnTo>
                  <a:lnTo>
                    <a:pt x="334" y="5"/>
                  </a:lnTo>
                  <a:lnTo>
                    <a:pt x="360" y="8"/>
                  </a:lnTo>
                  <a:lnTo>
                    <a:pt x="382" y="13"/>
                  </a:lnTo>
                  <a:lnTo>
                    <a:pt x="398" y="18"/>
                  </a:lnTo>
                  <a:lnTo>
                    <a:pt x="406" y="27"/>
                  </a:lnTo>
                  <a:lnTo>
                    <a:pt x="411" y="42"/>
                  </a:lnTo>
                  <a:lnTo>
                    <a:pt x="412" y="60"/>
                  </a:lnTo>
                  <a:lnTo>
                    <a:pt x="411" y="85"/>
                  </a:lnTo>
                  <a:lnTo>
                    <a:pt x="408" y="113"/>
                  </a:lnTo>
                  <a:lnTo>
                    <a:pt x="404" y="143"/>
                  </a:lnTo>
                  <a:lnTo>
                    <a:pt x="400" y="175"/>
                  </a:lnTo>
                  <a:lnTo>
                    <a:pt x="395" y="211"/>
                  </a:lnTo>
                  <a:lnTo>
                    <a:pt x="390" y="246"/>
                  </a:lnTo>
                  <a:lnTo>
                    <a:pt x="386" y="283"/>
                  </a:lnTo>
                  <a:lnTo>
                    <a:pt x="383" y="319"/>
                  </a:lnTo>
                  <a:lnTo>
                    <a:pt x="383" y="355"/>
                  </a:lnTo>
                  <a:lnTo>
                    <a:pt x="385" y="389"/>
                  </a:lnTo>
                  <a:lnTo>
                    <a:pt x="389" y="420"/>
                  </a:lnTo>
                  <a:lnTo>
                    <a:pt x="399" y="469"/>
                  </a:lnTo>
                  <a:lnTo>
                    <a:pt x="409" y="507"/>
                  </a:lnTo>
                  <a:lnTo>
                    <a:pt x="417" y="538"/>
                  </a:lnTo>
                  <a:lnTo>
                    <a:pt x="425" y="562"/>
                  </a:lnTo>
                  <a:lnTo>
                    <a:pt x="432" y="579"/>
                  </a:lnTo>
                  <a:lnTo>
                    <a:pt x="436" y="589"/>
                  </a:lnTo>
                  <a:lnTo>
                    <a:pt x="438" y="596"/>
                  </a:lnTo>
                  <a:lnTo>
                    <a:pt x="440" y="597"/>
                  </a:lnTo>
                  <a:lnTo>
                    <a:pt x="437" y="598"/>
                  </a:lnTo>
                  <a:lnTo>
                    <a:pt x="428" y="601"/>
                  </a:lnTo>
                  <a:lnTo>
                    <a:pt x="413" y="606"/>
                  </a:lnTo>
                  <a:lnTo>
                    <a:pt x="396" y="611"/>
                  </a:lnTo>
                  <a:lnTo>
                    <a:pt x="375" y="618"/>
                  </a:lnTo>
                  <a:lnTo>
                    <a:pt x="352" y="624"/>
                  </a:lnTo>
                  <a:lnTo>
                    <a:pt x="327" y="632"/>
                  </a:lnTo>
                  <a:lnTo>
                    <a:pt x="302" y="637"/>
                  </a:lnTo>
                  <a:lnTo>
                    <a:pt x="277" y="644"/>
                  </a:lnTo>
                  <a:lnTo>
                    <a:pt x="252" y="648"/>
                  </a:lnTo>
                  <a:lnTo>
                    <a:pt x="230" y="649"/>
                  </a:lnTo>
                  <a:lnTo>
                    <a:pt x="210" y="649"/>
                  </a:lnTo>
                  <a:lnTo>
                    <a:pt x="195" y="647"/>
                  </a:lnTo>
                  <a:lnTo>
                    <a:pt x="179" y="615"/>
                  </a:lnTo>
                  <a:lnTo>
                    <a:pt x="176" y="618"/>
                  </a:lnTo>
                  <a:lnTo>
                    <a:pt x="170" y="624"/>
                  </a:lnTo>
                  <a:lnTo>
                    <a:pt x="161" y="636"/>
                  </a:lnTo>
                  <a:lnTo>
                    <a:pt x="146" y="651"/>
                  </a:lnTo>
                  <a:lnTo>
                    <a:pt x="142" y="651"/>
                  </a:lnTo>
                  <a:lnTo>
                    <a:pt x="132" y="649"/>
                  </a:lnTo>
                  <a:lnTo>
                    <a:pt x="115" y="647"/>
                  </a:lnTo>
                  <a:lnTo>
                    <a:pt x="94" y="643"/>
                  </a:lnTo>
                  <a:lnTo>
                    <a:pt x="70" y="637"/>
                  </a:lnTo>
                  <a:lnTo>
                    <a:pt x="46" y="630"/>
                  </a:lnTo>
                  <a:lnTo>
                    <a:pt x="22" y="620"/>
                  </a:lnTo>
                  <a:lnTo>
                    <a:pt x="0" y="607"/>
                  </a:lnTo>
                  <a:lnTo>
                    <a:pt x="1" y="603"/>
                  </a:lnTo>
                  <a:lnTo>
                    <a:pt x="2" y="592"/>
                  </a:lnTo>
                  <a:lnTo>
                    <a:pt x="6" y="573"/>
                  </a:lnTo>
                  <a:lnTo>
                    <a:pt x="12" y="548"/>
                  </a:lnTo>
                  <a:lnTo>
                    <a:pt x="17" y="518"/>
                  </a:lnTo>
                  <a:lnTo>
                    <a:pt x="25" y="483"/>
                  </a:lnTo>
                  <a:lnTo>
                    <a:pt x="32" y="444"/>
                  </a:lnTo>
                  <a:lnTo>
                    <a:pt x="42" y="402"/>
                  </a:lnTo>
                  <a:lnTo>
                    <a:pt x="51" y="357"/>
                  </a:lnTo>
                  <a:lnTo>
                    <a:pt x="63" y="310"/>
                  </a:lnTo>
                  <a:lnTo>
                    <a:pt x="73" y="263"/>
                  </a:lnTo>
                  <a:lnTo>
                    <a:pt x="86" y="216"/>
                  </a:lnTo>
                  <a:lnTo>
                    <a:pt x="99" y="169"/>
                  </a:lnTo>
                  <a:lnTo>
                    <a:pt x="112" y="123"/>
                  </a:lnTo>
                  <a:lnTo>
                    <a:pt x="125" y="78"/>
                  </a:lnTo>
                  <a:lnTo>
                    <a:pt x="140" y="38"/>
                  </a:lnTo>
                  <a:lnTo>
                    <a:pt x="154" y="0"/>
                  </a:lnTo>
                  <a:lnTo>
                    <a:pt x="158" y="0"/>
                  </a:lnTo>
                  <a:lnTo>
                    <a:pt x="171" y="0"/>
                  </a:lnTo>
                  <a:lnTo>
                    <a:pt x="191" y="0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0" name="Freeform 70"/>
            <p:cNvSpPr/>
            <p:nvPr/>
          </p:nvSpPr>
          <p:spPr bwMode="auto">
            <a:xfrm>
              <a:off x="5957300" y="3402012"/>
              <a:ext cx="105259" cy="160081"/>
            </a:xfrm>
            <a:custGeom>
              <a:avLst/>
              <a:gdLst>
                <a:gd name="T0" fmla="*/ 84 w 96"/>
                <a:gd name="T1" fmla="*/ 0 h 146"/>
                <a:gd name="T2" fmla="*/ 93 w 96"/>
                <a:gd name="T3" fmla="*/ 1 h 146"/>
                <a:gd name="T4" fmla="*/ 96 w 96"/>
                <a:gd name="T5" fmla="*/ 5 h 146"/>
                <a:gd name="T6" fmla="*/ 96 w 96"/>
                <a:gd name="T7" fmla="*/ 13 h 146"/>
                <a:gd name="T8" fmla="*/ 96 w 96"/>
                <a:gd name="T9" fmla="*/ 26 h 146"/>
                <a:gd name="T10" fmla="*/ 94 w 96"/>
                <a:gd name="T11" fmla="*/ 43 h 146"/>
                <a:gd name="T12" fmla="*/ 93 w 96"/>
                <a:gd name="T13" fmla="*/ 61 h 146"/>
                <a:gd name="T14" fmla="*/ 90 w 96"/>
                <a:gd name="T15" fmla="*/ 81 h 146"/>
                <a:gd name="T16" fmla="*/ 86 w 96"/>
                <a:gd name="T17" fmla="*/ 101 h 146"/>
                <a:gd name="T18" fmla="*/ 83 w 96"/>
                <a:gd name="T19" fmla="*/ 118 h 146"/>
                <a:gd name="T20" fmla="*/ 76 w 96"/>
                <a:gd name="T21" fmla="*/ 131 h 146"/>
                <a:gd name="T22" fmla="*/ 67 w 96"/>
                <a:gd name="T23" fmla="*/ 140 h 146"/>
                <a:gd name="T24" fmla="*/ 54 w 96"/>
                <a:gd name="T25" fmla="*/ 145 h 146"/>
                <a:gd name="T26" fmla="*/ 43 w 96"/>
                <a:gd name="T27" fmla="*/ 146 h 146"/>
                <a:gd name="T28" fmla="*/ 34 w 96"/>
                <a:gd name="T29" fmla="*/ 142 h 146"/>
                <a:gd name="T30" fmla="*/ 26 w 96"/>
                <a:gd name="T31" fmla="*/ 136 h 146"/>
                <a:gd name="T32" fmla="*/ 21 w 96"/>
                <a:gd name="T33" fmla="*/ 128 h 146"/>
                <a:gd name="T34" fmla="*/ 17 w 96"/>
                <a:gd name="T35" fmla="*/ 119 h 146"/>
                <a:gd name="T36" fmla="*/ 14 w 96"/>
                <a:gd name="T37" fmla="*/ 110 h 146"/>
                <a:gd name="T38" fmla="*/ 12 w 96"/>
                <a:gd name="T39" fmla="*/ 97 h 146"/>
                <a:gd name="T40" fmla="*/ 9 w 96"/>
                <a:gd name="T41" fmla="*/ 81 h 146"/>
                <a:gd name="T42" fmla="*/ 7 w 96"/>
                <a:gd name="T43" fmla="*/ 64 h 146"/>
                <a:gd name="T44" fmla="*/ 4 w 96"/>
                <a:gd name="T45" fmla="*/ 48 h 146"/>
                <a:gd name="T46" fmla="*/ 1 w 96"/>
                <a:gd name="T47" fmla="*/ 35 h 146"/>
                <a:gd name="T48" fmla="*/ 0 w 96"/>
                <a:gd name="T49" fmla="*/ 26 h 146"/>
                <a:gd name="T50" fmla="*/ 0 w 96"/>
                <a:gd name="T51" fmla="*/ 23 h 146"/>
                <a:gd name="T52" fmla="*/ 9 w 96"/>
                <a:gd name="T53" fmla="*/ 17 h 146"/>
                <a:gd name="T54" fmla="*/ 22 w 96"/>
                <a:gd name="T55" fmla="*/ 11 h 146"/>
                <a:gd name="T56" fmla="*/ 38 w 96"/>
                <a:gd name="T57" fmla="*/ 6 h 146"/>
                <a:gd name="T58" fmla="*/ 55 w 96"/>
                <a:gd name="T59" fmla="*/ 2 h 146"/>
                <a:gd name="T60" fmla="*/ 71 w 96"/>
                <a:gd name="T61" fmla="*/ 1 h 146"/>
                <a:gd name="T62" fmla="*/ 84 w 96"/>
                <a:gd name="T63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6" h="146">
                  <a:moveTo>
                    <a:pt x="84" y="0"/>
                  </a:moveTo>
                  <a:lnTo>
                    <a:pt x="93" y="1"/>
                  </a:lnTo>
                  <a:lnTo>
                    <a:pt x="96" y="5"/>
                  </a:lnTo>
                  <a:lnTo>
                    <a:pt x="96" y="13"/>
                  </a:lnTo>
                  <a:lnTo>
                    <a:pt x="96" y="26"/>
                  </a:lnTo>
                  <a:lnTo>
                    <a:pt x="94" y="43"/>
                  </a:lnTo>
                  <a:lnTo>
                    <a:pt x="93" y="61"/>
                  </a:lnTo>
                  <a:lnTo>
                    <a:pt x="90" y="81"/>
                  </a:lnTo>
                  <a:lnTo>
                    <a:pt x="86" y="101"/>
                  </a:lnTo>
                  <a:lnTo>
                    <a:pt x="83" y="118"/>
                  </a:lnTo>
                  <a:lnTo>
                    <a:pt x="76" y="131"/>
                  </a:lnTo>
                  <a:lnTo>
                    <a:pt x="67" y="140"/>
                  </a:lnTo>
                  <a:lnTo>
                    <a:pt x="54" y="145"/>
                  </a:lnTo>
                  <a:lnTo>
                    <a:pt x="43" y="146"/>
                  </a:lnTo>
                  <a:lnTo>
                    <a:pt x="34" y="142"/>
                  </a:lnTo>
                  <a:lnTo>
                    <a:pt x="26" y="136"/>
                  </a:lnTo>
                  <a:lnTo>
                    <a:pt x="21" y="128"/>
                  </a:lnTo>
                  <a:lnTo>
                    <a:pt x="17" y="119"/>
                  </a:lnTo>
                  <a:lnTo>
                    <a:pt x="14" y="110"/>
                  </a:lnTo>
                  <a:lnTo>
                    <a:pt x="12" y="97"/>
                  </a:lnTo>
                  <a:lnTo>
                    <a:pt x="9" y="81"/>
                  </a:lnTo>
                  <a:lnTo>
                    <a:pt x="7" y="64"/>
                  </a:lnTo>
                  <a:lnTo>
                    <a:pt x="4" y="48"/>
                  </a:lnTo>
                  <a:lnTo>
                    <a:pt x="1" y="35"/>
                  </a:lnTo>
                  <a:lnTo>
                    <a:pt x="0" y="26"/>
                  </a:lnTo>
                  <a:lnTo>
                    <a:pt x="0" y="23"/>
                  </a:lnTo>
                  <a:lnTo>
                    <a:pt x="9" y="17"/>
                  </a:lnTo>
                  <a:lnTo>
                    <a:pt x="22" y="11"/>
                  </a:lnTo>
                  <a:lnTo>
                    <a:pt x="38" y="6"/>
                  </a:lnTo>
                  <a:lnTo>
                    <a:pt x="55" y="2"/>
                  </a:lnTo>
                  <a:lnTo>
                    <a:pt x="71" y="1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FCD982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1" name="Freeform 71"/>
            <p:cNvSpPr/>
            <p:nvPr/>
          </p:nvSpPr>
          <p:spPr bwMode="auto">
            <a:xfrm>
              <a:off x="5933178" y="3490824"/>
              <a:ext cx="173238" cy="368405"/>
            </a:xfrm>
            <a:custGeom>
              <a:avLst/>
              <a:gdLst>
                <a:gd name="T0" fmla="*/ 64 w 158"/>
                <a:gd name="T1" fmla="*/ 0 h 336"/>
                <a:gd name="T2" fmla="*/ 158 w 158"/>
                <a:gd name="T3" fmla="*/ 13 h 336"/>
                <a:gd name="T4" fmla="*/ 150 w 158"/>
                <a:gd name="T5" fmla="*/ 37 h 336"/>
                <a:gd name="T6" fmla="*/ 141 w 158"/>
                <a:gd name="T7" fmla="*/ 64 h 336"/>
                <a:gd name="T8" fmla="*/ 131 w 158"/>
                <a:gd name="T9" fmla="*/ 93 h 336"/>
                <a:gd name="T10" fmla="*/ 119 w 158"/>
                <a:gd name="T11" fmla="*/ 123 h 336"/>
                <a:gd name="T12" fmla="*/ 106 w 158"/>
                <a:gd name="T13" fmla="*/ 153 h 336"/>
                <a:gd name="T14" fmla="*/ 93 w 158"/>
                <a:gd name="T15" fmla="*/ 184 h 336"/>
                <a:gd name="T16" fmla="*/ 80 w 158"/>
                <a:gd name="T17" fmla="*/ 215 h 336"/>
                <a:gd name="T18" fmla="*/ 67 w 158"/>
                <a:gd name="T19" fmla="*/ 242 h 336"/>
                <a:gd name="T20" fmla="*/ 55 w 158"/>
                <a:gd name="T21" fmla="*/ 268 h 336"/>
                <a:gd name="T22" fmla="*/ 44 w 158"/>
                <a:gd name="T23" fmla="*/ 290 h 336"/>
                <a:gd name="T24" fmla="*/ 35 w 158"/>
                <a:gd name="T25" fmla="*/ 310 h 336"/>
                <a:gd name="T26" fmla="*/ 29 w 158"/>
                <a:gd name="T27" fmla="*/ 325 h 336"/>
                <a:gd name="T28" fmla="*/ 25 w 158"/>
                <a:gd name="T29" fmla="*/ 334 h 336"/>
                <a:gd name="T30" fmla="*/ 22 w 158"/>
                <a:gd name="T31" fmla="*/ 336 h 336"/>
                <a:gd name="T32" fmla="*/ 14 w 158"/>
                <a:gd name="T33" fmla="*/ 305 h 336"/>
                <a:gd name="T34" fmla="*/ 8 w 158"/>
                <a:gd name="T35" fmla="*/ 270 h 336"/>
                <a:gd name="T36" fmla="*/ 4 w 158"/>
                <a:gd name="T37" fmla="*/ 233 h 336"/>
                <a:gd name="T38" fmla="*/ 1 w 158"/>
                <a:gd name="T39" fmla="*/ 196 h 336"/>
                <a:gd name="T40" fmla="*/ 0 w 158"/>
                <a:gd name="T41" fmla="*/ 161 h 336"/>
                <a:gd name="T42" fmla="*/ 0 w 158"/>
                <a:gd name="T43" fmla="*/ 128 h 336"/>
                <a:gd name="T44" fmla="*/ 0 w 158"/>
                <a:gd name="T45" fmla="*/ 99 h 336"/>
                <a:gd name="T46" fmla="*/ 0 w 158"/>
                <a:gd name="T47" fmla="*/ 74 h 336"/>
                <a:gd name="T48" fmla="*/ 1 w 158"/>
                <a:gd name="T49" fmla="*/ 55 h 336"/>
                <a:gd name="T50" fmla="*/ 2 w 158"/>
                <a:gd name="T51" fmla="*/ 42 h 336"/>
                <a:gd name="T52" fmla="*/ 2 w 158"/>
                <a:gd name="T53" fmla="*/ 38 h 336"/>
                <a:gd name="T54" fmla="*/ 44 w 158"/>
                <a:gd name="T55" fmla="*/ 5 h 336"/>
                <a:gd name="T56" fmla="*/ 47 w 158"/>
                <a:gd name="T57" fmla="*/ 10 h 336"/>
                <a:gd name="T58" fmla="*/ 51 w 158"/>
                <a:gd name="T59" fmla="*/ 17 h 336"/>
                <a:gd name="T60" fmla="*/ 54 w 158"/>
                <a:gd name="T61" fmla="*/ 26 h 336"/>
                <a:gd name="T62" fmla="*/ 56 w 158"/>
                <a:gd name="T63" fmla="*/ 35 h 336"/>
                <a:gd name="T64" fmla="*/ 57 w 158"/>
                <a:gd name="T65" fmla="*/ 42 h 336"/>
                <a:gd name="T66" fmla="*/ 59 w 158"/>
                <a:gd name="T67" fmla="*/ 44 h 336"/>
                <a:gd name="T68" fmla="*/ 61 w 158"/>
                <a:gd name="T69" fmla="*/ 35 h 336"/>
                <a:gd name="T70" fmla="*/ 63 w 158"/>
                <a:gd name="T71" fmla="*/ 23 h 336"/>
                <a:gd name="T72" fmla="*/ 64 w 158"/>
                <a:gd name="T73" fmla="*/ 12 h 336"/>
                <a:gd name="T74" fmla="*/ 64 w 158"/>
                <a:gd name="T75" fmla="*/ 4 h 336"/>
                <a:gd name="T76" fmla="*/ 64 w 158"/>
                <a:gd name="T77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8" h="336">
                  <a:moveTo>
                    <a:pt x="64" y="0"/>
                  </a:moveTo>
                  <a:lnTo>
                    <a:pt x="158" y="13"/>
                  </a:lnTo>
                  <a:lnTo>
                    <a:pt x="150" y="37"/>
                  </a:lnTo>
                  <a:lnTo>
                    <a:pt x="141" y="64"/>
                  </a:lnTo>
                  <a:lnTo>
                    <a:pt x="131" y="93"/>
                  </a:lnTo>
                  <a:lnTo>
                    <a:pt x="119" y="123"/>
                  </a:lnTo>
                  <a:lnTo>
                    <a:pt x="106" y="153"/>
                  </a:lnTo>
                  <a:lnTo>
                    <a:pt x="93" y="184"/>
                  </a:lnTo>
                  <a:lnTo>
                    <a:pt x="80" y="215"/>
                  </a:lnTo>
                  <a:lnTo>
                    <a:pt x="67" y="242"/>
                  </a:lnTo>
                  <a:lnTo>
                    <a:pt x="55" y="268"/>
                  </a:lnTo>
                  <a:lnTo>
                    <a:pt x="44" y="290"/>
                  </a:lnTo>
                  <a:lnTo>
                    <a:pt x="35" y="310"/>
                  </a:lnTo>
                  <a:lnTo>
                    <a:pt x="29" y="325"/>
                  </a:lnTo>
                  <a:lnTo>
                    <a:pt x="25" y="334"/>
                  </a:lnTo>
                  <a:lnTo>
                    <a:pt x="22" y="336"/>
                  </a:lnTo>
                  <a:lnTo>
                    <a:pt x="14" y="305"/>
                  </a:lnTo>
                  <a:lnTo>
                    <a:pt x="8" y="270"/>
                  </a:lnTo>
                  <a:lnTo>
                    <a:pt x="4" y="233"/>
                  </a:lnTo>
                  <a:lnTo>
                    <a:pt x="1" y="196"/>
                  </a:lnTo>
                  <a:lnTo>
                    <a:pt x="0" y="161"/>
                  </a:lnTo>
                  <a:lnTo>
                    <a:pt x="0" y="128"/>
                  </a:lnTo>
                  <a:lnTo>
                    <a:pt x="0" y="99"/>
                  </a:lnTo>
                  <a:lnTo>
                    <a:pt x="0" y="74"/>
                  </a:lnTo>
                  <a:lnTo>
                    <a:pt x="1" y="55"/>
                  </a:lnTo>
                  <a:lnTo>
                    <a:pt x="2" y="42"/>
                  </a:lnTo>
                  <a:lnTo>
                    <a:pt x="2" y="38"/>
                  </a:lnTo>
                  <a:lnTo>
                    <a:pt x="44" y="5"/>
                  </a:lnTo>
                  <a:lnTo>
                    <a:pt x="47" y="10"/>
                  </a:lnTo>
                  <a:lnTo>
                    <a:pt x="51" y="17"/>
                  </a:lnTo>
                  <a:lnTo>
                    <a:pt x="54" y="26"/>
                  </a:lnTo>
                  <a:lnTo>
                    <a:pt x="56" y="35"/>
                  </a:lnTo>
                  <a:lnTo>
                    <a:pt x="57" y="42"/>
                  </a:lnTo>
                  <a:lnTo>
                    <a:pt x="59" y="44"/>
                  </a:lnTo>
                  <a:lnTo>
                    <a:pt x="61" y="35"/>
                  </a:lnTo>
                  <a:lnTo>
                    <a:pt x="63" y="23"/>
                  </a:lnTo>
                  <a:lnTo>
                    <a:pt x="64" y="12"/>
                  </a:lnTo>
                  <a:lnTo>
                    <a:pt x="64" y="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0">
              <a:solidFill>
                <a:schemeClr val="accent3">
                  <a:lumMod val="75000"/>
                </a:schemeClr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2" name="Freeform 72"/>
            <p:cNvSpPr/>
            <p:nvPr/>
          </p:nvSpPr>
          <p:spPr bwMode="auto">
            <a:xfrm>
              <a:off x="5958396" y="3555514"/>
              <a:ext cx="74558" cy="76751"/>
            </a:xfrm>
            <a:custGeom>
              <a:avLst/>
              <a:gdLst>
                <a:gd name="T0" fmla="*/ 41 w 68"/>
                <a:gd name="T1" fmla="*/ 0 h 70"/>
                <a:gd name="T2" fmla="*/ 50 w 68"/>
                <a:gd name="T3" fmla="*/ 2 h 70"/>
                <a:gd name="T4" fmla="*/ 58 w 68"/>
                <a:gd name="T5" fmla="*/ 8 h 70"/>
                <a:gd name="T6" fmla="*/ 59 w 68"/>
                <a:gd name="T7" fmla="*/ 10 h 70"/>
                <a:gd name="T8" fmla="*/ 61 w 68"/>
                <a:gd name="T9" fmla="*/ 18 h 70"/>
                <a:gd name="T10" fmla="*/ 63 w 68"/>
                <a:gd name="T11" fmla="*/ 30 h 70"/>
                <a:gd name="T12" fmla="*/ 66 w 68"/>
                <a:gd name="T13" fmla="*/ 42 h 70"/>
                <a:gd name="T14" fmla="*/ 67 w 68"/>
                <a:gd name="T15" fmla="*/ 53 h 70"/>
                <a:gd name="T16" fmla="*/ 68 w 68"/>
                <a:gd name="T17" fmla="*/ 64 h 70"/>
                <a:gd name="T18" fmla="*/ 68 w 68"/>
                <a:gd name="T19" fmla="*/ 70 h 70"/>
                <a:gd name="T20" fmla="*/ 65 w 68"/>
                <a:gd name="T21" fmla="*/ 70 h 70"/>
                <a:gd name="T22" fmla="*/ 53 w 68"/>
                <a:gd name="T23" fmla="*/ 70 h 70"/>
                <a:gd name="T24" fmla="*/ 38 w 68"/>
                <a:gd name="T25" fmla="*/ 70 h 70"/>
                <a:gd name="T26" fmla="*/ 23 w 68"/>
                <a:gd name="T27" fmla="*/ 70 h 70"/>
                <a:gd name="T28" fmla="*/ 10 w 68"/>
                <a:gd name="T29" fmla="*/ 69 h 70"/>
                <a:gd name="T30" fmla="*/ 0 w 68"/>
                <a:gd name="T31" fmla="*/ 67 h 70"/>
                <a:gd name="T32" fmla="*/ 2 w 68"/>
                <a:gd name="T33" fmla="*/ 64 h 70"/>
                <a:gd name="T34" fmla="*/ 3 w 68"/>
                <a:gd name="T35" fmla="*/ 56 h 70"/>
                <a:gd name="T36" fmla="*/ 6 w 68"/>
                <a:gd name="T37" fmla="*/ 44 h 70"/>
                <a:gd name="T38" fmla="*/ 8 w 68"/>
                <a:gd name="T39" fmla="*/ 33 h 70"/>
                <a:gd name="T40" fmla="*/ 12 w 68"/>
                <a:gd name="T41" fmla="*/ 19 h 70"/>
                <a:gd name="T42" fmla="*/ 16 w 68"/>
                <a:gd name="T43" fmla="*/ 9 h 70"/>
                <a:gd name="T44" fmla="*/ 19 w 68"/>
                <a:gd name="T45" fmla="*/ 2 h 70"/>
                <a:gd name="T46" fmla="*/ 23 w 68"/>
                <a:gd name="T47" fmla="*/ 2 h 70"/>
                <a:gd name="T48" fmla="*/ 31 w 68"/>
                <a:gd name="T49" fmla="*/ 1 h 70"/>
                <a:gd name="T50" fmla="*/ 41 w 68"/>
                <a:gd name="T5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8" h="70">
                  <a:moveTo>
                    <a:pt x="41" y="0"/>
                  </a:moveTo>
                  <a:lnTo>
                    <a:pt x="50" y="2"/>
                  </a:lnTo>
                  <a:lnTo>
                    <a:pt x="58" y="8"/>
                  </a:lnTo>
                  <a:lnTo>
                    <a:pt x="59" y="10"/>
                  </a:lnTo>
                  <a:lnTo>
                    <a:pt x="61" y="18"/>
                  </a:lnTo>
                  <a:lnTo>
                    <a:pt x="63" y="30"/>
                  </a:lnTo>
                  <a:lnTo>
                    <a:pt x="66" y="42"/>
                  </a:lnTo>
                  <a:lnTo>
                    <a:pt x="67" y="53"/>
                  </a:lnTo>
                  <a:lnTo>
                    <a:pt x="68" y="64"/>
                  </a:lnTo>
                  <a:lnTo>
                    <a:pt x="68" y="70"/>
                  </a:lnTo>
                  <a:lnTo>
                    <a:pt x="65" y="70"/>
                  </a:lnTo>
                  <a:lnTo>
                    <a:pt x="53" y="70"/>
                  </a:lnTo>
                  <a:lnTo>
                    <a:pt x="38" y="70"/>
                  </a:lnTo>
                  <a:lnTo>
                    <a:pt x="23" y="70"/>
                  </a:lnTo>
                  <a:lnTo>
                    <a:pt x="10" y="69"/>
                  </a:lnTo>
                  <a:lnTo>
                    <a:pt x="0" y="67"/>
                  </a:lnTo>
                  <a:lnTo>
                    <a:pt x="2" y="64"/>
                  </a:lnTo>
                  <a:lnTo>
                    <a:pt x="3" y="56"/>
                  </a:lnTo>
                  <a:lnTo>
                    <a:pt x="6" y="44"/>
                  </a:lnTo>
                  <a:lnTo>
                    <a:pt x="8" y="33"/>
                  </a:lnTo>
                  <a:lnTo>
                    <a:pt x="12" y="19"/>
                  </a:lnTo>
                  <a:lnTo>
                    <a:pt x="16" y="9"/>
                  </a:lnTo>
                  <a:lnTo>
                    <a:pt x="19" y="2"/>
                  </a:lnTo>
                  <a:lnTo>
                    <a:pt x="23" y="2"/>
                  </a:lnTo>
                  <a:lnTo>
                    <a:pt x="31" y="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3" name="Freeform 73"/>
            <p:cNvSpPr/>
            <p:nvPr/>
          </p:nvSpPr>
          <p:spPr bwMode="auto">
            <a:xfrm>
              <a:off x="5937564" y="3632265"/>
              <a:ext cx="83330" cy="226964"/>
            </a:xfrm>
            <a:custGeom>
              <a:avLst/>
              <a:gdLst>
                <a:gd name="T0" fmla="*/ 35 w 76"/>
                <a:gd name="T1" fmla="*/ 0 h 207"/>
                <a:gd name="T2" fmla="*/ 69 w 76"/>
                <a:gd name="T3" fmla="*/ 0 h 207"/>
                <a:gd name="T4" fmla="*/ 70 w 76"/>
                <a:gd name="T5" fmla="*/ 6 h 207"/>
                <a:gd name="T6" fmla="*/ 70 w 76"/>
                <a:gd name="T7" fmla="*/ 16 h 207"/>
                <a:gd name="T8" fmla="*/ 72 w 76"/>
                <a:gd name="T9" fmla="*/ 32 h 207"/>
                <a:gd name="T10" fmla="*/ 73 w 76"/>
                <a:gd name="T11" fmla="*/ 50 h 207"/>
                <a:gd name="T12" fmla="*/ 76 w 76"/>
                <a:gd name="T13" fmla="*/ 67 h 207"/>
                <a:gd name="T14" fmla="*/ 76 w 76"/>
                <a:gd name="T15" fmla="*/ 82 h 207"/>
                <a:gd name="T16" fmla="*/ 18 w 76"/>
                <a:gd name="T17" fmla="*/ 207 h 207"/>
                <a:gd name="T18" fmla="*/ 18 w 76"/>
                <a:gd name="T19" fmla="*/ 205 h 207"/>
                <a:gd name="T20" fmla="*/ 15 w 76"/>
                <a:gd name="T21" fmla="*/ 196 h 207"/>
                <a:gd name="T22" fmla="*/ 13 w 76"/>
                <a:gd name="T23" fmla="*/ 181 h 207"/>
                <a:gd name="T24" fmla="*/ 10 w 76"/>
                <a:gd name="T25" fmla="*/ 164 h 207"/>
                <a:gd name="T26" fmla="*/ 6 w 76"/>
                <a:gd name="T27" fmla="*/ 147 h 207"/>
                <a:gd name="T28" fmla="*/ 4 w 76"/>
                <a:gd name="T29" fmla="*/ 129 h 207"/>
                <a:gd name="T30" fmla="*/ 1 w 76"/>
                <a:gd name="T31" fmla="*/ 113 h 207"/>
                <a:gd name="T32" fmla="*/ 0 w 76"/>
                <a:gd name="T33" fmla="*/ 101 h 207"/>
                <a:gd name="T34" fmla="*/ 1 w 76"/>
                <a:gd name="T35" fmla="*/ 99 h 207"/>
                <a:gd name="T36" fmla="*/ 4 w 76"/>
                <a:gd name="T37" fmla="*/ 89 h 207"/>
                <a:gd name="T38" fmla="*/ 8 w 76"/>
                <a:gd name="T39" fmla="*/ 76 h 207"/>
                <a:gd name="T40" fmla="*/ 13 w 76"/>
                <a:gd name="T41" fmla="*/ 61 h 207"/>
                <a:gd name="T42" fmla="*/ 19 w 76"/>
                <a:gd name="T43" fmla="*/ 45 h 207"/>
                <a:gd name="T44" fmla="*/ 25 w 76"/>
                <a:gd name="T45" fmla="*/ 29 h 207"/>
                <a:gd name="T46" fmla="*/ 30 w 76"/>
                <a:gd name="T47" fmla="*/ 15 h 207"/>
                <a:gd name="T48" fmla="*/ 34 w 76"/>
                <a:gd name="T49" fmla="*/ 4 h 207"/>
                <a:gd name="T50" fmla="*/ 35 w 76"/>
                <a:gd name="T51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6" h="207">
                  <a:moveTo>
                    <a:pt x="35" y="0"/>
                  </a:moveTo>
                  <a:lnTo>
                    <a:pt x="69" y="0"/>
                  </a:lnTo>
                  <a:lnTo>
                    <a:pt x="70" y="6"/>
                  </a:lnTo>
                  <a:lnTo>
                    <a:pt x="70" y="16"/>
                  </a:lnTo>
                  <a:lnTo>
                    <a:pt x="72" y="32"/>
                  </a:lnTo>
                  <a:lnTo>
                    <a:pt x="73" y="50"/>
                  </a:lnTo>
                  <a:lnTo>
                    <a:pt x="76" y="67"/>
                  </a:lnTo>
                  <a:lnTo>
                    <a:pt x="76" y="82"/>
                  </a:lnTo>
                  <a:lnTo>
                    <a:pt x="18" y="207"/>
                  </a:lnTo>
                  <a:lnTo>
                    <a:pt x="18" y="205"/>
                  </a:lnTo>
                  <a:lnTo>
                    <a:pt x="15" y="196"/>
                  </a:lnTo>
                  <a:lnTo>
                    <a:pt x="13" y="181"/>
                  </a:lnTo>
                  <a:lnTo>
                    <a:pt x="10" y="164"/>
                  </a:lnTo>
                  <a:lnTo>
                    <a:pt x="6" y="147"/>
                  </a:lnTo>
                  <a:lnTo>
                    <a:pt x="4" y="129"/>
                  </a:lnTo>
                  <a:lnTo>
                    <a:pt x="1" y="113"/>
                  </a:lnTo>
                  <a:lnTo>
                    <a:pt x="0" y="101"/>
                  </a:lnTo>
                  <a:lnTo>
                    <a:pt x="1" y="99"/>
                  </a:lnTo>
                  <a:lnTo>
                    <a:pt x="4" y="89"/>
                  </a:lnTo>
                  <a:lnTo>
                    <a:pt x="8" y="76"/>
                  </a:lnTo>
                  <a:lnTo>
                    <a:pt x="13" y="61"/>
                  </a:lnTo>
                  <a:lnTo>
                    <a:pt x="19" y="45"/>
                  </a:lnTo>
                  <a:lnTo>
                    <a:pt x="25" y="29"/>
                  </a:lnTo>
                  <a:lnTo>
                    <a:pt x="30" y="15"/>
                  </a:lnTo>
                  <a:lnTo>
                    <a:pt x="34" y="4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4" name="Freeform 74"/>
            <p:cNvSpPr/>
            <p:nvPr/>
          </p:nvSpPr>
          <p:spPr bwMode="auto">
            <a:xfrm>
              <a:off x="5947169" y="3507534"/>
              <a:ext cx="211614" cy="361826"/>
            </a:xfrm>
            <a:custGeom>
              <a:avLst/>
              <a:gdLst>
                <a:gd name="T0" fmla="*/ 136 w 193"/>
                <a:gd name="T1" fmla="*/ 0 h 330"/>
                <a:gd name="T2" fmla="*/ 139 w 193"/>
                <a:gd name="T3" fmla="*/ 3 h 330"/>
                <a:gd name="T4" fmla="*/ 143 w 193"/>
                <a:gd name="T5" fmla="*/ 10 h 330"/>
                <a:gd name="T6" fmla="*/ 151 w 193"/>
                <a:gd name="T7" fmla="*/ 19 h 330"/>
                <a:gd name="T8" fmla="*/ 158 w 193"/>
                <a:gd name="T9" fmla="*/ 32 h 330"/>
                <a:gd name="T10" fmla="*/ 168 w 193"/>
                <a:gd name="T11" fmla="*/ 45 h 330"/>
                <a:gd name="T12" fmla="*/ 177 w 193"/>
                <a:gd name="T13" fmla="*/ 59 h 330"/>
                <a:gd name="T14" fmla="*/ 185 w 193"/>
                <a:gd name="T15" fmla="*/ 72 h 330"/>
                <a:gd name="T16" fmla="*/ 193 w 193"/>
                <a:gd name="T17" fmla="*/ 86 h 330"/>
                <a:gd name="T18" fmla="*/ 190 w 193"/>
                <a:gd name="T19" fmla="*/ 87 h 330"/>
                <a:gd name="T20" fmla="*/ 182 w 193"/>
                <a:gd name="T21" fmla="*/ 91 h 330"/>
                <a:gd name="T22" fmla="*/ 173 w 193"/>
                <a:gd name="T23" fmla="*/ 96 h 330"/>
                <a:gd name="T24" fmla="*/ 160 w 193"/>
                <a:gd name="T25" fmla="*/ 101 h 330"/>
                <a:gd name="T26" fmla="*/ 147 w 193"/>
                <a:gd name="T27" fmla="*/ 108 h 330"/>
                <a:gd name="T28" fmla="*/ 135 w 193"/>
                <a:gd name="T29" fmla="*/ 113 h 330"/>
                <a:gd name="T30" fmla="*/ 123 w 193"/>
                <a:gd name="T31" fmla="*/ 117 h 330"/>
                <a:gd name="T32" fmla="*/ 114 w 193"/>
                <a:gd name="T33" fmla="*/ 118 h 330"/>
                <a:gd name="T34" fmla="*/ 117 w 193"/>
                <a:gd name="T35" fmla="*/ 121 h 330"/>
                <a:gd name="T36" fmla="*/ 122 w 193"/>
                <a:gd name="T37" fmla="*/ 127 h 330"/>
                <a:gd name="T38" fmla="*/ 131 w 193"/>
                <a:gd name="T39" fmla="*/ 137 h 330"/>
                <a:gd name="T40" fmla="*/ 141 w 193"/>
                <a:gd name="T41" fmla="*/ 148 h 330"/>
                <a:gd name="T42" fmla="*/ 152 w 193"/>
                <a:gd name="T43" fmla="*/ 161 h 330"/>
                <a:gd name="T44" fmla="*/ 162 w 193"/>
                <a:gd name="T45" fmla="*/ 175 h 330"/>
                <a:gd name="T46" fmla="*/ 172 w 193"/>
                <a:gd name="T47" fmla="*/ 188 h 330"/>
                <a:gd name="T48" fmla="*/ 178 w 193"/>
                <a:gd name="T49" fmla="*/ 198 h 330"/>
                <a:gd name="T50" fmla="*/ 176 w 193"/>
                <a:gd name="T51" fmla="*/ 201 h 330"/>
                <a:gd name="T52" fmla="*/ 168 w 193"/>
                <a:gd name="T53" fmla="*/ 206 h 330"/>
                <a:gd name="T54" fmla="*/ 157 w 193"/>
                <a:gd name="T55" fmla="*/ 215 h 330"/>
                <a:gd name="T56" fmla="*/ 143 w 193"/>
                <a:gd name="T57" fmla="*/ 227 h 330"/>
                <a:gd name="T58" fmla="*/ 126 w 193"/>
                <a:gd name="T59" fmla="*/ 240 h 330"/>
                <a:gd name="T60" fmla="*/ 107 w 193"/>
                <a:gd name="T61" fmla="*/ 256 h 330"/>
                <a:gd name="T62" fmla="*/ 88 w 193"/>
                <a:gd name="T63" fmla="*/ 270 h 330"/>
                <a:gd name="T64" fmla="*/ 68 w 193"/>
                <a:gd name="T65" fmla="*/ 286 h 330"/>
                <a:gd name="T66" fmla="*/ 49 w 193"/>
                <a:gd name="T67" fmla="*/ 299 h 330"/>
                <a:gd name="T68" fmla="*/ 30 w 193"/>
                <a:gd name="T69" fmla="*/ 312 h 330"/>
                <a:gd name="T70" fmla="*/ 14 w 193"/>
                <a:gd name="T71" fmla="*/ 322 h 330"/>
                <a:gd name="T72" fmla="*/ 0 w 193"/>
                <a:gd name="T73" fmla="*/ 330 h 330"/>
                <a:gd name="T74" fmla="*/ 1 w 193"/>
                <a:gd name="T75" fmla="*/ 328 h 330"/>
                <a:gd name="T76" fmla="*/ 7 w 193"/>
                <a:gd name="T77" fmla="*/ 319 h 330"/>
                <a:gd name="T78" fmla="*/ 12 w 193"/>
                <a:gd name="T79" fmla="*/ 305 h 330"/>
                <a:gd name="T80" fmla="*/ 21 w 193"/>
                <a:gd name="T81" fmla="*/ 287 h 330"/>
                <a:gd name="T82" fmla="*/ 30 w 193"/>
                <a:gd name="T83" fmla="*/ 265 h 330"/>
                <a:gd name="T84" fmla="*/ 41 w 193"/>
                <a:gd name="T85" fmla="*/ 240 h 330"/>
                <a:gd name="T86" fmla="*/ 52 w 193"/>
                <a:gd name="T87" fmla="*/ 212 h 330"/>
                <a:gd name="T88" fmla="*/ 64 w 193"/>
                <a:gd name="T89" fmla="*/ 185 h 330"/>
                <a:gd name="T90" fmla="*/ 77 w 193"/>
                <a:gd name="T91" fmla="*/ 156 h 330"/>
                <a:gd name="T92" fmla="*/ 89 w 193"/>
                <a:gd name="T93" fmla="*/ 127 h 330"/>
                <a:gd name="T94" fmla="*/ 101 w 193"/>
                <a:gd name="T95" fmla="*/ 100 h 330"/>
                <a:gd name="T96" fmla="*/ 111 w 193"/>
                <a:gd name="T97" fmla="*/ 74 h 330"/>
                <a:gd name="T98" fmla="*/ 121 w 193"/>
                <a:gd name="T99" fmla="*/ 50 h 330"/>
                <a:gd name="T100" fmla="*/ 128 w 193"/>
                <a:gd name="T101" fmla="*/ 29 h 330"/>
                <a:gd name="T102" fmla="*/ 134 w 193"/>
                <a:gd name="T103" fmla="*/ 12 h 330"/>
                <a:gd name="T104" fmla="*/ 136 w 193"/>
                <a:gd name="T10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3" h="330">
                  <a:moveTo>
                    <a:pt x="136" y="0"/>
                  </a:moveTo>
                  <a:lnTo>
                    <a:pt x="139" y="3"/>
                  </a:lnTo>
                  <a:lnTo>
                    <a:pt x="143" y="10"/>
                  </a:lnTo>
                  <a:lnTo>
                    <a:pt x="151" y="19"/>
                  </a:lnTo>
                  <a:lnTo>
                    <a:pt x="158" y="32"/>
                  </a:lnTo>
                  <a:lnTo>
                    <a:pt x="168" y="45"/>
                  </a:lnTo>
                  <a:lnTo>
                    <a:pt x="177" y="59"/>
                  </a:lnTo>
                  <a:lnTo>
                    <a:pt x="185" y="72"/>
                  </a:lnTo>
                  <a:lnTo>
                    <a:pt x="193" y="86"/>
                  </a:lnTo>
                  <a:lnTo>
                    <a:pt x="190" y="87"/>
                  </a:lnTo>
                  <a:lnTo>
                    <a:pt x="182" y="91"/>
                  </a:lnTo>
                  <a:lnTo>
                    <a:pt x="173" y="96"/>
                  </a:lnTo>
                  <a:lnTo>
                    <a:pt x="160" y="101"/>
                  </a:lnTo>
                  <a:lnTo>
                    <a:pt x="147" y="108"/>
                  </a:lnTo>
                  <a:lnTo>
                    <a:pt x="135" y="113"/>
                  </a:lnTo>
                  <a:lnTo>
                    <a:pt x="123" y="117"/>
                  </a:lnTo>
                  <a:lnTo>
                    <a:pt x="114" y="118"/>
                  </a:lnTo>
                  <a:lnTo>
                    <a:pt x="117" y="121"/>
                  </a:lnTo>
                  <a:lnTo>
                    <a:pt x="122" y="127"/>
                  </a:lnTo>
                  <a:lnTo>
                    <a:pt x="131" y="137"/>
                  </a:lnTo>
                  <a:lnTo>
                    <a:pt x="141" y="148"/>
                  </a:lnTo>
                  <a:lnTo>
                    <a:pt x="152" y="161"/>
                  </a:lnTo>
                  <a:lnTo>
                    <a:pt x="162" y="175"/>
                  </a:lnTo>
                  <a:lnTo>
                    <a:pt x="172" y="188"/>
                  </a:lnTo>
                  <a:lnTo>
                    <a:pt x="178" y="198"/>
                  </a:lnTo>
                  <a:lnTo>
                    <a:pt x="176" y="201"/>
                  </a:lnTo>
                  <a:lnTo>
                    <a:pt x="168" y="206"/>
                  </a:lnTo>
                  <a:lnTo>
                    <a:pt x="157" y="215"/>
                  </a:lnTo>
                  <a:lnTo>
                    <a:pt x="143" y="227"/>
                  </a:lnTo>
                  <a:lnTo>
                    <a:pt x="126" y="240"/>
                  </a:lnTo>
                  <a:lnTo>
                    <a:pt x="107" y="256"/>
                  </a:lnTo>
                  <a:lnTo>
                    <a:pt x="88" y="270"/>
                  </a:lnTo>
                  <a:lnTo>
                    <a:pt x="68" y="286"/>
                  </a:lnTo>
                  <a:lnTo>
                    <a:pt x="49" y="299"/>
                  </a:lnTo>
                  <a:lnTo>
                    <a:pt x="30" y="312"/>
                  </a:lnTo>
                  <a:lnTo>
                    <a:pt x="14" y="322"/>
                  </a:lnTo>
                  <a:lnTo>
                    <a:pt x="0" y="330"/>
                  </a:lnTo>
                  <a:lnTo>
                    <a:pt x="1" y="328"/>
                  </a:lnTo>
                  <a:lnTo>
                    <a:pt x="7" y="319"/>
                  </a:lnTo>
                  <a:lnTo>
                    <a:pt x="12" y="305"/>
                  </a:lnTo>
                  <a:lnTo>
                    <a:pt x="21" y="287"/>
                  </a:lnTo>
                  <a:lnTo>
                    <a:pt x="30" y="265"/>
                  </a:lnTo>
                  <a:lnTo>
                    <a:pt x="41" y="240"/>
                  </a:lnTo>
                  <a:lnTo>
                    <a:pt x="52" y="212"/>
                  </a:lnTo>
                  <a:lnTo>
                    <a:pt x="64" y="185"/>
                  </a:lnTo>
                  <a:lnTo>
                    <a:pt x="77" y="156"/>
                  </a:lnTo>
                  <a:lnTo>
                    <a:pt x="89" y="127"/>
                  </a:lnTo>
                  <a:lnTo>
                    <a:pt x="101" y="100"/>
                  </a:lnTo>
                  <a:lnTo>
                    <a:pt x="111" y="74"/>
                  </a:lnTo>
                  <a:lnTo>
                    <a:pt x="121" y="50"/>
                  </a:lnTo>
                  <a:lnTo>
                    <a:pt x="128" y="29"/>
                  </a:lnTo>
                  <a:lnTo>
                    <a:pt x="134" y="12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5" name="Freeform 75"/>
            <p:cNvSpPr/>
            <p:nvPr/>
          </p:nvSpPr>
          <p:spPr bwMode="auto">
            <a:xfrm>
              <a:off x="5849848" y="3532489"/>
              <a:ext cx="107451" cy="326740"/>
            </a:xfrm>
            <a:custGeom>
              <a:avLst/>
              <a:gdLst>
                <a:gd name="T0" fmla="*/ 78 w 98"/>
                <a:gd name="T1" fmla="*/ 0 h 298"/>
                <a:gd name="T2" fmla="*/ 76 w 98"/>
                <a:gd name="T3" fmla="*/ 40 h 298"/>
                <a:gd name="T4" fmla="*/ 76 w 98"/>
                <a:gd name="T5" fmla="*/ 80 h 298"/>
                <a:gd name="T6" fmla="*/ 77 w 98"/>
                <a:gd name="T7" fmla="*/ 118 h 298"/>
                <a:gd name="T8" fmla="*/ 80 w 98"/>
                <a:gd name="T9" fmla="*/ 154 h 298"/>
                <a:gd name="T10" fmla="*/ 82 w 98"/>
                <a:gd name="T11" fmla="*/ 188 h 298"/>
                <a:gd name="T12" fmla="*/ 86 w 98"/>
                <a:gd name="T13" fmla="*/ 220 h 298"/>
                <a:gd name="T14" fmla="*/ 89 w 98"/>
                <a:gd name="T15" fmla="*/ 246 h 298"/>
                <a:gd name="T16" fmla="*/ 93 w 98"/>
                <a:gd name="T17" fmla="*/ 268 h 298"/>
                <a:gd name="T18" fmla="*/ 95 w 98"/>
                <a:gd name="T19" fmla="*/ 285 h 298"/>
                <a:gd name="T20" fmla="*/ 98 w 98"/>
                <a:gd name="T21" fmla="*/ 296 h 298"/>
                <a:gd name="T22" fmla="*/ 98 w 98"/>
                <a:gd name="T23" fmla="*/ 298 h 298"/>
                <a:gd name="T24" fmla="*/ 89 w 98"/>
                <a:gd name="T25" fmla="*/ 287 h 298"/>
                <a:gd name="T26" fmla="*/ 77 w 98"/>
                <a:gd name="T27" fmla="*/ 271 h 298"/>
                <a:gd name="T28" fmla="*/ 65 w 98"/>
                <a:gd name="T29" fmla="*/ 252 h 298"/>
                <a:gd name="T30" fmla="*/ 54 w 98"/>
                <a:gd name="T31" fmla="*/ 233 h 298"/>
                <a:gd name="T32" fmla="*/ 42 w 98"/>
                <a:gd name="T33" fmla="*/ 213 h 298"/>
                <a:gd name="T34" fmla="*/ 30 w 98"/>
                <a:gd name="T35" fmla="*/ 195 h 298"/>
                <a:gd name="T36" fmla="*/ 21 w 98"/>
                <a:gd name="T37" fmla="*/ 177 h 298"/>
                <a:gd name="T38" fmla="*/ 12 w 98"/>
                <a:gd name="T39" fmla="*/ 162 h 298"/>
                <a:gd name="T40" fmla="*/ 5 w 98"/>
                <a:gd name="T41" fmla="*/ 149 h 298"/>
                <a:gd name="T42" fmla="*/ 1 w 98"/>
                <a:gd name="T43" fmla="*/ 141 h 298"/>
                <a:gd name="T44" fmla="*/ 0 w 98"/>
                <a:gd name="T45" fmla="*/ 139 h 298"/>
                <a:gd name="T46" fmla="*/ 6 w 98"/>
                <a:gd name="T47" fmla="*/ 133 h 298"/>
                <a:gd name="T48" fmla="*/ 16 w 98"/>
                <a:gd name="T49" fmla="*/ 126 h 298"/>
                <a:gd name="T50" fmla="*/ 26 w 98"/>
                <a:gd name="T51" fmla="*/ 116 h 298"/>
                <a:gd name="T52" fmla="*/ 37 w 98"/>
                <a:gd name="T53" fmla="*/ 107 h 298"/>
                <a:gd name="T54" fmla="*/ 47 w 98"/>
                <a:gd name="T55" fmla="*/ 98 h 298"/>
                <a:gd name="T56" fmla="*/ 55 w 98"/>
                <a:gd name="T57" fmla="*/ 91 h 298"/>
                <a:gd name="T58" fmla="*/ 61 w 98"/>
                <a:gd name="T59" fmla="*/ 86 h 298"/>
                <a:gd name="T60" fmla="*/ 63 w 98"/>
                <a:gd name="T61" fmla="*/ 85 h 298"/>
                <a:gd name="T62" fmla="*/ 52 w 98"/>
                <a:gd name="T63" fmla="*/ 76 h 298"/>
                <a:gd name="T64" fmla="*/ 43 w 98"/>
                <a:gd name="T65" fmla="*/ 67 h 298"/>
                <a:gd name="T66" fmla="*/ 34 w 98"/>
                <a:gd name="T67" fmla="*/ 59 h 298"/>
                <a:gd name="T68" fmla="*/ 29 w 98"/>
                <a:gd name="T69" fmla="*/ 52 h 298"/>
                <a:gd name="T70" fmla="*/ 26 w 98"/>
                <a:gd name="T71" fmla="*/ 50 h 298"/>
                <a:gd name="T72" fmla="*/ 34 w 98"/>
                <a:gd name="T73" fmla="*/ 44 h 298"/>
                <a:gd name="T74" fmla="*/ 43 w 98"/>
                <a:gd name="T75" fmla="*/ 36 h 298"/>
                <a:gd name="T76" fmla="*/ 54 w 98"/>
                <a:gd name="T77" fmla="*/ 26 h 298"/>
                <a:gd name="T78" fmla="*/ 63 w 98"/>
                <a:gd name="T79" fmla="*/ 17 h 298"/>
                <a:gd name="T80" fmla="*/ 71 w 98"/>
                <a:gd name="T81" fmla="*/ 8 h 298"/>
                <a:gd name="T82" fmla="*/ 76 w 98"/>
                <a:gd name="T83" fmla="*/ 2 h 298"/>
                <a:gd name="T84" fmla="*/ 78 w 98"/>
                <a:gd name="T85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8" h="298">
                  <a:moveTo>
                    <a:pt x="78" y="0"/>
                  </a:moveTo>
                  <a:lnTo>
                    <a:pt x="76" y="40"/>
                  </a:lnTo>
                  <a:lnTo>
                    <a:pt x="76" y="80"/>
                  </a:lnTo>
                  <a:lnTo>
                    <a:pt x="77" y="118"/>
                  </a:lnTo>
                  <a:lnTo>
                    <a:pt x="80" y="154"/>
                  </a:lnTo>
                  <a:lnTo>
                    <a:pt x="82" y="188"/>
                  </a:lnTo>
                  <a:lnTo>
                    <a:pt x="86" y="220"/>
                  </a:lnTo>
                  <a:lnTo>
                    <a:pt x="89" y="246"/>
                  </a:lnTo>
                  <a:lnTo>
                    <a:pt x="93" y="268"/>
                  </a:lnTo>
                  <a:lnTo>
                    <a:pt x="95" y="285"/>
                  </a:lnTo>
                  <a:lnTo>
                    <a:pt x="98" y="296"/>
                  </a:lnTo>
                  <a:lnTo>
                    <a:pt x="98" y="298"/>
                  </a:lnTo>
                  <a:lnTo>
                    <a:pt x="89" y="287"/>
                  </a:lnTo>
                  <a:lnTo>
                    <a:pt x="77" y="271"/>
                  </a:lnTo>
                  <a:lnTo>
                    <a:pt x="65" y="252"/>
                  </a:lnTo>
                  <a:lnTo>
                    <a:pt x="54" y="233"/>
                  </a:lnTo>
                  <a:lnTo>
                    <a:pt x="42" y="213"/>
                  </a:lnTo>
                  <a:lnTo>
                    <a:pt x="30" y="195"/>
                  </a:lnTo>
                  <a:lnTo>
                    <a:pt x="21" y="177"/>
                  </a:lnTo>
                  <a:lnTo>
                    <a:pt x="12" y="162"/>
                  </a:lnTo>
                  <a:lnTo>
                    <a:pt x="5" y="149"/>
                  </a:lnTo>
                  <a:lnTo>
                    <a:pt x="1" y="141"/>
                  </a:lnTo>
                  <a:lnTo>
                    <a:pt x="0" y="139"/>
                  </a:lnTo>
                  <a:lnTo>
                    <a:pt x="6" y="133"/>
                  </a:lnTo>
                  <a:lnTo>
                    <a:pt x="16" y="126"/>
                  </a:lnTo>
                  <a:lnTo>
                    <a:pt x="26" y="116"/>
                  </a:lnTo>
                  <a:lnTo>
                    <a:pt x="37" y="107"/>
                  </a:lnTo>
                  <a:lnTo>
                    <a:pt x="47" y="98"/>
                  </a:lnTo>
                  <a:lnTo>
                    <a:pt x="55" y="91"/>
                  </a:lnTo>
                  <a:lnTo>
                    <a:pt x="61" y="86"/>
                  </a:lnTo>
                  <a:lnTo>
                    <a:pt x="63" y="85"/>
                  </a:lnTo>
                  <a:lnTo>
                    <a:pt x="52" y="76"/>
                  </a:lnTo>
                  <a:lnTo>
                    <a:pt x="43" y="67"/>
                  </a:lnTo>
                  <a:lnTo>
                    <a:pt x="34" y="59"/>
                  </a:lnTo>
                  <a:lnTo>
                    <a:pt x="29" y="52"/>
                  </a:lnTo>
                  <a:lnTo>
                    <a:pt x="26" y="50"/>
                  </a:lnTo>
                  <a:lnTo>
                    <a:pt x="34" y="44"/>
                  </a:lnTo>
                  <a:lnTo>
                    <a:pt x="43" y="36"/>
                  </a:lnTo>
                  <a:lnTo>
                    <a:pt x="54" y="26"/>
                  </a:lnTo>
                  <a:lnTo>
                    <a:pt x="63" y="17"/>
                  </a:lnTo>
                  <a:lnTo>
                    <a:pt x="71" y="8"/>
                  </a:lnTo>
                  <a:lnTo>
                    <a:pt x="76" y="2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6" name="Freeform 76"/>
            <p:cNvSpPr/>
            <p:nvPr/>
          </p:nvSpPr>
          <p:spPr bwMode="auto">
            <a:xfrm>
              <a:off x="5943046" y="3892123"/>
              <a:ext cx="15350" cy="235736"/>
            </a:xfrm>
            <a:custGeom>
              <a:avLst/>
              <a:gdLst>
                <a:gd name="T0" fmla="*/ 14 w 14"/>
                <a:gd name="T1" fmla="*/ 0 h 215"/>
                <a:gd name="T2" fmla="*/ 14 w 14"/>
                <a:gd name="T3" fmla="*/ 4 h 215"/>
                <a:gd name="T4" fmla="*/ 14 w 14"/>
                <a:gd name="T5" fmla="*/ 15 h 215"/>
                <a:gd name="T6" fmla="*/ 13 w 14"/>
                <a:gd name="T7" fmla="*/ 32 h 215"/>
                <a:gd name="T8" fmla="*/ 12 w 14"/>
                <a:gd name="T9" fmla="*/ 53 h 215"/>
                <a:gd name="T10" fmla="*/ 10 w 14"/>
                <a:gd name="T11" fmla="*/ 78 h 215"/>
                <a:gd name="T12" fmla="*/ 9 w 14"/>
                <a:gd name="T13" fmla="*/ 105 h 215"/>
                <a:gd name="T14" fmla="*/ 8 w 14"/>
                <a:gd name="T15" fmla="*/ 134 h 215"/>
                <a:gd name="T16" fmla="*/ 5 w 14"/>
                <a:gd name="T17" fmla="*/ 163 h 215"/>
                <a:gd name="T18" fmla="*/ 3 w 14"/>
                <a:gd name="T19" fmla="*/ 190 h 215"/>
                <a:gd name="T20" fmla="*/ 0 w 14"/>
                <a:gd name="T21" fmla="*/ 215 h 215"/>
                <a:gd name="T22" fmla="*/ 0 w 14"/>
                <a:gd name="T23" fmla="*/ 211 h 215"/>
                <a:gd name="T24" fmla="*/ 0 w 14"/>
                <a:gd name="T25" fmla="*/ 199 h 215"/>
                <a:gd name="T26" fmla="*/ 0 w 14"/>
                <a:gd name="T27" fmla="*/ 181 h 215"/>
                <a:gd name="T28" fmla="*/ 0 w 14"/>
                <a:gd name="T29" fmla="*/ 159 h 215"/>
                <a:gd name="T30" fmla="*/ 1 w 14"/>
                <a:gd name="T31" fmla="*/ 133 h 215"/>
                <a:gd name="T32" fmla="*/ 3 w 14"/>
                <a:gd name="T33" fmla="*/ 104 h 215"/>
                <a:gd name="T34" fmla="*/ 4 w 14"/>
                <a:gd name="T35" fmla="*/ 75 h 215"/>
                <a:gd name="T36" fmla="*/ 7 w 14"/>
                <a:gd name="T37" fmla="*/ 48 h 215"/>
                <a:gd name="T38" fmla="*/ 10 w 14"/>
                <a:gd name="T39" fmla="*/ 21 h 215"/>
                <a:gd name="T40" fmla="*/ 14 w 14"/>
                <a:gd name="T41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" h="215">
                  <a:moveTo>
                    <a:pt x="14" y="0"/>
                  </a:moveTo>
                  <a:lnTo>
                    <a:pt x="14" y="4"/>
                  </a:lnTo>
                  <a:lnTo>
                    <a:pt x="14" y="15"/>
                  </a:lnTo>
                  <a:lnTo>
                    <a:pt x="13" y="32"/>
                  </a:lnTo>
                  <a:lnTo>
                    <a:pt x="12" y="53"/>
                  </a:lnTo>
                  <a:lnTo>
                    <a:pt x="10" y="78"/>
                  </a:lnTo>
                  <a:lnTo>
                    <a:pt x="9" y="105"/>
                  </a:lnTo>
                  <a:lnTo>
                    <a:pt x="8" y="134"/>
                  </a:lnTo>
                  <a:lnTo>
                    <a:pt x="5" y="163"/>
                  </a:lnTo>
                  <a:lnTo>
                    <a:pt x="3" y="190"/>
                  </a:lnTo>
                  <a:lnTo>
                    <a:pt x="0" y="215"/>
                  </a:lnTo>
                  <a:lnTo>
                    <a:pt x="0" y="211"/>
                  </a:lnTo>
                  <a:lnTo>
                    <a:pt x="0" y="199"/>
                  </a:lnTo>
                  <a:lnTo>
                    <a:pt x="0" y="181"/>
                  </a:lnTo>
                  <a:lnTo>
                    <a:pt x="0" y="159"/>
                  </a:lnTo>
                  <a:lnTo>
                    <a:pt x="1" y="133"/>
                  </a:lnTo>
                  <a:lnTo>
                    <a:pt x="3" y="104"/>
                  </a:lnTo>
                  <a:lnTo>
                    <a:pt x="4" y="75"/>
                  </a:lnTo>
                  <a:lnTo>
                    <a:pt x="7" y="48"/>
                  </a:lnTo>
                  <a:lnTo>
                    <a:pt x="10" y="2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7" name="Freeform 77"/>
            <p:cNvSpPr/>
            <p:nvPr/>
          </p:nvSpPr>
          <p:spPr bwMode="auto">
            <a:xfrm>
              <a:off x="5910152" y="3932691"/>
              <a:ext cx="23026" cy="40569"/>
            </a:xfrm>
            <a:custGeom>
              <a:avLst/>
              <a:gdLst>
                <a:gd name="T0" fmla="*/ 13 w 21"/>
                <a:gd name="T1" fmla="*/ 0 h 37"/>
                <a:gd name="T2" fmla="*/ 16 w 21"/>
                <a:gd name="T3" fmla="*/ 1 h 37"/>
                <a:gd name="T4" fmla="*/ 18 w 21"/>
                <a:gd name="T5" fmla="*/ 4 h 37"/>
                <a:gd name="T6" fmla="*/ 20 w 21"/>
                <a:gd name="T7" fmla="*/ 9 h 37"/>
                <a:gd name="T8" fmla="*/ 21 w 21"/>
                <a:gd name="T9" fmla="*/ 14 h 37"/>
                <a:gd name="T10" fmla="*/ 20 w 21"/>
                <a:gd name="T11" fmla="*/ 20 h 37"/>
                <a:gd name="T12" fmla="*/ 18 w 21"/>
                <a:gd name="T13" fmla="*/ 25 h 37"/>
                <a:gd name="T14" fmla="*/ 17 w 21"/>
                <a:gd name="T15" fmla="*/ 30 h 37"/>
                <a:gd name="T16" fmla="*/ 14 w 21"/>
                <a:gd name="T17" fmla="*/ 34 h 37"/>
                <a:gd name="T18" fmla="*/ 10 w 21"/>
                <a:gd name="T19" fmla="*/ 35 h 37"/>
                <a:gd name="T20" fmla="*/ 8 w 21"/>
                <a:gd name="T21" fmla="*/ 37 h 37"/>
                <a:gd name="T22" fmla="*/ 5 w 21"/>
                <a:gd name="T23" fmla="*/ 35 h 37"/>
                <a:gd name="T24" fmla="*/ 3 w 21"/>
                <a:gd name="T25" fmla="*/ 33 h 37"/>
                <a:gd name="T26" fmla="*/ 1 w 21"/>
                <a:gd name="T27" fmla="*/ 28 h 37"/>
                <a:gd name="T28" fmla="*/ 0 w 21"/>
                <a:gd name="T29" fmla="*/ 24 h 37"/>
                <a:gd name="T30" fmla="*/ 0 w 21"/>
                <a:gd name="T31" fmla="*/ 17 h 37"/>
                <a:gd name="T32" fmla="*/ 1 w 21"/>
                <a:gd name="T33" fmla="*/ 12 h 37"/>
                <a:gd name="T34" fmla="*/ 4 w 21"/>
                <a:gd name="T35" fmla="*/ 7 h 37"/>
                <a:gd name="T36" fmla="*/ 6 w 21"/>
                <a:gd name="T37" fmla="*/ 3 h 37"/>
                <a:gd name="T38" fmla="*/ 9 w 21"/>
                <a:gd name="T39" fmla="*/ 1 h 37"/>
                <a:gd name="T40" fmla="*/ 13 w 21"/>
                <a:gd name="T4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" h="37">
                  <a:moveTo>
                    <a:pt x="13" y="0"/>
                  </a:moveTo>
                  <a:lnTo>
                    <a:pt x="16" y="1"/>
                  </a:lnTo>
                  <a:lnTo>
                    <a:pt x="18" y="4"/>
                  </a:lnTo>
                  <a:lnTo>
                    <a:pt x="20" y="9"/>
                  </a:lnTo>
                  <a:lnTo>
                    <a:pt x="21" y="14"/>
                  </a:lnTo>
                  <a:lnTo>
                    <a:pt x="20" y="20"/>
                  </a:lnTo>
                  <a:lnTo>
                    <a:pt x="18" y="25"/>
                  </a:lnTo>
                  <a:lnTo>
                    <a:pt x="17" y="30"/>
                  </a:lnTo>
                  <a:lnTo>
                    <a:pt x="14" y="34"/>
                  </a:lnTo>
                  <a:lnTo>
                    <a:pt x="10" y="35"/>
                  </a:lnTo>
                  <a:lnTo>
                    <a:pt x="8" y="37"/>
                  </a:lnTo>
                  <a:lnTo>
                    <a:pt x="5" y="35"/>
                  </a:lnTo>
                  <a:lnTo>
                    <a:pt x="3" y="33"/>
                  </a:lnTo>
                  <a:lnTo>
                    <a:pt x="1" y="28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1" y="12"/>
                  </a:lnTo>
                  <a:lnTo>
                    <a:pt x="4" y="7"/>
                  </a:lnTo>
                  <a:lnTo>
                    <a:pt x="6" y="3"/>
                  </a:lnTo>
                  <a:lnTo>
                    <a:pt x="9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8" name="Freeform 78"/>
            <p:cNvSpPr/>
            <p:nvPr/>
          </p:nvSpPr>
          <p:spPr bwMode="auto">
            <a:xfrm>
              <a:off x="5904671" y="4040142"/>
              <a:ext cx="20833" cy="36183"/>
            </a:xfrm>
            <a:custGeom>
              <a:avLst/>
              <a:gdLst>
                <a:gd name="T0" fmla="*/ 10 w 19"/>
                <a:gd name="T1" fmla="*/ 0 h 33"/>
                <a:gd name="T2" fmla="*/ 13 w 19"/>
                <a:gd name="T3" fmla="*/ 2 h 33"/>
                <a:gd name="T4" fmla="*/ 15 w 19"/>
                <a:gd name="T5" fmla="*/ 4 h 33"/>
                <a:gd name="T6" fmla="*/ 18 w 19"/>
                <a:gd name="T7" fmla="*/ 7 h 33"/>
                <a:gd name="T8" fmla="*/ 18 w 19"/>
                <a:gd name="T9" fmla="*/ 12 h 33"/>
                <a:gd name="T10" fmla="*/ 19 w 19"/>
                <a:gd name="T11" fmla="*/ 17 h 33"/>
                <a:gd name="T12" fmla="*/ 18 w 19"/>
                <a:gd name="T13" fmla="*/ 23 h 33"/>
                <a:gd name="T14" fmla="*/ 17 w 19"/>
                <a:gd name="T15" fmla="*/ 26 h 33"/>
                <a:gd name="T16" fmla="*/ 14 w 19"/>
                <a:gd name="T17" fmla="*/ 30 h 33"/>
                <a:gd name="T18" fmla="*/ 11 w 19"/>
                <a:gd name="T19" fmla="*/ 32 h 33"/>
                <a:gd name="T20" fmla="*/ 8 w 19"/>
                <a:gd name="T21" fmla="*/ 33 h 33"/>
                <a:gd name="T22" fmla="*/ 5 w 19"/>
                <a:gd name="T23" fmla="*/ 32 h 33"/>
                <a:gd name="T24" fmla="*/ 2 w 19"/>
                <a:gd name="T25" fmla="*/ 29 h 33"/>
                <a:gd name="T26" fmla="*/ 1 w 19"/>
                <a:gd name="T27" fmla="*/ 25 h 33"/>
                <a:gd name="T28" fmla="*/ 0 w 19"/>
                <a:gd name="T29" fmla="*/ 21 h 33"/>
                <a:gd name="T30" fmla="*/ 0 w 19"/>
                <a:gd name="T31" fmla="*/ 16 h 33"/>
                <a:gd name="T32" fmla="*/ 0 w 19"/>
                <a:gd name="T33" fmla="*/ 11 h 33"/>
                <a:gd name="T34" fmla="*/ 2 w 19"/>
                <a:gd name="T35" fmla="*/ 7 h 33"/>
                <a:gd name="T36" fmla="*/ 4 w 19"/>
                <a:gd name="T37" fmla="*/ 3 h 33"/>
                <a:gd name="T38" fmla="*/ 8 w 19"/>
                <a:gd name="T39" fmla="*/ 2 h 33"/>
                <a:gd name="T40" fmla="*/ 10 w 19"/>
                <a:gd name="T4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" h="33">
                  <a:moveTo>
                    <a:pt x="10" y="0"/>
                  </a:moveTo>
                  <a:lnTo>
                    <a:pt x="13" y="2"/>
                  </a:lnTo>
                  <a:lnTo>
                    <a:pt x="15" y="4"/>
                  </a:lnTo>
                  <a:lnTo>
                    <a:pt x="18" y="7"/>
                  </a:lnTo>
                  <a:lnTo>
                    <a:pt x="18" y="12"/>
                  </a:lnTo>
                  <a:lnTo>
                    <a:pt x="19" y="17"/>
                  </a:lnTo>
                  <a:lnTo>
                    <a:pt x="18" y="23"/>
                  </a:lnTo>
                  <a:lnTo>
                    <a:pt x="17" y="26"/>
                  </a:lnTo>
                  <a:lnTo>
                    <a:pt x="14" y="30"/>
                  </a:lnTo>
                  <a:lnTo>
                    <a:pt x="11" y="32"/>
                  </a:lnTo>
                  <a:lnTo>
                    <a:pt x="8" y="33"/>
                  </a:lnTo>
                  <a:lnTo>
                    <a:pt x="5" y="32"/>
                  </a:lnTo>
                  <a:lnTo>
                    <a:pt x="2" y="29"/>
                  </a:lnTo>
                  <a:lnTo>
                    <a:pt x="1" y="25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2" y="7"/>
                  </a:lnTo>
                  <a:lnTo>
                    <a:pt x="4" y="3"/>
                  </a:lnTo>
                  <a:lnTo>
                    <a:pt x="8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9" name="Freeform 79"/>
            <p:cNvSpPr/>
            <p:nvPr/>
          </p:nvSpPr>
          <p:spPr bwMode="auto">
            <a:xfrm>
              <a:off x="6003350" y="3453545"/>
              <a:ext cx="112934" cy="108548"/>
            </a:xfrm>
            <a:custGeom>
              <a:avLst/>
              <a:gdLst>
                <a:gd name="T0" fmla="*/ 65 w 103"/>
                <a:gd name="T1" fmla="*/ 0 h 99"/>
                <a:gd name="T2" fmla="*/ 68 w 103"/>
                <a:gd name="T3" fmla="*/ 1 h 99"/>
                <a:gd name="T4" fmla="*/ 75 w 103"/>
                <a:gd name="T5" fmla="*/ 6 h 99"/>
                <a:gd name="T6" fmla="*/ 84 w 103"/>
                <a:gd name="T7" fmla="*/ 14 h 99"/>
                <a:gd name="T8" fmla="*/ 93 w 103"/>
                <a:gd name="T9" fmla="*/ 22 h 99"/>
                <a:gd name="T10" fmla="*/ 99 w 103"/>
                <a:gd name="T11" fmla="*/ 30 h 99"/>
                <a:gd name="T12" fmla="*/ 103 w 103"/>
                <a:gd name="T13" fmla="*/ 36 h 99"/>
                <a:gd name="T14" fmla="*/ 102 w 103"/>
                <a:gd name="T15" fmla="*/ 39 h 99"/>
                <a:gd name="T16" fmla="*/ 96 w 103"/>
                <a:gd name="T17" fmla="*/ 46 h 99"/>
                <a:gd name="T18" fmla="*/ 86 w 103"/>
                <a:gd name="T19" fmla="*/ 55 h 99"/>
                <a:gd name="T20" fmla="*/ 76 w 103"/>
                <a:gd name="T21" fmla="*/ 65 h 99"/>
                <a:gd name="T22" fmla="*/ 65 w 103"/>
                <a:gd name="T23" fmla="*/ 77 h 99"/>
                <a:gd name="T24" fmla="*/ 56 w 103"/>
                <a:gd name="T25" fmla="*/ 88 h 99"/>
                <a:gd name="T26" fmla="*/ 48 w 103"/>
                <a:gd name="T27" fmla="*/ 95 h 99"/>
                <a:gd name="T28" fmla="*/ 43 w 103"/>
                <a:gd name="T29" fmla="*/ 99 h 99"/>
                <a:gd name="T30" fmla="*/ 42 w 103"/>
                <a:gd name="T31" fmla="*/ 97 h 99"/>
                <a:gd name="T32" fmla="*/ 38 w 103"/>
                <a:gd name="T33" fmla="*/ 90 h 99"/>
                <a:gd name="T34" fmla="*/ 33 w 103"/>
                <a:gd name="T35" fmla="*/ 81 h 99"/>
                <a:gd name="T36" fmla="*/ 25 w 103"/>
                <a:gd name="T37" fmla="*/ 71 h 99"/>
                <a:gd name="T38" fmla="*/ 18 w 103"/>
                <a:gd name="T39" fmla="*/ 59 h 99"/>
                <a:gd name="T40" fmla="*/ 10 w 103"/>
                <a:gd name="T41" fmla="*/ 48 h 99"/>
                <a:gd name="T42" fmla="*/ 4 w 103"/>
                <a:gd name="T43" fmla="*/ 39 h 99"/>
                <a:gd name="T44" fmla="*/ 0 w 103"/>
                <a:gd name="T45" fmla="*/ 34 h 99"/>
                <a:gd name="T46" fmla="*/ 3 w 103"/>
                <a:gd name="T47" fmla="*/ 33 h 99"/>
                <a:gd name="T48" fmla="*/ 10 w 103"/>
                <a:gd name="T49" fmla="*/ 29 h 99"/>
                <a:gd name="T50" fmla="*/ 22 w 103"/>
                <a:gd name="T51" fmla="*/ 22 h 99"/>
                <a:gd name="T52" fmla="*/ 34 w 103"/>
                <a:gd name="T53" fmla="*/ 16 h 99"/>
                <a:gd name="T54" fmla="*/ 47 w 103"/>
                <a:gd name="T55" fmla="*/ 8 h 99"/>
                <a:gd name="T56" fmla="*/ 58 w 103"/>
                <a:gd name="T57" fmla="*/ 2 h 99"/>
                <a:gd name="T58" fmla="*/ 65 w 103"/>
                <a:gd name="T5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3" h="99">
                  <a:moveTo>
                    <a:pt x="65" y="0"/>
                  </a:moveTo>
                  <a:lnTo>
                    <a:pt x="68" y="1"/>
                  </a:lnTo>
                  <a:lnTo>
                    <a:pt x="75" y="6"/>
                  </a:lnTo>
                  <a:lnTo>
                    <a:pt x="84" y="14"/>
                  </a:lnTo>
                  <a:lnTo>
                    <a:pt x="93" y="22"/>
                  </a:lnTo>
                  <a:lnTo>
                    <a:pt x="99" y="30"/>
                  </a:lnTo>
                  <a:lnTo>
                    <a:pt x="103" y="36"/>
                  </a:lnTo>
                  <a:lnTo>
                    <a:pt x="102" y="39"/>
                  </a:lnTo>
                  <a:lnTo>
                    <a:pt x="96" y="46"/>
                  </a:lnTo>
                  <a:lnTo>
                    <a:pt x="86" y="55"/>
                  </a:lnTo>
                  <a:lnTo>
                    <a:pt x="76" y="65"/>
                  </a:lnTo>
                  <a:lnTo>
                    <a:pt x="65" y="77"/>
                  </a:lnTo>
                  <a:lnTo>
                    <a:pt x="56" y="88"/>
                  </a:lnTo>
                  <a:lnTo>
                    <a:pt x="48" y="95"/>
                  </a:lnTo>
                  <a:lnTo>
                    <a:pt x="43" y="99"/>
                  </a:lnTo>
                  <a:lnTo>
                    <a:pt x="42" y="97"/>
                  </a:lnTo>
                  <a:lnTo>
                    <a:pt x="38" y="90"/>
                  </a:lnTo>
                  <a:lnTo>
                    <a:pt x="33" y="81"/>
                  </a:lnTo>
                  <a:lnTo>
                    <a:pt x="25" y="71"/>
                  </a:lnTo>
                  <a:lnTo>
                    <a:pt x="18" y="59"/>
                  </a:lnTo>
                  <a:lnTo>
                    <a:pt x="10" y="48"/>
                  </a:lnTo>
                  <a:lnTo>
                    <a:pt x="4" y="39"/>
                  </a:lnTo>
                  <a:lnTo>
                    <a:pt x="0" y="34"/>
                  </a:lnTo>
                  <a:lnTo>
                    <a:pt x="3" y="33"/>
                  </a:lnTo>
                  <a:lnTo>
                    <a:pt x="10" y="29"/>
                  </a:lnTo>
                  <a:lnTo>
                    <a:pt x="22" y="22"/>
                  </a:lnTo>
                  <a:lnTo>
                    <a:pt x="34" y="16"/>
                  </a:lnTo>
                  <a:lnTo>
                    <a:pt x="47" y="8"/>
                  </a:lnTo>
                  <a:lnTo>
                    <a:pt x="58" y="2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solidFill>
                <a:schemeClr val="accent3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0" name="Freeform 80"/>
            <p:cNvSpPr/>
            <p:nvPr/>
          </p:nvSpPr>
          <p:spPr bwMode="auto">
            <a:xfrm>
              <a:off x="5911249" y="3459027"/>
              <a:ext cx="70172" cy="105259"/>
            </a:xfrm>
            <a:custGeom>
              <a:avLst/>
              <a:gdLst>
                <a:gd name="T0" fmla="*/ 25 w 64"/>
                <a:gd name="T1" fmla="*/ 0 h 96"/>
                <a:gd name="T2" fmla="*/ 28 w 64"/>
                <a:gd name="T3" fmla="*/ 3 h 96"/>
                <a:gd name="T4" fmla="*/ 33 w 64"/>
                <a:gd name="T5" fmla="*/ 8 h 96"/>
                <a:gd name="T6" fmla="*/ 41 w 64"/>
                <a:gd name="T7" fmla="*/ 16 h 96"/>
                <a:gd name="T8" fmla="*/ 50 w 64"/>
                <a:gd name="T9" fmla="*/ 24 h 96"/>
                <a:gd name="T10" fmla="*/ 58 w 64"/>
                <a:gd name="T11" fmla="*/ 30 h 96"/>
                <a:gd name="T12" fmla="*/ 64 w 64"/>
                <a:gd name="T13" fmla="*/ 34 h 96"/>
                <a:gd name="T14" fmla="*/ 63 w 64"/>
                <a:gd name="T15" fmla="*/ 38 h 96"/>
                <a:gd name="T16" fmla="*/ 60 w 64"/>
                <a:gd name="T17" fmla="*/ 46 h 96"/>
                <a:gd name="T18" fmla="*/ 55 w 64"/>
                <a:gd name="T19" fmla="*/ 56 h 96"/>
                <a:gd name="T20" fmla="*/ 51 w 64"/>
                <a:gd name="T21" fmla="*/ 69 h 96"/>
                <a:gd name="T22" fmla="*/ 46 w 64"/>
                <a:gd name="T23" fmla="*/ 81 h 96"/>
                <a:gd name="T24" fmla="*/ 42 w 64"/>
                <a:gd name="T25" fmla="*/ 90 h 96"/>
                <a:gd name="T26" fmla="*/ 41 w 64"/>
                <a:gd name="T27" fmla="*/ 96 h 96"/>
                <a:gd name="T28" fmla="*/ 38 w 64"/>
                <a:gd name="T29" fmla="*/ 93 h 96"/>
                <a:gd name="T30" fmla="*/ 32 w 64"/>
                <a:gd name="T31" fmla="*/ 88 h 96"/>
                <a:gd name="T32" fmla="*/ 22 w 64"/>
                <a:gd name="T33" fmla="*/ 80 h 96"/>
                <a:gd name="T34" fmla="*/ 13 w 64"/>
                <a:gd name="T35" fmla="*/ 72 h 96"/>
                <a:gd name="T36" fmla="*/ 5 w 64"/>
                <a:gd name="T37" fmla="*/ 64 h 96"/>
                <a:gd name="T38" fmla="*/ 0 w 64"/>
                <a:gd name="T39" fmla="*/ 58 h 96"/>
                <a:gd name="T40" fmla="*/ 0 w 64"/>
                <a:gd name="T41" fmla="*/ 55 h 96"/>
                <a:gd name="T42" fmla="*/ 3 w 64"/>
                <a:gd name="T43" fmla="*/ 47 h 96"/>
                <a:gd name="T44" fmla="*/ 5 w 64"/>
                <a:gd name="T45" fmla="*/ 37 h 96"/>
                <a:gd name="T46" fmla="*/ 11 w 64"/>
                <a:gd name="T47" fmla="*/ 25 h 96"/>
                <a:gd name="T48" fmla="*/ 15 w 64"/>
                <a:gd name="T49" fmla="*/ 13 h 96"/>
                <a:gd name="T50" fmla="*/ 20 w 64"/>
                <a:gd name="T51" fmla="*/ 5 h 96"/>
                <a:gd name="T52" fmla="*/ 25 w 64"/>
                <a:gd name="T53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4" h="96">
                  <a:moveTo>
                    <a:pt x="25" y="0"/>
                  </a:moveTo>
                  <a:lnTo>
                    <a:pt x="28" y="3"/>
                  </a:lnTo>
                  <a:lnTo>
                    <a:pt x="33" y="8"/>
                  </a:lnTo>
                  <a:lnTo>
                    <a:pt x="41" y="16"/>
                  </a:lnTo>
                  <a:lnTo>
                    <a:pt x="50" y="24"/>
                  </a:lnTo>
                  <a:lnTo>
                    <a:pt x="58" y="30"/>
                  </a:lnTo>
                  <a:lnTo>
                    <a:pt x="64" y="34"/>
                  </a:lnTo>
                  <a:lnTo>
                    <a:pt x="63" y="38"/>
                  </a:lnTo>
                  <a:lnTo>
                    <a:pt x="60" y="46"/>
                  </a:lnTo>
                  <a:lnTo>
                    <a:pt x="55" y="56"/>
                  </a:lnTo>
                  <a:lnTo>
                    <a:pt x="51" y="69"/>
                  </a:lnTo>
                  <a:lnTo>
                    <a:pt x="46" y="81"/>
                  </a:lnTo>
                  <a:lnTo>
                    <a:pt x="42" y="90"/>
                  </a:lnTo>
                  <a:lnTo>
                    <a:pt x="41" y="96"/>
                  </a:lnTo>
                  <a:lnTo>
                    <a:pt x="38" y="93"/>
                  </a:lnTo>
                  <a:lnTo>
                    <a:pt x="32" y="88"/>
                  </a:lnTo>
                  <a:lnTo>
                    <a:pt x="22" y="80"/>
                  </a:lnTo>
                  <a:lnTo>
                    <a:pt x="13" y="72"/>
                  </a:lnTo>
                  <a:lnTo>
                    <a:pt x="5" y="64"/>
                  </a:lnTo>
                  <a:lnTo>
                    <a:pt x="0" y="58"/>
                  </a:lnTo>
                  <a:lnTo>
                    <a:pt x="0" y="55"/>
                  </a:lnTo>
                  <a:lnTo>
                    <a:pt x="3" y="47"/>
                  </a:lnTo>
                  <a:lnTo>
                    <a:pt x="5" y="37"/>
                  </a:lnTo>
                  <a:lnTo>
                    <a:pt x="11" y="25"/>
                  </a:lnTo>
                  <a:lnTo>
                    <a:pt x="15" y="13"/>
                  </a:lnTo>
                  <a:lnTo>
                    <a:pt x="20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accent3"/>
            </a:solidFill>
            <a:ln w="0">
              <a:solidFill>
                <a:schemeClr val="accent3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1" name="Freeform 81"/>
            <p:cNvSpPr>
              <a:spLocks noEditPoints="1"/>
            </p:cNvSpPr>
            <p:nvPr/>
          </p:nvSpPr>
          <p:spPr bwMode="auto">
            <a:xfrm>
              <a:off x="5742397" y="4151979"/>
              <a:ext cx="446253" cy="67979"/>
            </a:xfrm>
            <a:custGeom>
              <a:avLst/>
              <a:gdLst>
                <a:gd name="T0" fmla="*/ 407 w 407"/>
                <a:gd name="T1" fmla="*/ 0 h 62"/>
                <a:gd name="T2" fmla="*/ 377 w 407"/>
                <a:gd name="T3" fmla="*/ 11 h 62"/>
                <a:gd name="T4" fmla="*/ 372 w 407"/>
                <a:gd name="T5" fmla="*/ 11 h 62"/>
                <a:gd name="T6" fmla="*/ 378 w 407"/>
                <a:gd name="T7" fmla="*/ 10 h 62"/>
                <a:gd name="T8" fmla="*/ 394 w 407"/>
                <a:gd name="T9" fmla="*/ 6 h 62"/>
                <a:gd name="T10" fmla="*/ 404 w 407"/>
                <a:gd name="T11" fmla="*/ 2 h 62"/>
                <a:gd name="T12" fmla="*/ 407 w 407"/>
                <a:gd name="T13" fmla="*/ 0 h 62"/>
                <a:gd name="T14" fmla="*/ 0 w 407"/>
                <a:gd name="T15" fmla="*/ 0 h 62"/>
                <a:gd name="T16" fmla="*/ 4 w 407"/>
                <a:gd name="T17" fmla="*/ 2 h 62"/>
                <a:gd name="T18" fmla="*/ 13 w 407"/>
                <a:gd name="T19" fmla="*/ 6 h 62"/>
                <a:gd name="T20" fmla="*/ 27 w 407"/>
                <a:gd name="T21" fmla="*/ 11 h 62"/>
                <a:gd name="T22" fmla="*/ 46 w 407"/>
                <a:gd name="T23" fmla="*/ 17 h 62"/>
                <a:gd name="T24" fmla="*/ 66 w 407"/>
                <a:gd name="T25" fmla="*/ 24 h 62"/>
                <a:gd name="T26" fmla="*/ 89 w 407"/>
                <a:gd name="T27" fmla="*/ 30 h 62"/>
                <a:gd name="T28" fmla="*/ 110 w 407"/>
                <a:gd name="T29" fmla="*/ 37 h 62"/>
                <a:gd name="T30" fmla="*/ 129 w 407"/>
                <a:gd name="T31" fmla="*/ 41 h 62"/>
                <a:gd name="T32" fmla="*/ 146 w 407"/>
                <a:gd name="T33" fmla="*/ 44 h 62"/>
                <a:gd name="T34" fmla="*/ 178 w 407"/>
                <a:gd name="T35" fmla="*/ 0 h 62"/>
                <a:gd name="T36" fmla="*/ 179 w 407"/>
                <a:gd name="T37" fmla="*/ 4 h 62"/>
                <a:gd name="T38" fmla="*/ 182 w 407"/>
                <a:gd name="T39" fmla="*/ 11 h 62"/>
                <a:gd name="T40" fmla="*/ 186 w 407"/>
                <a:gd name="T41" fmla="*/ 21 h 62"/>
                <a:gd name="T42" fmla="*/ 191 w 407"/>
                <a:gd name="T43" fmla="*/ 30 h 62"/>
                <a:gd name="T44" fmla="*/ 197 w 407"/>
                <a:gd name="T45" fmla="*/ 38 h 62"/>
                <a:gd name="T46" fmla="*/ 204 w 407"/>
                <a:gd name="T47" fmla="*/ 42 h 62"/>
                <a:gd name="T48" fmla="*/ 208 w 407"/>
                <a:gd name="T49" fmla="*/ 42 h 62"/>
                <a:gd name="T50" fmla="*/ 218 w 407"/>
                <a:gd name="T51" fmla="*/ 41 h 62"/>
                <a:gd name="T52" fmla="*/ 235 w 407"/>
                <a:gd name="T53" fmla="*/ 38 h 62"/>
                <a:gd name="T54" fmla="*/ 259 w 407"/>
                <a:gd name="T55" fmla="*/ 34 h 62"/>
                <a:gd name="T56" fmla="*/ 285 w 407"/>
                <a:gd name="T57" fmla="*/ 30 h 62"/>
                <a:gd name="T58" fmla="*/ 314 w 407"/>
                <a:gd name="T59" fmla="*/ 25 h 62"/>
                <a:gd name="T60" fmla="*/ 345 w 407"/>
                <a:gd name="T61" fmla="*/ 19 h 62"/>
                <a:gd name="T62" fmla="*/ 372 w 407"/>
                <a:gd name="T63" fmla="*/ 11 h 62"/>
                <a:gd name="T64" fmla="*/ 358 w 407"/>
                <a:gd name="T65" fmla="*/ 15 h 62"/>
                <a:gd name="T66" fmla="*/ 335 w 407"/>
                <a:gd name="T67" fmla="*/ 21 h 62"/>
                <a:gd name="T68" fmla="*/ 311 w 407"/>
                <a:gd name="T69" fmla="*/ 29 h 62"/>
                <a:gd name="T70" fmla="*/ 285 w 407"/>
                <a:gd name="T71" fmla="*/ 36 h 62"/>
                <a:gd name="T72" fmla="*/ 260 w 407"/>
                <a:gd name="T73" fmla="*/ 42 h 62"/>
                <a:gd name="T74" fmla="*/ 238 w 407"/>
                <a:gd name="T75" fmla="*/ 49 h 62"/>
                <a:gd name="T76" fmla="*/ 217 w 407"/>
                <a:gd name="T77" fmla="*/ 53 h 62"/>
                <a:gd name="T78" fmla="*/ 201 w 407"/>
                <a:gd name="T79" fmla="*/ 55 h 62"/>
                <a:gd name="T80" fmla="*/ 190 w 407"/>
                <a:gd name="T81" fmla="*/ 57 h 62"/>
                <a:gd name="T82" fmla="*/ 174 w 407"/>
                <a:gd name="T83" fmla="*/ 23 h 62"/>
                <a:gd name="T84" fmla="*/ 171 w 407"/>
                <a:gd name="T85" fmla="*/ 25 h 62"/>
                <a:gd name="T86" fmla="*/ 167 w 407"/>
                <a:gd name="T87" fmla="*/ 33 h 62"/>
                <a:gd name="T88" fmla="*/ 162 w 407"/>
                <a:gd name="T89" fmla="*/ 42 h 62"/>
                <a:gd name="T90" fmla="*/ 156 w 407"/>
                <a:gd name="T91" fmla="*/ 51 h 62"/>
                <a:gd name="T92" fmla="*/ 150 w 407"/>
                <a:gd name="T93" fmla="*/ 58 h 62"/>
                <a:gd name="T94" fmla="*/ 148 w 407"/>
                <a:gd name="T95" fmla="*/ 62 h 62"/>
                <a:gd name="T96" fmla="*/ 142 w 407"/>
                <a:gd name="T97" fmla="*/ 62 h 62"/>
                <a:gd name="T98" fmla="*/ 133 w 407"/>
                <a:gd name="T99" fmla="*/ 58 h 62"/>
                <a:gd name="T100" fmla="*/ 119 w 407"/>
                <a:gd name="T101" fmla="*/ 53 h 62"/>
                <a:gd name="T102" fmla="*/ 101 w 407"/>
                <a:gd name="T103" fmla="*/ 45 h 62"/>
                <a:gd name="T104" fmla="*/ 82 w 407"/>
                <a:gd name="T105" fmla="*/ 37 h 62"/>
                <a:gd name="T106" fmla="*/ 63 w 407"/>
                <a:gd name="T107" fmla="*/ 28 h 62"/>
                <a:gd name="T108" fmla="*/ 43 w 407"/>
                <a:gd name="T109" fmla="*/ 20 h 62"/>
                <a:gd name="T110" fmla="*/ 26 w 407"/>
                <a:gd name="T111" fmla="*/ 12 h 62"/>
                <a:gd name="T112" fmla="*/ 13 w 407"/>
                <a:gd name="T113" fmla="*/ 7 h 62"/>
                <a:gd name="T114" fmla="*/ 4 w 407"/>
                <a:gd name="T115" fmla="*/ 3 h 62"/>
                <a:gd name="T116" fmla="*/ 0 w 407"/>
                <a:gd name="T1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7" h="62">
                  <a:moveTo>
                    <a:pt x="407" y="0"/>
                  </a:moveTo>
                  <a:lnTo>
                    <a:pt x="377" y="11"/>
                  </a:lnTo>
                  <a:lnTo>
                    <a:pt x="372" y="11"/>
                  </a:lnTo>
                  <a:lnTo>
                    <a:pt x="378" y="10"/>
                  </a:lnTo>
                  <a:lnTo>
                    <a:pt x="394" y="6"/>
                  </a:lnTo>
                  <a:lnTo>
                    <a:pt x="404" y="2"/>
                  </a:lnTo>
                  <a:lnTo>
                    <a:pt x="407" y="0"/>
                  </a:lnTo>
                  <a:close/>
                  <a:moveTo>
                    <a:pt x="0" y="0"/>
                  </a:moveTo>
                  <a:lnTo>
                    <a:pt x="4" y="2"/>
                  </a:lnTo>
                  <a:lnTo>
                    <a:pt x="13" y="6"/>
                  </a:lnTo>
                  <a:lnTo>
                    <a:pt x="27" y="11"/>
                  </a:lnTo>
                  <a:lnTo>
                    <a:pt x="46" y="17"/>
                  </a:lnTo>
                  <a:lnTo>
                    <a:pt x="66" y="24"/>
                  </a:lnTo>
                  <a:lnTo>
                    <a:pt x="89" y="30"/>
                  </a:lnTo>
                  <a:lnTo>
                    <a:pt x="110" y="37"/>
                  </a:lnTo>
                  <a:lnTo>
                    <a:pt x="129" y="41"/>
                  </a:lnTo>
                  <a:lnTo>
                    <a:pt x="146" y="44"/>
                  </a:lnTo>
                  <a:lnTo>
                    <a:pt x="178" y="0"/>
                  </a:lnTo>
                  <a:lnTo>
                    <a:pt x="179" y="4"/>
                  </a:lnTo>
                  <a:lnTo>
                    <a:pt x="182" y="11"/>
                  </a:lnTo>
                  <a:lnTo>
                    <a:pt x="186" y="21"/>
                  </a:lnTo>
                  <a:lnTo>
                    <a:pt x="191" y="30"/>
                  </a:lnTo>
                  <a:lnTo>
                    <a:pt x="197" y="38"/>
                  </a:lnTo>
                  <a:lnTo>
                    <a:pt x="204" y="42"/>
                  </a:lnTo>
                  <a:lnTo>
                    <a:pt x="208" y="42"/>
                  </a:lnTo>
                  <a:lnTo>
                    <a:pt x="218" y="41"/>
                  </a:lnTo>
                  <a:lnTo>
                    <a:pt x="235" y="38"/>
                  </a:lnTo>
                  <a:lnTo>
                    <a:pt x="259" y="34"/>
                  </a:lnTo>
                  <a:lnTo>
                    <a:pt x="285" y="30"/>
                  </a:lnTo>
                  <a:lnTo>
                    <a:pt x="314" y="25"/>
                  </a:lnTo>
                  <a:lnTo>
                    <a:pt x="345" y="19"/>
                  </a:lnTo>
                  <a:lnTo>
                    <a:pt x="372" y="11"/>
                  </a:lnTo>
                  <a:lnTo>
                    <a:pt x="358" y="15"/>
                  </a:lnTo>
                  <a:lnTo>
                    <a:pt x="335" y="21"/>
                  </a:lnTo>
                  <a:lnTo>
                    <a:pt x="311" y="29"/>
                  </a:lnTo>
                  <a:lnTo>
                    <a:pt x="285" y="36"/>
                  </a:lnTo>
                  <a:lnTo>
                    <a:pt x="260" y="42"/>
                  </a:lnTo>
                  <a:lnTo>
                    <a:pt x="238" y="49"/>
                  </a:lnTo>
                  <a:lnTo>
                    <a:pt x="217" y="53"/>
                  </a:lnTo>
                  <a:lnTo>
                    <a:pt x="201" y="55"/>
                  </a:lnTo>
                  <a:lnTo>
                    <a:pt x="190" y="57"/>
                  </a:lnTo>
                  <a:lnTo>
                    <a:pt x="174" y="23"/>
                  </a:lnTo>
                  <a:lnTo>
                    <a:pt x="171" y="25"/>
                  </a:lnTo>
                  <a:lnTo>
                    <a:pt x="167" y="33"/>
                  </a:lnTo>
                  <a:lnTo>
                    <a:pt x="162" y="42"/>
                  </a:lnTo>
                  <a:lnTo>
                    <a:pt x="156" y="51"/>
                  </a:lnTo>
                  <a:lnTo>
                    <a:pt x="150" y="58"/>
                  </a:lnTo>
                  <a:lnTo>
                    <a:pt x="148" y="62"/>
                  </a:lnTo>
                  <a:lnTo>
                    <a:pt x="142" y="62"/>
                  </a:lnTo>
                  <a:lnTo>
                    <a:pt x="133" y="58"/>
                  </a:lnTo>
                  <a:lnTo>
                    <a:pt x="119" y="53"/>
                  </a:lnTo>
                  <a:lnTo>
                    <a:pt x="101" y="45"/>
                  </a:lnTo>
                  <a:lnTo>
                    <a:pt x="82" y="37"/>
                  </a:lnTo>
                  <a:lnTo>
                    <a:pt x="63" y="28"/>
                  </a:lnTo>
                  <a:lnTo>
                    <a:pt x="43" y="20"/>
                  </a:lnTo>
                  <a:lnTo>
                    <a:pt x="26" y="12"/>
                  </a:lnTo>
                  <a:lnTo>
                    <a:pt x="13" y="7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2" name="Freeform 82"/>
            <p:cNvSpPr/>
            <p:nvPr/>
          </p:nvSpPr>
          <p:spPr bwMode="auto">
            <a:xfrm>
              <a:off x="4702969" y="5828441"/>
              <a:ext cx="2786062" cy="1029560"/>
            </a:xfrm>
            <a:custGeom>
              <a:avLst/>
              <a:gdLst>
                <a:gd name="T0" fmla="*/ 1254 w 2541"/>
                <a:gd name="T1" fmla="*/ 25 h 939"/>
                <a:gd name="T2" fmla="*/ 1288 w 2541"/>
                <a:gd name="T3" fmla="*/ 36 h 939"/>
                <a:gd name="T4" fmla="*/ 1333 w 2541"/>
                <a:gd name="T5" fmla="*/ 27 h 939"/>
                <a:gd name="T6" fmla="*/ 1356 w 2541"/>
                <a:gd name="T7" fmla="*/ 55 h 939"/>
                <a:gd name="T8" fmla="*/ 1398 w 2541"/>
                <a:gd name="T9" fmla="*/ 45 h 939"/>
                <a:gd name="T10" fmla="*/ 1481 w 2541"/>
                <a:gd name="T11" fmla="*/ 71 h 939"/>
                <a:gd name="T12" fmla="*/ 1534 w 2541"/>
                <a:gd name="T13" fmla="*/ 180 h 939"/>
                <a:gd name="T14" fmla="*/ 1513 w 2541"/>
                <a:gd name="T15" fmla="*/ 226 h 939"/>
                <a:gd name="T16" fmla="*/ 1539 w 2541"/>
                <a:gd name="T17" fmla="*/ 305 h 939"/>
                <a:gd name="T18" fmla="*/ 1501 w 2541"/>
                <a:gd name="T19" fmla="*/ 356 h 939"/>
                <a:gd name="T20" fmla="*/ 1556 w 2541"/>
                <a:gd name="T21" fmla="*/ 377 h 939"/>
                <a:gd name="T22" fmla="*/ 1563 w 2541"/>
                <a:gd name="T23" fmla="*/ 431 h 939"/>
                <a:gd name="T24" fmla="*/ 1611 w 2541"/>
                <a:gd name="T25" fmla="*/ 456 h 939"/>
                <a:gd name="T26" fmla="*/ 1657 w 2541"/>
                <a:gd name="T27" fmla="*/ 525 h 939"/>
                <a:gd name="T28" fmla="*/ 1639 w 2541"/>
                <a:gd name="T29" fmla="*/ 603 h 939"/>
                <a:gd name="T30" fmla="*/ 1628 w 2541"/>
                <a:gd name="T31" fmla="*/ 630 h 939"/>
                <a:gd name="T32" fmla="*/ 1710 w 2541"/>
                <a:gd name="T33" fmla="*/ 617 h 939"/>
                <a:gd name="T34" fmla="*/ 1817 w 2541"/>
                <a:gd name="T35" fmla="*/ 646 h 939"/>
                <a:gd name="T36" fmla="*/ 1872 w 2541"/>
                <a:gd name="T37" fmla="*/ 733 h 939"/>
                <a:gd name="T38" fmla="*/ 1926 w 2541"/>
                <a:gd name="T39" fmla="*/ 718 h 939"/>
                <a:gd name="T40" fmla="*/ 1966 w 2541"/>
                <a:gd name="T41" fmla="*/ 749 h 939"/>
                <a:gd name="T42" fmla="*/ 1974 w 2541"/>
                <a:gd name="T43" fmla="*/ 803 h 939"/>
                <a:gd name="T44" fmla="*/ 1982 w 2541"/>
                <a:gd name="T45" fmla="*/ 788 h 939"/>
                <a:gd name="T46" fmla="*/ 2036 w 2541"/>
                <a:gd name="T47" fmla="*/ 706 h 939"/>
                <a:gd name="T48" fmla="*/ 2163 w 2541"/>
                <a:gd name="T49" fmla="*/ 651 h 939"/>
                <a:gd name="T50" fmla="*/ 2300 w 2541"/>
                <a:gd name="T51" fmla="*/ 701 h 939"/>
                <a:gd name="T52" fmla="*/ 2350 w 2541"/>
                <a:gd name="T53" fmla="*/ 812 h 939"/>
                <a:gd name="T54" fmla="*/ 2355 w 2541"/>
                <a:gd name="T55" fmla="*/ 901 h 939"/>
                <a:gd name="T56" fmla="*/ 2423 w 2541"/>
                <a:gd name="T57" fmla="*/ 867 h 939"/>
                <a:gd name="T58" fmla="*/ 2509 w 2541"/>
                <a:gd name="T59" fmla="*/ 900 h 939"/>
                <a:gd name="T60" fmla="*/ 0 w 2541"/>
                <a:gd name="T61" fmla="*/ 939 h 939"/>
                <a:gd name="T62" fmla="*/ 150 w 2541"/>
                <a:gd name="T63" fmla="*/ 879 h 939"/>
                <a:gd name="T64" fmla="*/ 263 w 2541"/>
                <a:gd name="T65" fmla="*/ 912 h 939"/>
                <a:gd name="T66" fmla="*/ 304 w 2541"/>
                <a:gd name="T67" fmla="*/ 884 h 939"/>
                <a:gd name="T68" fmla="*/ 370 w 2541"/>
                <a:gd name="T69" fmla="*/ 864 h 939"/>
                <a:gd name="T70" fmla="*/ 419 w 2541"/>
                <a:gd name="T71" fmla="*/ 887 h 939"/>
                <a:gd name="T72" fmla="*/ 410 w 2541"/>
                <a:gd name="T73" fmla="*/ 850 h 939"/>
                <a:gd name="T74" fmla="*/ 418 w 2541"/>
                <a:gd name="T75" fmla="*/ 743 h 939"/>
                <a:gd name="T76" fmla="*/ 530 w 2541"/>
                <a:gd name="T77" fmla="*/ 661 h 939"/>
                <a:gd name="T78" fmla="*/ 639 w 2541"/>
                <a:gd name="T79" fmla="*/ 686 h 939"/>
                <a:gd name="T80" fmla="*/ 685 w 2541"/>
                <a:gd name="T81" fmla="*/ 689 h 939"/>
                <a:gd name="T82" fmla="*/ 761 w 2541"/>
                <a:gd name="T83" fmla="*/ 661 h 939"/>
                <a:gd name="T84" fmla="*/ 810 w 2541"/>
                <a:gd name="T85" fmla="*/ 684 h 939"/>
                <a:gd name="T86" fmla="*/ 772 w 2541"/>
                <a:gd name="T87" fmla="*/ 596 h 939"/>
                <a:gd name="T88" fmla="*/ 829 w 2541"/>
                <a:gd name="T89" fmla="*/ 440 h 939"/>
                <a:gd name="T90" fmla="*/ 935 w 2541"/>
                <a:gd name="T91" fmla="*/ 387 h 939"/>
                <a:gd name="T92" fmla="*/ 994 w 2541"/>
                <a:gd name="T93" fmla="*/ 387 h 939"/>
                <a:gd name="T94" fmla="*/ 999 w 2541"/>
                <a:gd name="T95" fmla="*/ 296 h 939"/>
                <a:gd name="T96" fmla="*/ 1056 w 2541"/>
                <a:gd name="T97" fmla="*/ 262 h 939"/>
                <a:gd name="T98" fmla="*/ 1069 w 2541"/>
                <a:gd name="T99" fmla="*/ 253 h 939"/>
                <a:gd name="T100" fmla="*/ 1056 w 2541"/>
                <a:gd name="T101" fmla="*/ 192 h 939"/>
                <a:gd name="T102" fmla="*/ 1089 w 2541"/>
                <a:gd name="T103" fmla="*/ 89 h 939"/>
                <a:gd name="T104" fmla="*/ 1117 w 2541"/>
                <a:gd name="T105" fmla="*/ 95 h 939"/>
                <a:gd name="T106" fmla="*/ 1123 w 2541"/>
                <a:gd name="T107" fmla="*/ 53 h 939"/>
                <a:gd name="T108" fmla="*/ 1156 w 2541"/>
                <a:gd name="T109" fmla="*/ 53 h 939"/>
                <a:gd name="T110" fmla="*/ 1153 w 2541"/>
                <a:gd name="T111" fmla="*/ 48 h 939"/>
                <a:gd name="T112" fmla="*/ 1178 w 2541"/>
                <a:gd name="T113" fmla="*/ 7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41" h="939">
                  <a:moveTo>
                    <a:pt x="1195" y="0"/>
                  </a:moveTo>
                  <a:lnTo>
                    <a:pt x="1211" y="2"/>
                  </a:lnTo>
                  <a:lnTo>
                    <a:pt x="1227" y="7"/>
                  </a:lnTo>
                  <a:lnTo>
                    <a:pt x="1241" y="15"/>
                  </a:lnTo>
                  <a:lnTo>
                    <a:pt x="1254" y="25"/>
                  </a:lnTo>
                  <a:lnTo>
                    <a:pt x="1265" y="37"/>
                  </a:lnTo>
                  <a:lnTo>
                    <a:pt x="1272" y="46"/>
                  </a:lnTo>
                  <a:lnTo>
                    <a:pt x="1279" y="53"/>
                  </a:lnTo>
                  <a:lnTo>
                    <a:pt x="1280" y="55"/>
                  </a:lnTo>
                  <a:lnTo>
                    <a:pt x="1288" y="36"/>
                  </a:lnTo>
                  <a:lnTo>
                    <a:pt x="1296" y="24"/>
                  </a:lnTo>
                  <a:lnTo>
                    <a:pt x="1305" y="19"/>
                  </a:lnTo>
                  <a:lnTo>
                    <a:pt x="1314" y="17"/>
                  </a:lnTo>
                  <a:lnTo>
                    <a:pt x="1323" y="20"/>
                  </a:lnTo>
                  <a:lnTo>
                    <a:pt x="1333" y="27"/>
                  </a:lnTo>
                  <a:lnTo>
                    <a:pt x="1340" y="34"/>
                  </a:lnTo>
                  <a:lnTo>
                    <a:pt x="1347" y="41"/>
                  </a:lnTo>
                  <a:lnTo>
                    <a:pt x="1352" y="49"/>
                  </a:lnTo>
                  <a:lnTo>
                    <a:pt x="1356" y="54"/>
                  </a:lnTo>
                  <a:lnTo>
                    <a:pt x="1356" y="55"/>
                  </a:lnTo>
                  <a:lnTo>
                    <a:pt x="1359" y="54"/>
                  </a:lnTo>
                  <a:lnTo>
                    <a:pt x="1364" y="53"/>
                  </a:lnTo>
                  <a:lnTo>
                    <a:pt x="1373" y="49"/>
                  </a:lnTo>
                  <a:lnTo>
                    <a:pt x="1384" y="46"/>
                  </a:lnTo>
                  <a:lnTo>
                    <a:pt x="1398" y="45"/>
                  </a:lnTo>
                  <a:lnTo>
                    <a:pt x="1412" y="44"/>
                  </a:lnTo>
                  <a:lnTo>
                    <a:pt x="1429" y="46"/>
                  </a:lnTo>
                  <a:lnTo>
                    <a:pt x="1446" y="50"/>
                  </a:lnTo>
                  <a:lnTo>
                    <a:pt x="1464" y="58"/>
                  </a:lnTo>
                  <a:lnTo>
                    <a:pt x="1481" y="71"/>
                  </a:lnTo>
                  <a:lnTo>
                    <a:pt x="1498" y="88"/>
                  </a:lnTo>
                  <a:lnTo>
                    <a:pt x="1513" y="112"/>
                  </a:lnTo>
                  <a:lnTo>
                    <a:pt x="1528" y="142"/>
                  </a:lnTo>
                  <a:lnTo>
                    <a:pt x="1533" y="161"/>
                  </a:lnTo>
                  <a:lnTo>
                    <a:pt x="1534" y="180"/>
                  </a:lnTo>
                  <a:lnTo>
                    <a:pt x="1530" y="195"/>
                  </a:lnTo>
                  <a:lnTo>
                    <a:pt x="1525" y="209"/>
                  </a:lnTo>
                  <a:lnTo>
                    <a:pt x="1520" y="218"/>
                  </a:lnTo>
                  <a:lnTo>
                    <a:pt x="1516" y="223"/>
                  </a:lnTo>
                  <a:lnTo>
                    <a:pt x="1513" y="226"/>
                  </a:lnTo>
                  <a:lnTo>
                    <a:pt x="1530" y="241"/>
                  </a:lnTo>
                  <a:lnTo>
                    <a:pt x="1541" y="258"/>
                  </a:lnTo>
                  <a:lnTo>
                    <a:pt x="1545" y="274"/>
                  </a:lnTo>
                  <a:lnTo>
                    <a:pt x="1543" y="291"/>
                  </a:lnTo>
                  <a:lnTo>
                    <a:pt x="1539" y="305"/>
                  </a:lnTo>
                  <a:lnTo>
                    <a:pt x="1532" y="320"/>
                  </a:lnTo>
                  <a:lnTo>
                    <a:pt x="1524" y="333"/>
                  </a:lnTo>
                  <a:lnTo>
                    <a:pt x="1515" y="343"/>
                  </a:lnTo>
                  <a:lnTo>
                    <a:pt x="1507" y="351"/>
                  </a:lnTo>
                  <a:lnTo>
                    <a:pt x="1501" y="356"/>
                  </a:lnTo>
                  <a:lnTo>
                    <a:pt x="1500" y="358"/>
                  </a:lnTo>
                  <a:lnTo>
                    <a:pt x="1520" y="358"/>
                  </a:lnTo>
                  <a:lnTo>
                    <a:pt x="1536" y="362"/>
                  </a:lnTo>
                  <a:lnTo>
                    <a:pt x="1547" y="368"/>
                  </a:lnTo>
                  <a:lnTo>
                    <a:pt x="1556" y="377"/>
                  </a:lnTo>
                  <a:lnTo>
                    <a:pt x="1562" y="388"/>
                  </a:lnTo>
                  <a:lnTo>
                    <a:pt x="1564" y="398"/>
                  </a:lnTo>
                  <a:lnTo>
                    <a:pt x="1564" y="410"/>
                  </a:lnTo>
                  <a:lnTo>
                    <a:pt x="1564" y="421"/>
                  </a:lnTo>
                  <a:lnTo>
                    <a:pt x="1563" y="431"/>
                  </a:lnTo>
                  <a:lnTo>
                    <a:pt x="1562" y="438"/>
                  </a:lnTo>
                  <a:lnTo>
                    <a:pt x="1560" y="443"/>
                  </a:lnTo>
                  <a:lnTo>
                    <a:pt x="1559" y="445"/>
                  </a:lnTo>
                  <a:lnTo>
                    <a:pt x="1588" y="449"/>
                  </a:lnTo>
                  <a:lnTo>
                    <a:pt x="1611" y="456"/>
                  </a:lnTo>
                  <a:lnTo>
                    <a:pt x="1628" y="466"/>
                  </a:lnTo>
                  <a:lnTo>
                    <a:pt x="1642" y="478"/>
                  </a:lnTo>
                  <a:lnTo>
                    <a:pt x="1651" y="493"/>
                  </a:lnTo>
                  <a:lnTo>
                    <a:pt x="1655" y="508"/>
                  </a:lnTo>
                  <a:lnTo>
                    <a:pt x="1657" y="525"/>
                  </a:lnTo>
                  <a:lnTo>
                    <a:pt x="1656" y="542"/>
                  </a:lnTo>
                  <a:lnTo>
                    <a:pt x="1653" y="558"/>
                  </a:lnTo>
                  <a:lnTo>
                    <a:pt x="1649" y="575"/>
                  </a:lnTo>
                  <a:lnTo>
                    <a:pt x="1644" y="589"/>
                  </a:lnTo>
                  <a:lnTo>
                    <a:pt x="1639" y="603"/>
                  </a:lnTo>
                  <a:lnTo>
                    <a:pt x="1634" y="614"/>
                  </a:lnTo>
                  <a:lnTo>
                    <a:pt x="1628" y="624"/>
                  </a:lnTo>
                  <a:lnTo>
                    <a:pt x="1626" y="629"/>
                  </a:lnTo>
                  <a:lnTo>
                    <a:pt x="1625" y="630"/>
                  </a:lnTo>
                  <a:lnTo>
                    <a:pt x="1628" y="630"/>
                  </a:lnTo>
                  <a:lnTo>
                    <a:pt x="1636" y="627"/>
                  </a:lnTo>
                  <a:lnTo>
                    <a:pt x="1651" y="625"/>
                  </a:lnTo>
                  <a:lnTo>
                    <a:pt x="1668" y="621"/>
                  </a:lnTo>
                  <a:lnTo>
                    <a:pt x="1687" y="618"/>
                  </a:lnTo>
                  <a:lnTo>
                    <a:pt x="1710" y="617"/>
                  </a:lnTo>
                  <a:lnTo>
                    <a:pt x="1732" y="616"/>
                  </a:lnTo>
                  <a:lnTo>
                    <a:pt x="1754" y="618"/>
                  </a:lnTo>
                  <a:lnTo>
                    <a:pt x="1775" y="622"/>
                  </a:lnTo>
                  <a:lnTo>
                    <a:pt x="1795" y="630"/>
                  </a:lnTo>
                  <a:lnTo>
                    <a:pt x="1817" y="646"/>
                  </a:lnTo>
                  <a:lnTo>
                    <a:pt x="1835" y="664"/>
                  </a:lnTo>
                  <a:lnTo>
                    <a:pt x="1850" y="682"/>
                  </a:lnTo>
                  <a:lnTo>
                    <a:pt x="1860" y="702"/>
                  </a:lnTo>
                  <a:lnTo>
                    <a:pt x="1867" y="719"/>
                  </a:lnTo>
                  <a:lnTo>
                    <a:pt x="1872" y="733"/>
                  </a:lnTo>
                  <a:lnTo>
                    <a:pt x="1873" y="743"/>
                  </a:lnTo>
                  <a:lnTo>
                    <a:pt x="1875" y="745"/>
                  </a:lnTo>
                  <a:lnTo>
                    <a:pt x="1894" y="731"/>
                  </a:lnTo>
                  <a:lnTo>
                    <a:pt x="1911" y="722"/>
                  </a:lnTo>
                  <a:lnTo>
                    <a:pt x="1926" y="718"/>
                  </a:lnTo>
                  <a:lnTo>
                    <a:pt x="1937" y="719"/>
                  </a:lnTo>
                  <a:lnTo>
                    <a:pt x="1947" y="723"/>
                  </a:lnTo>
                  <a:lnTo>
                    <a:pt x="1954" y="730"/>
                  </a:lnTo>
                  <a:lnTo>
                    <a:pt x="1961" y="739"/>
                  </a:lnTo>
                  <a:lnTo>
                    <a:pt x="1966" y="749"/>
                  </a:lnTo>
                  <a:lnTo>
                    <a:pt x="1970" y="761"/>
                  </a:lnTo>
                  <a:lnTo>
                    <a:pt x="1971" y="773"/>
                  </a:lnTo>
                  <a:lnTo>
                    <a:pt x="1974" y="785"/>
                  </a:lnTo>
                  <a:lnTo>
                    <a:pt x="1974" y="794"/>
                  </a:lnTo>
                  <a:lnTo>
                    <a:pt x="1974" y="803"/>
                  </a:lnTo>
                  <a:lnTo>
                    <a:pt x="1974" y="808"/>
                  </a:lnTo>
                  <a:lnTo>
                    <a:pt x="1974" y="809"/>
                  </a:lnTo>
                  <a:lnTo>
                    <a:pt x="1975" y="807"/>
                  </a:lnTo>
                  <a:lnTo>
                    <a:pt x="1978" y="800"/>
                  </a:lnTo>
                  <a:lnTo>
                    <a:pt x="1982" y="788"/>
                  </a:lnTo>
                  <a:lnTo>
                    <a:pt x="1987" y="775"/>
                  </a:lnTo>
                  <a:lnTo>
                    <a:pt x="1996" y="760"/>
                  </a:lnTo>
                  <a:lnTo>
                    <a:pt x="2007" y="741"/>
                  </a:lnTo>
                  <a:lnTo>
                    <a:pt x="2020" y="724"/>
                  </a:lnTo>
                  <a:lnTo>
                    <a:pt x="2036" y="706"/>
                  </a:lnTo>
                  <a:lnTo>
                    <a:pt x="2054" y="690"/>
                  </a:lnTo>
                  <a:lnTo>
                    <a:pt x="2076" y="676"/>
                  </a:lnTo>
                  <a:lnTo>
                    <a:pt x="2101" y="664"/>
                  </a:lnTo>
                  <a:lnTo>
                    <a:pt x="2131" y="655"/>
                  </a:lnTo>
                  <a:lnTo>
                    <a:pt x="2163" y="651"/>
                  </a:lnTo>
                  <a:lnTo>
                    <a:pt x="2199" y="652"/>
                  </a:lnTo>
                  <a:lnTo>
                    <a:pt x="2232" y="659"/>
                  </a:lnTo>
                  <a:lnTo>
                    <a:pt x="2258" y="669"/>
                  </a:lnTo>
                  <a:lnTo>
                    <a:pt x="2282" y="684"/>
                  </a:lnTo>
                  <a:lnTo>
                    <a:pt x="2300" y="701"/>
                  </a:lnTo>
                  <a:lnTo>
                    <a:pt x="2316" y="722"/>
                  </a:lnTo>
                  <a:lnTo>
                    <a:pt x="2328" y="743"/>
                  </a:lnTo>
                  <a:lnTo>
                    <a:pt x="2338" y="766"/>
                  </a:lnTo>
                  <a:lnTo>
                    <a:pt x="2345" y="790"/>
                  </a:lnTo>
                  <a:lnTo>
                    <a:pt x="2350" y="812"/>
                  </a:lnTo>
                  <a:lnTo>
                    <a:pt x="2354" y="834"/>
                  </a:lnTo>
                  <a:lnTo>
                    <a:pt x="2355" y="855"/>
                  </a:lnTo>
                  <a:lnTo>
                    <a:pt x="2355" y="874"/>
                  </a:lnTo>
                  <a:lnTo>
                    <a:pt x="2355" y="889"/>
                  </a:lnTo>
                  <a:lnTo>
                    <a:pt x="2355" y="901"/>
                  </a:lnTo>
                  <a:lnTo>
                    <a:pt x="2355" y="909"/>
                  </a:lnTo>
                  <a:lnTo>
                    <a:pt x="2355" y="912"/>
                  </a:lnTo>
                  <a:lnTo>
                    <a:pt x="2379" y="889"/>
                  </a:lnTo>
                  <a:lnTo>
                    <a:pt x="2401" y="875"/>
                  </a:lnTo>
                  <a:lnTo>
                    <a:pt x="2423" y="867"/>
                  </a:lnTo>
                  <a:lnTo>
                    <a:pt x="2444" y="866"/>
                  </a:lnTo>
                  <a:lnTo>
                    <a:pt x="2462" y="870"/>
                  </a:lnTo>
                  <a:lnTo>
                    <a:pt x="2481" y="877"/>
                  </a:lnTo>
                  <a:lnTo>
                    <a:pt x="2496" y="888"/>
                  </a:lnTo>
                  <a:lnTo>
                    <a:pt x="2509" y="900"/>
                  </a:lnTo>
                  <a:lnTo>
                    <a:pt x="2521" y="913"/>
                  </a:lnTo>
                  <a:lnTo>
                    <a:pt x="2530" y="923"/>
                  </a:lnTo>
                  <a:lnTo>
                    <a:pt x="2537" y="934"/>
                  </a:lnTo>
                  <a:lnTo>
                    <a:pt x="2541" y="939"/>
                  </a:lnTo>
                  <a:lnTo>
                    <a:pt x="0" y="939"/>
                  </a:lnTo>
                  <a:lnTo>
                    <a:pt x="16" y="925"/>
                  </a:lnTo>
                  <a:lnTo>
                    <a:pt x="52" y="904"/>
                  </a:lnTo>
                  <a:lnTo>
                    <a:pt x="86" y="889"/>
                  </a:lnTo>
                  <a:lnTo>
                    <a:pt x="119" y="881"/>
                  </a:lnTo>
                  <a:lnTo>
                    <a:pt x="150" y="879"/>
                  </a:lnTo>
                  <a:lnTo>
                    <a:pt x="178" y="881"/>
                  </a:lnTo>
                  <a:lnTo>
                    <a:pt x="204" y="887"/>
                  </a:lnTo>
                  <a:lnTo>
                    <a:pt x="228" y="894"/>
                  </a:lnTo>
                  <a:lnTo>
                    <a:pt x="247" y="902"/>
                  </a:lnTo>
                  <a:lnTo>
                    <a:pt x="263" y="912"/>
                  </a:lnTo>
                  <a:lnTo>
                    <a:pt x="275" y="918"/>
                  </a:lnTo>
                  <a:lnTo>
                    <a:pt x="283" y="923"/>
                  </a:lnTo>
                  <a:lnTo>
                    <a:pt x="285" y="926"/>
                  </a:lnTo>
                  <a:lnTo>
                    <a:pt x="293" y="902"/>
                  </a:lnTo>
                  <a:lnTo>
                    <a:pt x="304" y="884"/>
                  </a:lnTo>
                  <a:lnTo>
                    <a:pt x="315" y="872"/>
                  </a:lnTo>
                  <a:lnTo>
                    <a:pt x="329" y="866"/>
                  </a:lnTo>
                  <a:lnTo>
                    <a:pt x="343" y="862"/>
                  </a:lnTo>
                  <a:lnTo>
                    <a:pt x="357" y="862"/>
                  </a:lnTo>
                  <a:lnTo>
                    <a:pt x="370" y="864"/>
                  </a:lnTo>
                  <a:lnTo>
                    <a:pt x="384" y="868"/>
                  </a:lnTo>
                  <a:lnTo>
                    <a:pt x="395" y="874"/>
                  </a:lnTo>
                  <a:lnTo>
                    <a:pt x="406" y="879"/>
                  </a:lnTo>
                  <a:lnTo>
                    <a:pt x="414" y="883"/>
                  </a:lnTo>
                  <a:lnTo>
                    <a:pt x="419" y="887"/>
                  </a:lnTo>
                  <a:lnTo>
                    <a:pt x="420" y="888"/>
                  </a:lnTo>
                  <a:lnTo>
                    <a:pt x="420" y="885"/>
                  </a:lnTo>
                  <a:lnTo>
                    <a:pt x="416" y="877"/>
                  </a:lnTo>
                  <a:lnTo>
                    <a:pt x="414" y="864"/>
                  </a:lnTo>
                  <a:lnTo>
                    <a:pt x="410" y="850"/>
                  </a:lnTo>
                  <a:lnTo>
                    <a:pt x="406" y="830"/>
                  </a:lnTo>
                  <a:lnTo>
                    <a:pt x="404" y="811"/>
                  </a:lnTo>
                  <a:lnTo>
                    <a:pt x="406" y="788"/>
                  </a:lnTo>
                  <a:lnTo>
                    <a:pt x="410" y="766"/>
                  </a:lnTo>
                  <a:lnTo>
                    <a:pt x="418" y="743"/>
                  </a:lnTo>
                  <a:lnTo>
                    <a:pt x="431" y="722"/>
                  </a:lnTo>
                  <a:lnTo>
                    <a:pt x="449" y="701"/>
                  </a:lnTo>
                  <a:lnTo>
                    <a:pt x="474" y="682"/>
                  </a:lnTo>
                  <a:lnTo>
                    <a:pt x="503" y="669"/>
                  </a:lnTo>
                  <a:lnTo>
                    <a:pt x="530" y="661"/>
                  </a:lnTo>
                  <a:lnTo>
                    <a:pt x="556" y="660"/>
                  </a:lnTo>
                  <a:lnTo>
                    <a:pt x="580" y="663"/>
                  </a:lnTo>
                  <a:lnTo>
                    <a:pt x="602" y="669"/>
                  </a:lnTo>
                  <a:lnTo>
                    <a:pt x="622" y="677"/>
                  </a:lnTo>
                  <a:lnTo>
                    <a:pt x="639" y="686"/>
                  </a:lnTo>
                  <a:lnTo>
                    <a:pt x="653" y="694"/>
                  </a:lnTo>
                  <a:lnTo>
                    <a:pt x="664" y="702"/>
                  </a:lnTo>
                  <a:lnTo>
                    <a:pt x="669" y="709"/>
                  </a:lnTo>
                  <a:lnTo>
                    <a:pt x="672" y="710"/>
                  </a:lnTo>
                  <a:lnTo>
                    <a:pt x="685" y="689"/>
                  </a:lnTo>
                  <a:lnTo>
                    <a:pt x="699" y="675"/>
                  </a:lnTo>
                  <a:lnTo>
                    <a:pt x="713" y="665"/>
                  </a:lnTo>
                  <a:lnTo>
                    <a:pt x="729" y="660"/>
                  </a:lnTo>
                  <a:lnTo>
                    <a:pt x="745" y="660"/>
                  </a:lnTo>
                  <a:lnTo>
                    <a:pt x="761" y="661"/>
                  </a:lnTo>
                  <a:lnTo>
                    <a:pt x="774" y="665"/>
                  </a:lnTo>
                  <a:lnTo>
                    <a:pt x="787" y="671"/>
                  </a:lnTo>
                  <a:lnTo>
                    <a:pt x="797" y="676"/>
                  </a:lnTo>
                  <a:lnTo>
                    <a:pt x="805" y="680"/>
                  </a:lnTo>
                  <a:lnTo>
                    <a:pt x="810" y="684"/>
                  </a:lnTo>
                  <a:lnTo>
                    <a:pt x="813" y="685"/>
                  </a:lnTo>
                  <a:lnTo>
                    <a:pt x="796" y="667"/>
                  </a:lnTo>
                  <a:lnTo>
                    <a:pt x="784" y="646"/>
                  </a:lnTo>
                  <a:lnTo>
                    <a:pt x="775" y="622"/>
                  </a:lnTo>
                  <a:lnTo>
                    <a:pt x="772" y="596"/>
                  </a:lnTo>
                  <a:lnTo>
                    <a:pt x="774" y="567"/>
                  </a:lnTo>
                  <a:lnTo>
                    <a:pt x="780" y="536"/>
                  </a:lnTo>
                  <a:lnTo>
                    <a:pt x="793" y="502"/>
                  </a:lnTo>
                  <a:lnTo>
                    <a:pt x="812" y="465"/>
                  </a:lnTo>
                  <a:lnTo>
                    <a:pt x="829" y="440"/>
                  </a:lnTo>
                  <a:lnTo>
                    <a:pt x="848" y="421"/>
                  </a:lnTo>
                  <a:lnTo>
                    <a:pt x="869" y="406"/>
                  </a:lnTo>
                  <a:lnTo>
                    <a:pt x="891" y="396"/>
                  </a:lnTo>
                  <a:lnTo>
                    <a:pt x="914" y="389"/>
                  </a:lnTo>
                  <a:lnTo>
                    <a:pt x="935" y="387"/>
                  </a:lnTo>
                  <a:lnTo>
                    <a:pt x="953" y="384"/>
                  </a:lnTo>
                  <a:lnTo>
                    <a:pt x="970" y="384"/>
                  </a:lnTo>
                  <a:lnTo>
                    <a:pt x="982" y="385"/>
                  </a:lnTo>
                  <a:lnTo>
                    <a:pt x="991" y="387"/>
                  </a:lnTo>
                  <a:lnTo>
                    <a:pt x="994" y="387"/>
                  </a:lnTo>
                  <a:lnTo>
                    <a:pt x="986" y="363"/>
                  </a:lnTo>
                  <a:lnTo>
                    <a:pt x="982" y="342"/>
                  </a:lnTo>
                  <a:lnTo>
                    <a:pt x="984" y="325"/>
                  </a:lnTo>
                  <a:lnTo>
                    <a:pt x="990" y="309"/>
                  </a:lnTo>
                  <a:lnTo>
                    <a:pt x="999" y="296"/>
                  </a:lnTo>
                  <a:lnTo>
                    <a:pt x="1009" y="286"/>
                  </a:lnTo>
                  <a:lnTo>
                    <a:pt x="1021" y="278"/>
                  </a:lnTo>
                  <a:lnTo>
                    <a:pt x="1033" y="270"/>
                  </a:lnTo>
                  <a:lnTo>
                    <a:pt x="1045" y="265"/>
                  </a:lnTo>
                  <a:lnTo>
                    <a:pt x="1056" y="262"/>
                  </a:lnTo>
                  <a:lnTo>
                    <a:pt x="1064" y="260"/>
                  </a:lnTo>
                  <a:lnTo>
                    <a:pt x="1071" y="258"/>
                  </a:lnTo>
                  <a:lnTo>
                    <a:pt x="1072" y="257"/>
                  </a:lnTo>
                  <a:lnTo>
                    <a:pt x="1072" y="256"/>
                  </a:lnTo>
                  <a:lnTo>
                    <a:pt x="1069" y="253"/>
                  </a:lnTo>
                  <a:lnTo>
                    <a:pt x="1066" y="246"/>
                  </a:lnTo>
                  <a:lnTo>
                    <a:pt x="1062" y="237"/>
                  </a:lnTo>
                  <a:lnTo>
                    <a:pt x="1058" y="226"/>
                  </a:lnTo>
                  <a:lnTo>
                    <a:pt x="1056" y="210"/>
                  </a:lnTo>
                  <a:lnTo>
                    <a:pt x="1056" y="192"/>
                  </a:lnTo>
                  <a:lnTo>
                    <a:pt x="1059" y="168"/>
                  </a:lnTo>
                  <a:lnTo>
                    <a:pt x="1064" y="140"/>
                  </a:lnTo>
                  <a:lnTo>
                    <a:pt x="1072" y="116"/>
                  </a:lnTo>
                  <a:lnTo>
                    <a:pt x="1081" y="99"/>
                  </a:lnTo>
                  <a:lnTo>
                    <a:pt x="1089" y="89"/>
                  </a:lnTo>
                  <a:lnTo>
                    <a:pt x="1097" y="85"/>
                  </a:lnTo>
                  <a:lnTo>
                    <a:pt x="1104" y="85"/>
                  </a:lnTo>
                  <a:lnTo>
                    <a:pt x="1109" y="88"/>
                  </a:lnTo>
                  <a:lnTo>
                    <a:pt x="1114" y="92"/>
                  </a:lnTo>
                  <a:lnTo>
                    <a:pt x="1117" y="95"/>
                  </a:lnTo>
                  <a:lnTo>
                    <a:pt x="1118" y="96"/>
                  </a:lnTo>
                  <a:lnTo>
                    <a:pt x="1115" y="79"/>
                  </a:lnTo>
                  <a:lnTo>
                    <a:pt x="1115" y="66"/>
                  </a:lnTo>
                  <a:lnTo>
                    <a:pt x="1119" y="58"/>
                  </a:lnTo>
                  <a:lnTo>
                    <a:pt x="1123" y="53"/>
                  </a:lnTo>
                  <a:lnTo>
                    <a:pt x="1130" y="50"/>
                  </a:lnTo>
                  <a:lnTo>
                    <a:pt x="1138" y="49"/>
                  </a:lnTo>
                  <a:lnTo>
                    <a:pt x="1144" y="50"/>
                  </a:lnTo>
                  <a:lnTo>
                    <a:pt x="1151" y="51"/>
                  </a:lnTo>
                  <a:lnTo>
                    <a:pt x="1156" y="53"/>
                  </a:lnTo>
                  <a:lnTo>
                    <a:pt x="1160" y="55"/>
                  </a:lnTo>
                  <a:lnTo>
                    <a:pt x="1161" y="55"/>
                  </a:lnTo>
                  <a:lnTo>
                    <a:pt x="1160" y="54"/>
                  </a:lnTo>
                  <a:lnTo>
                    <a:pt x="1157" y="51"/>
                  </a:lnTo>
                  <a:lnTo>
                    <a:pt x="1153" y="48"/>
                  </a:lnTo>
                  <a:lnTo>
                    <a:pt x="1151" y="42"/>
                  </a:lnTo>
                  <a:lnTo>
                    <a:pt x="1151" y="34"/>
                  </a:lnTo>
                  <a:lnTo>
                    <a:pt x="1155" y="27"/>
                  </a:lnTo>
                  <a:lnTo>
                    <a:pt x="1164" y="17"/>
                  </a:lnTo>
                  <a:lnTo>
                    <a:pt x="1178" y="7"/>
                  </a:lnTo>
                  <a:lnTo>
                    <a:pt x="119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3" name="Freeform 83"/>
            <p:cNvSpPr/>
            <p:nvPr/>
          </p:nvSpPr>
          <p:spPr bwMode="auto">
            <a:xfrm>
              <a:off x="5456225" y="6110226"/>
              <a:ext cx="188588" cy="176528"/>
            </a:xfrm>
            <a:custGeom>
              <a:avLst/>
              <a:gdLst>
                <a:gd name="T0" fmla="*/ 72 w 172"/>
                <a:gd name="T1" fmla="*/ 0 h 161"/>
                <a:gd name="T2" fmla="*/ 88 w 172"/>
                <a:gd name="T3" fmla="*/ 3 h 161"/>
                <a:gd name="T4" fmla="*/ 101 w 172"/>
                <a:gd name="T5" fmla="*/ 8 h 161"/>
                <a:gd name="T6" fmla="*/ 110 w 172"/>
                <a:gd name="T7" fmla="*/ 16 h 161"/>
                <a:gd name="T8" fmla="*/ 117 w 172"/>
                <a:gd name="T9" fmla="*/ 25 h 161"/>
                <a:gd name="T10" fmla="*/ 121 w 172"/>
                <a:gd name="T11" fmla="*/ 34 h 161"/>
                <a:gd name="T12" fmla="*/ 123 w 172"/>
                <a:gd name="T13" fmla="*/ 39 h 161"/>
                <a:gd name="T14" fmla="*/ 125 w 172"/>
                <a:gd name="T15" fmla="*/ 42 h 161"/>
                <a:gd name="T16" fmla="*/ 126 w 172"/>
                <a:gd name="T17" fmla="*/ 42 h 161"/>
                <a:gd name="T18" fmla="*/ 131 w 172"/>
                <a:gd name="T19" fmla="*/ 42 h 161"/>
                <a:gd name="T20" fmla="*/ 139 w 172"/>
                <a:gd name="T21" fmla="*/ 43 h 161"/>
                <a:gd name="T22" fmla="*/ 148 w 172"/>
                <a:gd name="T23" fmla="*/ 46 h 161"/>
                <a:gd name="T24" fmla="*/ 156 w 172"/>
                <a:gd name="T25" fmla="*/ 50 h 161"/>
                <a:gd name="T26" fmla="*/ 164 w 172"/>
                <a:gd name="T27" fmla="*/ 56 h 161"/>
                <a:gd name="T28" fmla="*/ 170 w 172"/>
                <a:gd name="T29" fmla="*/ 65 h 161"/>
                <a:gd name="T30" fmla="*/ 172 w 172"/>
                <a:gd name="T31" fmla="*/ 77 h 161"/>
                <a:gd name="T32" fmla="*/ 170 w 172"/>
                <a:gd name="T33" fmla="*/ 93 h 161"/>
                <a:gd name="T34" fmla="*/ 165 w 172"/>
                <a:gd name="T35" fmla="*/ 107 h 161"/>
                <a:gd name="T36" fmla="*/ 159 w 172"/>
                <a:gd name="T37" fmla="*/ 116 h 161"/>
                <a:gd name="T38" fmla="*/ 151 w 172"/>
                <a:gd name="T39" fmla="*/ 122 h 161"/>
                <a:gd name="T40" fmla="*/ 142 w 172"/>
                <a:gd name="T41" fmla="*/ 123 h 161"/>
                <a:gd name="T42" fmla="*/ 134 w 172"/>
                <a:gd name="T43" fmla="*/ 122 h 161"/>
                <a:gd name="T44" fmla="*/ 126 w 172"/>
                <a:gd name="T45" fmla="*/ 119 h 161"/>
                <a:gd name="T46" fmla="*/ 121 w 172"/>
                <a:gd name="T47" fmla="*/ 116 h 161"/>
                <a:gd name="T48" fmla="*/ 117 w 172"/>
                <a:gd name="T49" fmla="*/ 114 h 161"/>
                <a:gd name="T50" fmla="*/ 115 w 172"/>
                <a:gd name="T51" fmla="*/ 113 h 161"/>
                <a:gd name="T52" fmla="*/ 115 w 172"/>
                <a:gd name="T53" fmla="*/ 116 h 161"/>
                <a:gd name="T54" fmla="*/ 114 w 172"/>
                <a:gd name="T55" fmla="*/ 123 h 161"/>
                <a:gd name="T56" fmla="*/ 113 w 172"/>
                <a:gd name="T57" fmla="*/ 133 h 161"/>
                <a:gd name="T58" fmla="*/ 108 w 172"/>
                <a:gd name="T59" fmla="*/ 144 h 161"/>
                <a:gd name="T60" fmla="*/ 101 w 172"/>
                <a:gd name="T61" fmla="*/ 153 h 161"/>
                <a:gd name="T62" fmla="*/ 91 w 172"/>
                <a:gd name="T63" fmla="*/ 161 h 161"/>
                <a:gd name="T64" fmla="*/ 77 w 172"/>
                <a:gd name="T65" fmla="*/ 161 h 161"/>
                <a:gd name="T66" fmla="*/ 68 w 172"/>
                <a:gd name="T67" fmla="*/ 157 h 161"/>
                <a:gd name="T68" fmla="*/ 62 w 172"/>
                <a:gd name="T69" fmla="*/ 151 h 161"/>
                <a:gd name="T70" fmla="*/ 58 w 172"/>
                <a:gd name="T71" fmla="*/ 143 h 161"/>
                <a:gd name="T72" fmla="*/ 55 w 172"/>
                <a:gd name="T73" fmla="*/ 136 h 161"/>
                <a:gd name="T74" fmla="*/ 54 w 172"/>
                <a:gd name="T75" fmla="*/ 133 h 161"/>
                <a:gd name="T76" fmla="*/ 53 w 172"/>
                <a:gd name="T77" fmla="*/ 135 h 161"/>
                <a:gd name="T78" fmla="*/ 47 w 172"/>
                <a:gd name="T79" fmla="*/ 136 h 161"/>
                <a:gd name="T80" fmla="*/ 39 w 172"/>
                <a:gd name="T81" fmla="*/ 137 h 161"/>
                <a:gd name="T82" fmla="*/ 32 w 172"/>
                <a:gd name="T83" fmla="*/ 137 h 161"/>
                <a:gd name="T84" fmla="*/ 22 w 172"/>
                <a:gd name="T85" fmla="*/ 136 h 161"/>
                <a:gd name="T86" fmla="*/ 15 w 172"/>
                <a:gd name="T87" fmla="*/ 131 h 161"/>
                <a:gd name="T88" fmla="*/ 7 w 172"/>
                <a:gd name="T89" fmla="*/ 123 h 161"/>
                <a:gd name="T90" fmla="*/ 2 w 172"/>
                <a:gd name="T91" fmla="*/ 111 h 161"/>
                <a:gd name="T92" fmla="*/ 0 w 172"/>
                <a:gd name="T93" fmla="*/ 97 h 161"/>
                <a:gd name="T94" fmla="*/ 3 w 172"/>
                <a:gd name="T95" fmla="*/ 85 h 161"/>
                <a:gd name="T96" fmla="*/ 9 w 172"/>
                <a:gd name="T97" fmla="*/ 76 h 161"/>
                <a:gd name="T98" fmla="*/ 17 w 172"/>
                <a:gd name="T99" fmla="*/ 71 h 161"/>
                <a:gd name="T100" fmla="*/ 25 w 172"/>
                <a:gd name="T101" fmla="*/ 67 h 161"/>
                <a:gd name="T102" fmla="*/ 30 w 172"/>
                <a:gd name="T103" fmla="*/ 65 h 161"/>
                <a:gd name="T104" fmla="*/ 33 w 172"/>
                <a:gd name="T105" fmla="*/ 64 h 161"/>
                <a:gd name="T106" fmla="*/ 33 w 172"/>
                <a:gd name="T107" fmla="*/ 61 h 161"/>
                <a:gd name="T108" fmla="*/ 33 w 172"/>
                <a:gd name="T109" fmla="*/ 55 h 161"/>
                <a:gd name="T110" fmla="*/ 34 w 172"/>
                <a:gd name="T111" fmla="*/ 44 h 161"/>
                <a:gd name="T112" fmla="*/ 37 w 172"/>
                <a:gd name="T113" fmla="*/ 33 h 161"/>
                <a:gd name="T114" fmla="*/ 42 w 172"/>
                <a:gd name="T115" fmla="*/ 21 h 161"/>
                <a:gd name="T116" fmla="*/ 49 w 172"/>
                <a:gd name="T117" fmla="*/ 10 h 161"/>
                <a:gd name="T118" fmla="*/ 59 w 172"/>
                <a:gd name="T119" fmla="*/ 4 h 161"/>
                <a:gd name="T120" fmla="*/ 72 w 172"/>
                <a:gd name="T121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2" h="161">
                  <a:moveTo>
                    <a:pt x="72" y="0"/>
                  </a:moveTo>
                  <a:lnTo>
                    <a:pt x="88" y="3"/>
                  </a:lnTo>
                  <a:lnTo>
                    <a:pt x="101" y="8"/>
                  </a:lnTo>
                  <a:lnTo>
                    <a:pt x="110" y="16"/>
                  </a:lnTo>
                  <a:lnTo>
                    <a:pt x="117" y="25"/>
                  </a:lnTo>
                  <a:lnTo>
                    <a:pt x="121" y="34"/>
                  </a:lnTo>
                  <a:lnTo>
                    <a:pt x="123" y="39"/>
                  </a:lnTo>
                  <a:lnTo>
                    <a:pt x="125" y="42"/>
                  </a:lnTo>
                  <a:lnTo>
                    <a:pt x="126" y="42"/>
                  </a:lnTo>
                  <a:lnTo>
                    <a:pt x="131" y="42"/>
                  </a:lnTo>
                  <a:lnTo>
                    <a:pt x="139" y="43"/>
                  </a:lnTo>
                  <a:lnTo>
                    <a:pt x="148" y="46"/>
                  </a:lnTo>
                  <a:lnTo>
                    <a:pt x="156" y="50"/>
                  </a:lnTo>
                  <a:lnTo>
                    <a:pt x="164" y="56"/>
                  </a:lnTo>
                  <a:lnTo>
                    <a:pt x="170" y="65"/>
                  </a:lnTo>
                  <a:lnTo>
                    <a:pt x="172" y="77"/>
                  </a:lnTo>
                  <a:lnTo>
                    <a:pt x="170" y="93"/>
                  </a:lnTo>
                  <a:lnTo>
                    <a:pt x="165" y="107"/>
                  </a:lnTo>
                  <a:lnTo>
                    <a:pt x="159" y="116"/>
                  </a:lnTo>
                  <a:lnTo>
                    <a:pt x="151" y="122"/>
                  </a:lnTo>
                  <a:lnTo>
                    <a:pt x="142" y="123"/>
                  </a:lnTo>
                  <a:lnTo>
                    <a:pt x="134" y="122"/>
                  </a:lnTo>
                  <a:lnTo>
                    <a:pt x="126" y="119"/>
                  </a:lnTo>
                  <a:lnTo>
                    <a:pt x="121" y="116"/>
                  </a:lnTo>
                  <a:lnTo>
                    <a:pt x="117" y="114"/>
                  </a:lnTo>
                  <a:lnTo>
                    <a:pt x="115" y="113"/>
                  </a:lnTo>
                  <a:lnTo>
                    <a:pt x="115" y="116"/>
                  </a:lnTo>
                  <a:lnTo>
                    <a:pt x="114" y="123"/>
                  </a:lnTo>
                  <a:lnTo>
                    <a:pt x="113" y="133"/>
                  </a:lnTo>
                  <a:lnTo>
                    <a:pt x="108" y="144"/>
                  </a:lnTo>
                  <a:lnTo>
                    <a:pt x="101" y="153"/>
                  </a:lnTo>
                  <a:lnTo>
                    <a:pt x="91" y="161"/>
                  </a:lnTo>
                  <a:lnTo>
                    <a:pt x="77" y="161"/>
                  </a:lnTo>
                  <a:lnTo>
                    <a:pt x="68" y="157"/>
                  </a:lnTo>
                  <a:lnTo>
                    <a:pt x="62" y="151"/>
                  </a:lnTo>
                  <a:lnTo>
                    <a:pt x="58" y="143"/>
                  </a:lnTo>
                  <a:lnTo>
                    <a:pt x="55" y="136"/>
                  </a:lnTo>
                  <a:lnTo>
                    <a:pt x="54" y="133"/>
                  </a:lnTo>
                  <a:lnTo>
                    <a:pt x="53" y="135"/>
                  </a:lnTo>
                  <a:lnTo>
                    <a:pt x="47" y="136"/>
                  </a:lnTo>
                  <a:lnTo>
                    <a:pt x="39" y="137"/>
                  </a:lnTo>
                  <a:lnTo>
                    <a:pt x="32" y="137"/>
                  </a:lnTo>
                  <a:lnTo>
                    <a:pt x="22" y="136"/>
                  </a:lnTo>
                  <a:lnTo>
                    <a:pt x="15" y="131"/>
                  </a:lnTo>
                  <a:lnTo>
                    <a:pt x="7" y="123"/>
                  </a:lnTo>
                  <a:lnTo>
                    <a:pt x="2" y="111"/>
                  </a:lnTo>
                  <a:lnTo>
                    <a:pt x="0" y="97"/>
                  </a:lnTo>
                  <a:lnTo>
                    <a:pt x="3" y="85"/>
                  </a:lnTo>
                  <a:lnTo>
                    <a:pt x="9" y="76"/>
                  </a:lnTo>
                  <a:lnTo>
                    <a:pt x="17" y="71"/>
                  </a:lnTo>
                  <a:lnTo>
                    <a:pt x="25" y="67"/>
                  </a:lnTo>
                  <a:lnTo>
                    <a:pt x="30" y="65"/>
                  </a:lnTo>
                  <a:lnTo>
                    <a:pt x="33" y="64"/>
                  </a:lnTo>
                  <a:lnTo>
                    <a:pt x="33" y="61"/>
                  </a:lnTo>
                  <a:lnTo>
                    <a:pt x="33" y="55"/>
                  </a:lnTo>
                  <a:lnTo>
                    <a:pt x="34" y="44"/>
                  </a:lnTo>
                  <a:lnTo>
                    <a:pt x="37" y="33"/>
                  </a:lnTo>
                  <a:lnTo>
                    <a:pt x="42" y="21"/>
                  </a:lnTo>
                  <a:lnTo>
                    <a:pt x="49" y="10"/>
                  </a:lnTo>
                  <a:lnTo>
                    <a:pt x="59" y="4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4" name="Freeform 84"/>
            <p:cNvSpPr/>
            <p:nvPr/>
          </p:nvSpPr>
          <p:spPr bwMode="auto">
            <a:xfrm>
              <a:off x="6578983" y="6098166"/>
              <a:ext cx="335512" cy="297136"/>
            </a:xfrm>
            <a:custGeom>
              <a:avLst/>
              <a:gdLst>
                <a:gd name="T0" fmla="*/ 52 w 306"/>
                <a:gd name="T1" fmla="*/ 4 h 271"/>
                <a:gd name="T2" fmla="*/ 72 w 306"/>
                <a:gd name="T3" fmla="*/ 23 h 271"/>
                <a:gd name="T4" fmla="*/ 85 w 306"/>
                <a:gd name="T5" fmla="*/ 44 h 271"/>
                <a:gd name="T6" fmla="*/ 93 w 306"/>
                <a:gd name="T7" fmla="*/ 58 h 271"/>
                <a:gd name="T8" fmla="*/ 95 w 306"/>
                <a:gd name="T9" fmla="*/ 57 h 271"/>
                <a:gd name="T10" fmla="*/ 99 w 306"/>
                <a:gd name="T11" fmla="*/ 44 h 271"/>
                <a:gd name="T12" fmla="*/ 110 w 306"/>
                <a:gd name="T13" fmla="*/ 27 h 271"/>
                <a:gd name="T14" fmla="*/ 128 w 306"/>
                <a:gd name="T15" fmla="*/ 15 h 271"/>
                <a:gd name="T16" fmla="*/ 157 w 306"/>
                <a:gd name="T17" fmla="*/ 16 h 271"/>
                <a:gd name="T18" fmla="*/ 174 w 306"/>
                <a:gd name="T19" fmla="*/ 32 h 271"/>
                <a:gd name="T20" fmla="*/ 178 w 306"/>
                <a:gd name="T21" fmla="*/ 52 h 271"/>
                <a:gd name="T22" fmla="*/ 177 w 306"/>
                <a:gd name="T23" fmla="*/ 65 h 271"/>
                <a:gd name="T24" fmla="*/ 179 w 306"/>
                <a:gd name="T25" fmla="*/ 66 h 271"/>
                <a:gd name="T26" fmla="*/ 196 w 306"/>
                <a:gd name="T27" fmla="*/ 65 h 271"/>
                <a:gd name="T28" fmla="*/ 225 w 306"/>
                <a:gd name="T29" fmla="*/ 63 h 271"/>
                <a:gd name="T30" fmla="*/ 257 w 306"/>
                <a:gd name="T31" fmla="*/ 69 h 271"/>
                <a:gd name="T32" fmla="*/ 285 w 306"/>
                <a:gd name="T33" fmla="*/ 83 h 271"/>
                <a:gd name="T34" fmla="*/ 304 w 306"/>
                <a:gd name="T35" fmla="*/ 114 h 271"/>
                <a:gd name="T36" fmla="*/ 306 w 306"/>
                <a:gd name="T37" fmla="*/ 150 h 271"/>
                <a:gd name="T38" fmla="*/ 297 w 306"/>
                <a:gd name="T39" fmla="*/ 173 h 271"/>
                <a:gd name="T40" fmla="*/ 281 w 306"/>
                <a:gd name="T41" fmla="*/ 186 h 271"/>
                <a:gd name="T42" fmla="*/ 267 w 306"/>
                <a:gd name="T43" fmla="*/ 192 h 271"/>
                <a:gd name="T44" fmla="*/ 262 w 306"/>
                <a:gd name="T45" fmla="*/ 194 h 271"/>
                <a:gd name="T46" fmla="*/ 258 w 306"/>
                <a:gd name="T47" fmla="*/ 203 h 271"/>
                <a:gd name="T48" fmla="*/ 246 w 306"/>
                <a:gd name="T49" fmla="*/ 226 h 271"/>
                <a:gd name="T50" fmla="*/ 226 w 306"/>
                <a:gd name="T51" fmla="*/ 251 h 271"/>
                <a:gd name="T52" fmla="*/ 198 w 306"/>
                <a:gd name="T53" fmla="*/ 269 h 271"/>
                <a:gd name="T54" fmla="*/ 158 w 306"/>
                <a:gd name="T55" fmla="*/ 270 h 271"/>
                <a:gd name="T56" fmla="*/ 130 w 306"/>
                <a:gd name="T57" fmla="*/ 256 h 271"/>
                <a:gd name="T58" fmla="*/ 114 w 306"/>
                <a:gd name="T59" fmla="*/ 237 h 271"/>
                <a:gd name="T60" fmla="*/ 107 w 306"/>
                <a:gd name="T61" fmla="*/ 223 h 271"/>
                <a:gd name="T62" fmla="*/ 105 w 306"/>
                <a:gd name="T63" fmla="*/ 223 h 271"/>
                <a:gd name="T64" fmla="*/ 90 w 306"/>
                <a:gd name="T65" fmla="*/ 232 h 271"/>
                <a:gd name="T66" fmla="*/ 65 w 306"/>
                <a:gd name="T67" fmla="*/ 237 h 271"/>
                <a:gd name="T68" fmla="*/ 35 w 306"/>
                <a:gd name="T69" fmla="*/ 226 h 271"/>
                <a:gd name="T70" fmla="*/ 9 w 306"/>
                <a:gd name="T71" fmla="*/ 192 h 271"/>
                <a:gd name="T72" fmla="*/ 6 w 306"/>
                <a:gd name="T73" fmla="*/ 156 h 271"/>
                <a:gd name="T74" fmla="*/ 21 w 306"/>
                <a:gd name="T75" fmla="*/ 127 h 271"/>
                <a:gd name="T76" fmla="*/ 38 w 306"/>
                <a:gd name="T77" fmla="*/ 107 h 271"/>
                <a:gd name="T78" fmla="*/ 46 w 306"/>
                <a:gd name="T79" fmla="*/ 100 h 271"/>
                <a:gd name="T80" fmla="*/ 38 w 306"/>
                <a:gd name="T81" fmla="*/ 96 h 271"/>
                <a:gd name="T82" fmla="*/ 20 w 306"/>
                <a:gd name="T83" fmla="*/ 84 h 271"/>
                <a:gd name="T84" fmla="*/ 3 w 306"/>
                <a:gd name="T85" fmla="*/ 65 h 271"/>
                <a:gd name="T86" fmla="*/ 1 w 306"/>
                <a:gd name="T87" fmla="*/ 37 h 271"/>
                <a:gd name="T88" fmla="*/ 20 w 306"/>
                <a:gd name="T89" fmla="*/ 7 h 271"/>
                <a:gd name="T90" fmla="*/ 42 w 306"/>
                <a:gd name="T91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6" h="271">
                  <a:moveTo>
                    <a:pt x="42" y="0"/>
                  </a:moveTo>
                  <a:lnTo>
                    <a:pt x="52" y="4"/>
                  </a:lnTo>
                  <a:lnTo>
                    <a:pt x="63" y="12"/>
                  </a:lnTo>
                  <a:lnTo>
                    <a:pt x="72" y="23"/>
                  </a:lnTo>
                  <a:lnTo>
                    <a:pt x="80" y="33"/>
                  </a:lnTo>
                  <a:lnTo>
                    <a:pt x="85" y="44"/>
                  </a:lnTo>
                  <a:lnTo>
                    <a:pt x="90" y="52"/>
                  </a:lnTo>
                  <a:lnTo>
                    <a:pt x="93" y="58"/>
                  </a:lnTo>
                  <a:lnTo>
                    <a:pt x="94" y="59"/>
                  </a:lnTo>
                  <a:lnTo>
                    <a:pt x="95" y="57"/>
                  </a:lnTo>
                  <a:lnTo>
                    <a:pt x="97" y="52"/>
                  </a:lnTo>
                  <a:lnTo>
                    <a:pt x="99" y="44"/>
                  </a:lnTo>
                  <a:lnTo>
                    <a:pt x="103" y="35"/>
                  </a:lnTo>
                  <a:lnTo>
                    <a:pt x="110" y="27"/>
                  </a:lnTo>
                  <a:lnTo>
                    <a:pt x="118" y="19"/>
                  </a:lnTo>
                  <a:lnTo>
                    <a:pt x="128" y="15"/>
                  </a:lnTo>
                  <a:lnTo>
                    <a:pt x="143" y="14"/>
                  </a:lnTo>
                  <a:lnTo>
                    <a:pt x="157" y="16"/>
                  </a:lnTo>
                  <a:lnTo>
                    <a:pt x="167" y="23"/>
                  </a:lnTo>
                  <a:lnTo>
                    <a:pt x="174" y="32"/>
                  </a:lnTo>
                  <a:lnTo>
                    <a:pt x="177" y="41"/>
                  </a:lnTo>
                  <a:lnTo>
                    <a:pt x="178" y="52"/>
                  </a:lnTo>
                  <a:lnTo>
                    <a:pt x="178" y="59"/>
                  </a:lnTo>
                  <a:lnTo>
                    <a:pt x="177" y="65"/>
                  </a:lnTo>
                  <a:lnTo>
                    <a:pt x="177" y="67"/>
                  </a:lnTo>
                  <a:lnTo>
                    <a:pt x="179" y="66"/>
                  </a:lnTo>
                  <a:lnTo>
                    <a:pt x="186" y="66"/>
                  </a:lnTo>
                  <a:lnTo>
                    <a:pt x="196" y="65"/>
                  </a:lnTo>
                  <a:lnTo>
                    <a:pt x="209" y="63"/>
                  </a:lnTo>
                  <a:lnTo>
                    <a:pt x="225" y="63"/>
                  </a:lnTo>
                  <a:lnTo>
                    <a:pt x="241" y="65"/>
                  </a:lnTo>
                  <a:lnTo>
                    <a:pt x="257" y="69"/>
                  </a:lnTo>
                  <a:lnTo>
                    <a:pt x="272" y="74"/>
                  </a:lnTo>
                  <a:lnTo>
                    <a:pt x="285" y="83"/>
                  </a:lnTo>
                  <a:lnTo>
                    <a:pt x="296" y="96"/>
                  </a:lnTo>
                  <a:lnTo>
                    <a:pt x="304" y="114"/>
                  </a:lnTo>
                  <a:lnTo>
                    <a:pt x="306" y="134"/>
                  </a:lnTo>
                  <a:lnTo>
                    <a:pt x="306" y="150"/>
                  </a:lnTo>
                  <a:lnTo>
                    <a:pt x="302" y="163"/>
                  </a:lnTo>
                  <a:lnTo>
                    <a:pt x="297" y="173"/>
                  </a:lnTo>
                  <a:lnTo>
                    <a:pt x="289" y="181"/>
                  </a:lnTo>
                  <a:lnTo>
                    <a:pt x="281" y="186"/>
                  </a:lnTo>
                  <a:lnTo>
                    <a:pt x="274" y="190"/>
                  </a:lnTo>
                  <a:lnTo>
                    <a:pt x="267" y="192"/>
                  </a:lnTo>
                  <a:lnTo>
                    <a:pt x="263" y="193"/>
                  </a:lnTo>
                  <a:lnTo>
                    <a:pt x="262" y="194"/>
                  </a:lnTo>
                  <a:lnTo>
                    <a:pt x="260" y="197"/>
                  </a:lnTo>
                  <a:lnTo>
                    <a:pt x="258" y="203"/>
                  </a:lnTo>
                  <a:lnTo>
                    <a:pt x="253" y="214"/>
                  </a:lnTo>
                  <a:lnTo>
                    <a:pt x="246" y="226"/>
                  </a:lnTo>
                  <a:lnTo>
                    <a:pt x="238" y="239"/>
                  </a:lnTo>
                  <a:lnTo>
                    <a:pt x="226" y="251"/>
                  </a:lnTo>
                  <a:lnTo>
                    <a:pt x="213" y="261"/>
                  </a:lnTo>
                  <a:lnTo>
                    <a:pt x="198" y="269"/>
                  </a:lnTo>
                  <a:lnTo>
                    <a:pt x="179" y="271"/>
                  </a:lnTo>
                  <a:lnTo>
                    <a:pt x="158" y="270"/>
                  </a:lnTo>
                  <a:lnTo>
                    <a:pt x="143" y="264"/>
                  </a:lnTo>
                  <a:lnTo>
                    <a:pt x="130" y="256"/>
                  </a:lnTo>
                  <a:lnTo>
                    <a:pt x="120" y="247"/>
                  </a:lnTo>
                  <a:lnTo>
                    <a:pt x="114" y="237"/>
                  </a:lnTo>
                  <a:lnTo>
                    <a:pt x="109" y="228"/>
                  </a:lnTo>
                  <a:lnTo>
                    <a:pt x="107" y="223"/>
                  </a:lnTo>
                  <a:lnTo>
                    <a:pt x="106" y="220"/>
                  </a:lnTo>
                  <a:lnTo>
                    <a:pt x="105" y="223"/>
                  </a:lnTo>
                  <a:lnTo>
                    <a:pt x="99" y="227"/>
                  </a:lnTo>
                  <a:lnTo>
                    <a:pt x="90" y="232"/>
                  </a:lnTo>
                  <a:lnTo>
                    <a:pt x="78" y="236"/>
                  </a:lnTo>
                  <a:lnTo>
                    <a:pt x="65" y="237"/>
                  </a:lnTo>
                  <a:lnTo>
                    <a:pt x="51" y="235"/>
                  </a:lnTo>
                  <a:lnTo>
                    <a:pt x="35" y="226"/>
                  </a:lnTo>
                  <a:lnTo>
                    <a:pt x="20" y="210"/>
                  </a:lnTo>
                  <a:lnTo>
                    <a:pt x="9" y="192"/>
                  </a:lnTo>
                  <a:lnTo>
                    <a:pt x="5" y="173"/>
                  </a:lnTo>
                  <a:lnTo>
                    <a:pt x="6" y="156"/>
                  </a:lnTo>
                  <a:lnTo>
                    <a:pt x="13" y="141"/>
                  </a:lnTo>
                  <a:lnTo>
                    <a:pt x="21" y="127"/>
                  </a:lnTo>
                  <a:lnTo>
                    <a:pt x="30" y="116"/>
                  </a:lnTo>
                  <a:lnTo>
                    <a:pt x="38" y="107"/>
                  </a:lnTo>
                  <a:lnTo>
                    <a:pt x="44" y="101"/>
                  </a:lnTo>
                  <a:lnTo>
                    <a:pt x="46" y="100"/>
                  </a:lnTo>
                  <a:lnTo>
                    <a:pt x="43" y="99"/>
                  </a:lnTo>
                  <a:lnTo>
                    <a:pt x="38" y="96"/>
                  </a:lnTo>
                  <a:lnTo>
                    <a:pt x="29" y="91"/>
                  </a:lnTo>
                  <a:lnTo>
                    <a:pt x="20" y="84"/>
                  </a:lnTo>
                  <a:lnTo>
                    <a:pt x="10" y="75"/>
                  </a:lnTo>
                  <a:lnTo>
                    <a:pt x="3" y="65"/>
                  </a:lnTo>
                  <a:lnTo>
                    <a:pt x="0" y="52"/>
                  </a:lnTo>
                  <a:lnTo>
                    <a:pt x="1" y="37"/>
                  </a:lnTo>
                  <a:lnTo>
                    <a:pt x="9" y="19"/>
                  </a:lnTo>
                  <a:lnTo>
                    <a:pt x="20" y="7"/>
                  </a:lnTo>
                  <a:lnTo>
                    <a:pt x="31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5" name="Freeform 85"/>
            <p:cNvSpPr/>
            <p:nvPr/>
          </p:nvSpPr>
          <p:spPr bwMode="auto">
            <a:xfrm>
              <a:off x="6889276" y="6324033"/>
              <a:ext cx="124995" cy="117320"/>
            </a:xfrm>
            <a:custGeom>
              <a:avLst/>
              <a:gdLst>
                <a:gd name="T0" fmla="*/ 46 w 114"/>
                <a:gd name="T1" fmla="*/ 0 h 107"/>
                <a:gd name="T2" fmla="*/ 55 w 114"/>
                <a:gd name="T3" fmla="*/ 1 h 107"/>
                <a:gd name="T4" fmla="*/ 64 w 114"/>
                <a:gd name="T5" fmla="*/ 7 h 107"/>
                <a:gd name="T6" fmla="*/ 76 w 114"/>
                <a:gd name="T7" fmla="*/ 20 h 107"/>
                <a:gd name="T8" fmla="*/ 87 w 114"/>
                <a:gd name="T9" fmla="*/ 14 h 107"/>
                <a:gd name="T10" fmla="*/ 99 w 114"/>
                <a:gd name="T11" fmla="*/ 14 h 107"/>
                <a:gd name="T12" fmla="*/ 107 w 114"/>
                <a:gd name="T13" fmla="*/ 18 h 107"/>
                <a:gd name="T14" fmla="*/ 112 w 114"/>
                <a:gd name="T15" fmla="*/ 26 h 107"/>
                <a:gd name="T16" fmla="*/ 114 w 114"/>
                <a:gd name="T17" fmla="*/ 37 h 107"/>
                <a:gd name="T18" fmla="*/ 110 w 114"/>
                <a:gd name="T19" fmla="*/ 46 h 107"/>
                <a:gd name="T20" fmla="*/ 99 w 114"/>
                <a:gd name="T21" fmla="*/ 54 h 107"/>
                <a:gd name="T22" fmla="*/ 100 w 114"/>
                <a:gd name="T23" fmla="*/ 55 h 107"/>
                <a:gd name="T24" fmla="*/ 100 w 114"/>
                <a:gd name="T25" fmla="*/ 59 h 107"/>
                <a:gd name="T26" fmla="*/ 102 w 114"/>
                <a:gd name="T27" fmla="*/ 65 h 107"/>
                <a:gd name="T28" fmla="*/ 103 w 114"/>
                <a:gd name="T29" fmla="*/ 73 h 107"/>
                <a:gd name="T30" fmla="*/ 102 w 114"/>
                <a:gd name="T31" fmla="*/ 81 h 107"/>
                <a:gd name="T32" fmla="*/ 99 w 114"/>
                <a:gd name="T33" fmla="*/ 89 h 107"/>
                <a:gd name="T34" fmla="*/ 94 w 114"/>
                <a:gd name="T35" fmla="*/ 97 h 107"/>
                <a:gd name="T36" fmla="*/ 86 w 114"/>
                <a:gd name="T37" fmla="*/ 102 h 107"/>
                <a:gd name="T38" fmla="*/ 73 w 114"/>
                <a:gd name="T39" fmla="*/ 106 h 107"/>
                <a:gd name="T40" fmla="*/ 56 w 114"/>
                <a:gd name="T41" fmla="*/ 107 h 107"/>
                <a:gd name="T42" fmla="*/ 40 w 114"/>
                <a:gd name="T43" fmla="*/ 106 h 107"/>
                <a:gd name="T44" fmla="*/ 30 w 114"/>
                <a:gd name="T45" fmla="*/ 101 h 107"/>
                <a:gd name="T46" fmla="*/ 22 w 114"/>
                <a:gd name="T47" fmla="*/ 93 h 107"/>
                <a:gd name="T48" fmla="*/ 17 w 114"/>
                <a:gd name="T49" fmla="*/ 85 h 107"/>
                <a:gd name="T50" fmla="*/ 15 w 114"/>
                <a:gd name="T51" fmla="*/ 77 h 107"/>
                <a:gd name="T52" fmla="*/ 14 w 114"/>
                <a:gd name="T53" fmla="*/ 71 h 107"/>
                <a:gd name="T54" fmla="*/ 14 w 114"/>
                <a:gd name="T55" fmla="*/ 67 h 107"/>
                <a:gd name="T56" fmla="*/ 14 w 114"/>
                <a:gd name="T57" fmla="*/ 64 h 107"/>
                <a:gd name="T58" fmla="*/ 13 w 114"/>
                <a:gd name="T59" fmla="*/ 63 h 107"/>
                <a:gd name="T60" fmla="*/ 9 w 114"/>
                <a:gd name="T61" fmla="*/ 59 h 107"/>
                <a:gd name="T62" fmla="*/ 5 w 114"/>
                <a:gd name="T63" fmla="*/ 54 h 107"/>
                <a:gd name="T64" fmla="*/ 1 w 114"/>
                <a:gd name="T65" fmla="*/ 48 h 107"/>
                <a:gd name="T66" fmla="*/ 0 w 114"/>
                <a:gd name="T67" fmla="*/ 42 h 107"/>
                <a:gd name="T68" fmla="*/ 1 w 114"/>
                <a:gd name="T69" fmla="*/ 37 h 107"/>
                <a:gd name="T70" fmla="*/ 6 w 114"/>
                <a:gd name="T71" fmla="*/ 33 h 107"/>
                <a:gd name="T72" fmla="*/ 18 w 114"/>
                <a:gd name="T73" fmla="*/ 30 h 107"/>
                <a:gd name="T74" fmla="*/ 19 w 114"/>
                <a:gd name="T75" fmla="*/ 29 h 107"/>
                <a:gd name="T76" fmla="*/ 22 w 114"/>
                <a:gd name="T77" fmla="*/ 24 h 107"/>
                <a:gd name="T78" fmla="*/ 26 w 114"/>
                <a:gd name="T79" fmla="*/ 16 h 107"/>
                <a:gd name="T80" fmla="*/ 31 w 114"/>
                <a:gd name="T81" fmla="*/ 9 h 107"/>
                <a:gd name="T82" fmla="*/ 38 w 114"/>
                <a:gd name="T83" fmla="*/ 4 h 107"/>
                <a:gd name="T84" fmla="*/ 46 w 114"/>
                <a:gd name="T8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4" h="107">
                  <a:moveTo>
                    <a:pt x="46" y="0"/>
                  </a:moveTo>
                  <a:lnTo>
                    <a:pt x="55" y="1"/>
                  </a:lnTo>
                  <a:lnTo>
                    <a:pt x="64" y="7"/>
                  </a:lnTo>
                  <a:lnTo>
                    <a:pt x="76" y="20"/>
                  </a:lnTo>
                  <a:lnTo>
                    <a:pt x="87" y="14"/>
                  </a:lnTo>
                  <a:lnTo>
                    <a:pt x="99" y="14"/>
                  </a:lnTo>
                  <a:lnTo>
                    <a:pt x="107" y="18"/>
                  </a:lnTo>
                  <a:lnTo>
                    <a:pt x="112" y="26"/>
                  </a:lnTo>
                  <a:lnTo>
                    <a:pt x="114" y="37"/>
                  </a:lnTo>
                  <a:lnTo>
                    <a:pt x="110" y="46"/>
                  </a:lnTo>
                  <a:lnTo>
                    <a:pt x="99" y="54"/>
                  </a:lnTo>
                  <a:lnTo>
                    <a:pt x="100" y="55"/>
                  </a:lnTo>
                  <a:lnTo>
                    <a:pt x="100" y="59"/>
                  </a:lnTo>
                  <a:lnTo>
                    <a:pt x="102" y="65"/>
                  </a:lnTo>
                  <a:lnTo>
                    <a:pt x="103" y="73"/>
                  </a:lnTo>
                  <a:lnTo>
                    <a:pt x="102" y="81"/>
                  </a:lnTo>
                  <a:lnTo>
                    <a:pt x="99" y="89"/>
                  </a:lnTo>
                  <a:lnTo>
                    <a:pt x="94" y="97"/>
                  </a:lnTo>
                  <a:lnTo>
                    <a:pt x="86" y="102"/>
                  </a:lnTo>
                  <a:lnTo>
                    <a:pt x="73" y="106"/>
                  </a:lnTo>
                  <a:lnTo>
                    <a:pt x="56" y="107"/>
                  </a:lnTo>
                  <a:lnTo>
                    <a:pt x="40" y="106"/>
                  </a:lnTo>
                  <a:lnTo>
                    <a:pt x="30" y="101"/>
                  </a:lnTo>
                  <a:lnTo>
                    <a:pt x="22" y="93"/>
                  </a:lnTo>
                  <a:lnTo>
                    <a:pt x="17" y="85"/>
                  </a:lnTo>
                  <a:lnTo>
                    <a:pt x="15" y="77"/>
                  </a:lnTo>
                  <a:lnTo>
                    <a:pt x="14" y="71"/>
                  </a:lnTo>
                  <a:lnTo>
                    <a:pt x="14" y="67"/>
                  </a:lnTo>
                  <a:lnTo>
                    <a:pt x="14" y="64"/>
                  </a:lnTo>
                  <a:lnTo>
                    <a:pt x="13" y="63"/>
                  </a:lnTo>
                  <a:lnTo>
                    <a:pt x="9" y="59"/>
                  </a:lnTo>
                  <a:lnTo>
                    <a:pt x="5" y="54"/>
                  </a:lnTo>
                  <a:lnTo>
                    <a:pt x="1" y="48"/>
                  </a:lnTo>
                  <a:lnTo>
                    <a:pt x="0" y="42"/>
                  </a:lnTo>
                  <a:lnTo>
                    <a:pt x="1" y="37"/>
                  </a:lnTo>
                  <a:lnTo>
                    <a:pt x="6" y="33"/>
                  </a:lnTo>
                  <a:lnTo>
                    <a:pt x="18" y="30"/>
                  </a:lnTo>
                  <a:lnTo>
                    <a:pt x="19" y="29"/>
                  </a:lnTo>
                  <a:lnTo>
                    <a:pt x="22" y="24"/>
                  </a:lnTo>
                  <a:lnTo>
                    <a:pt x="26" y="16"/>
                  </a:lnTo>
                  <a:lnTo>
                    <a:pt x="31" y="9"/>
                  </a:lnTo>
                  <a:lnTo>
                    <a:pt x="38" y="4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6" name="Freeform 86"/>
            <p:cNvSpPr/>
            <p:nvPr/>
          </p:nvSpPr>
          <p:spPr bwMode="auto">
            <a:xfrm>
              <a:off x="5842173" y="5809801"/>
              <a:ext cx="541643" cy="528485"/>
            </a:xfrm>
            <a:custGeom>
              <a:avLst/>
              <a:gdLst>
                <a:gd name="T0" fmla="*/ 370 w 494"/>
                <a:gd name="T1" fmla="*/ 0 h 482"/>
                <a:gd name="T2" fmla="*/ 381 w 494"/>
                <a:gd name="T3" fmla="*/ 4 h 482"/>
                <a:gd name="T4" fmla="*/ 400 w 494"/>
                <a:gd name="T5" fmla="*/ 21 h 482"/>
                <a:gd name="T6" fmla="*/ 425 w 494"/>
                <a:gd name="T7" fmla="*/ 46 h 482"/>
                <a:gd name="T8" fmla="*/ 453 w 494"/>
                <a:gd name="T9" fmla="*/ 75 h 482"/>
                <a:gd name="T10" fmla="*/ 477 w 494"/>
                <a:gd name="T11" fmla="*/ 100 h 482"/>
                <a:gd name="T12" fmla="*/ 491 w 494"/>
                <a:gd name="T13" fmla="*/ 114 h 482"/>
                <a:gd name="T14" fmla="*/ 486 w 494"/>
                <a:gd name="T15" fmla="*/ 116 h 482"/>
                <a:gd name="T16" fmla="*/ 460 w 494"/>
                <a:gd name="T17" fmla="*/ 110 h 482"/>
                <a:gd name="T18" fmla="*/ 428 w 494"/>
                <a:gd name="T19" fmla="*/ 102 h 482"/>
                <a:gd name="T20" fmla="*/ 406 w 494"/>
                <a:gd name="T21" fmla="*/ 97 h 482"/>
                <a:gd name="T22" fmla="*/ 407 w 494"/>
                <a:gd name="T23" fmla="*/ 102 h 482"/>
                <a:gd name="T24" fmla="*/ 418 w 494"/>
                <a:gd name="T25" fmla="*/ 133 h 482"/>
                <a:gd name="T26" fmla="*/ 434 w 494"/>
                <a:gd name="T27" fmla="*/ 178 h 482"/>
                <a:gd name="T28" fmla="*/ 448 w 494"/>
                <a:gd name="T29" fmla="*/ 228 h 482"/>
                <a:gd name="T30" fmla="*/ 461 w 494"/>
                <a:gd name="T31" fmla="*/ 271 h 482"/>
                <a:gd name="T32" fmla="*/ 469 w 494"/>
                <a:gd name="T33" fmla="*/ 299 h 482"/>
                <a:gd name="T34" fmla="*/ 462 w 494"/>
                <a:gd name="T35" fmla="*/ 299 h 482"/>
                <a:gd name="T36" fmla="*/ 438 w 494"/>
                <a:gd name="T37" fmla="*/ 283 h 482"/>
                <a:gd name="T38" fmla="*/ 406 w 494"/>
                <a:gd name="T39" fmla="*/ 262 h 482"/>
                <a:gd name="T40" fmla="*/ 376 w 494"/>
                <a:gd name="T41" fmla="*/ 241 h 482"/>
                <a:gd name="T42" fmla="*/ 358 w 494"/>
                <a:gd name="T43" fmla="*/ 228 h 482"/>
                <a:gd name="T44" fmla="*/ 353 w 494"/>
                <a:gd name="T45" fmla="*/ 232 h 482"/>
                <a:gd name="T46" fmla="*/ 341 w 494"/>
                <a:gd name="T47" fmla="*/ 260 h 482"/>
                <a:gd name="T48" fmla="*/ 324 w 494"/>
                <a:gd name="T49" fmla="*/ 300 h 482"/>
                <a:gd name="T50" fmla="*/ 303 w 494"/>
                <a:gd name="T51" fmla="*/ 349 h 482"/>
                <a:gd name="T52" fmla="*/ 282 w 494"/>
                <a:gd name="T53" fmla="*/ 397 h 482"/>
                <a:gd name="T54" fmla="*/ 262 w 494"/>
                <a:gd name="T55" fmla="*/ 440 h 482"/>
                <a:gd name="T56" fmla="*/ 249 w 494"/>
                <a:gd name="T57" fmla="*/ 470 h 482"/>
                <a:gd name="T58" fmla="*/ 244 w 494"/>
                <a:gd name="T59" fmla="*/ 482 h 482"/>
                <a:gd name="T60" fmla="*/ 235 w 494"/>
                <a:gd name="T61" fmla="*/ 452 h 482"/>
                <a:gd name="T62" fmla="*/ 220 w 494"/>
                <a:gd name="T63" fmla="*/ 407 h 482"/>
                <a:gd name="T64" fmla="*/ 205 w 494"/>
                <a:gd name="T65" fmla="*/ 354 h 482"/>
                <a:gd name="T66" fmla="*/ 189 w 494"/>
                <a:gd name="T67" fmla="*/ 301 h 482"/>
                <a:gd name="T68" fmla="*/ 176 w 494"/>
                <a:gd name="T69" fmla="*/ 258 h 482"/>
                <a:gd name="T70" fmla="*/ 168 w 494"/>
                <a:gd name="T71" fmla="*/ 233 h 482"/>
                <a:gd name="T72" fmla="*/ 160 w 494"/>
                <a:gd name="T73" fmla="*/ 236 h 482"/>
                <a:gd name="T74" fmla="*/ 135 w 494"/>
                <a:gd name="T75" fmla="*/ 250 h 482"/>
                <a:gd name="T76" fmla="*/ 105 w 494"/>
                <a:gd name="T77" fmla="*/ 267 h 482"/>
                <a:gd name="T78" fmla="*/ 80 w 494"/>
                <a:gd name="T79" fmla="*/ 281 h 482"/>
                <a:gd name="T80" fmla="*/ 70 w 494"/>
                <a:gd name="T81" fmla="*/ 286 h 482"/>
                <a:gd name="T82" fmla="*/ 74 w 494"/>
                <a:gd name="T83" fmla="*/ 257 h 482"/>
                <a:gd name="T84" fmla="*/ 82 w 494"/>
                <a:gd name="T85" fmla="*/ 212 h 482"/>
                <a:gd name="T86" fmla="*/ 91 w 494"/>
                <a:gd name="T87" fmla="*/ 165 h 482"/>
                <a:gd name="T88" fmla="*/ 97 w 494"/>
                <a:gd name="T89" fmla="*/ 129 h 482"/>
                <a:gd name="T90" fmla="*/ 100 w 494"/>
                <a:gd name="T91" fmla="*/ 113 h 482"/>
                <a:gd name="T92" fmla="*/ 70 w 494"/>
                <a:gd name="T93" fmla="*/ 113 h 482"/>
                <a:gd name="T94" fmla="*/ 32 w 494"/>
                <a:gd name="T95" fmla="*/ 112 h 482"/>
                <a:gd name="T96" fmla="*/ 4 w 494"/>
                <a:gd name="T97" fmla="*/ 110 h 482"/>
                <a:gd name="T98" fmla="*/ 16 w 494"/>
                <a:gd name="T99" fmla="*/ 96 h 482"/>
                <a:gd name="T100" fmla="*/ 53 w 494"/>
                <a:gd name="T101" fmla="*/ 66 h 482"/>
                <a:gd name="T102" fmla="*/ 87 w 494"/>
                <a:gd name="T103" fmla="*/ 37 h 482"/>
                <a:gd name="T104" fmla="*/ 113 w 494"/>
                <a:gd name="T105" fmla="*/ 15 h 482"/>
                <a:gd name="T106" fmla="*/ 122 w 494"/>
                <a:gd name="T107" fmla="*/ 6 h 482"/>
                <a:gd name="T108" fmla="*/ 138 w 494"/>
                <a:gd name="T109" fmla="*/ 6 h 482"/>
                <a:gd name="T110" fmla="*/ 177 w 494"/>
                <a:gd name="T111" fmla="*/ 4 h 482"/>
                <a:gd name="T112" fmla="*/ 231 w 494"/>
                <a:gd name="T113" fmla="*/ 3 h 482"/>
                <a:gd name="T114" fmla="*/ 287 w 494"/>
                <a:gd name="T115" fmla="*/ 0 h 482"/>
                <a:gd name="T116" fmla="*/ 337 w 494"/>
                <a:gd name="T117" fmla="*/ 0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94" h="482">
                  <a:moveTo>
                    <a:pt x="356" y="0"/>
                  </a:moveTo>
                  <a:lnTo>
                    <a:pt x="370" y="0"/>
                  </a:lnTo>
                  <a:lnTo>
                    <a:pt x="376" y="0"/>
                  </a:lnTo>
                  <a:lnTo>
                    <a:pt x="381" y="4"/>
                  </a:lnTo>
                  <a:lnTo>
                    <a:pt x="389" y="11"/>
                  </a:lnTo>
                  <a:lnTo>
                    <a:pt x="400" y="21"/>
                  </a:lnTo>
                  <a:lnTo>
                    <a:pt x="411" y="33"/>
                  </a:lnTo>
                  <a:lnTo>
                    <a:pt x="425" y="46"/>
                  </a:lnTo>
                  <a:lnTo>
                    <a:pt x="439" y="61"/>
                  </a:lnTo>
                  <a:lnTo>
                    <a:pt x="453" y="75"/>
                  </a:lnTo>
                  <a:lnTo>
                    <a:pt x="466" y="88"/>
                  </a:lnTo>
                  <a:lnTo>
                    <a:pt x="477" y="100"/>
                  </a:lnTo>
                  <a:lnTo>
                    <a:pt x="486" y="109"/>
                  </a:lnTo>
                  <a:lnTo>
                    <a:pt x="491" y="114"/>
                  </a:lnTo>
                  <a:lnTo>
                    <a:pt x="494" y="117"/>
                  </a:lnTo>
                  <a:lnTo>
                    <a:pt x="486" y="116"/>
                  </a:lnTo>
                  <a:lnTo>
                    <a:pt x="474" y="113"/>
                  </a:lnTo>
                  <a:lnTo>
                    <a:pt x="460" y="110"/>
                  </a:lnTo>
                  <a:lnTo>
                    <a:pt x="444" y="106"/>
                  </a:lnTo>
                  <a:lnTo>
                    <a:pt x="428" y="102"/>
                  </a:lnTo>
                  <a:lnTo>
                    <a:pt x="415" y="100"/>
                  </a:lnTo>
                  <a:lnTo>
                    <a:pt x="406" y="97"/>
                  </a:lnTo>
                  <a:lnTo>
                    <a:pt x="404" y="96"/>
                  </a:lnTo>
                  <a:lnTo>
                    <a:pt x="407" y="102"/>
                  </a:lnTo>
                  <a:lnTo>
                    <a:pt x="413" y="116"/>
                  </a:lnTo>
                  <a:lnTo>
                    <a:pt x="418" y="133"/>
                  </a:lnTo>
                  <a:lnTo>
                    <a:pt x="426" y="155"/>
                  </a:lnTo>
                  <a:lnTo>
                    <a:pt x="434" y="178"/>
                  </a:lnTo>
                  <a:lnTo>
                    <a:pt x="442" y="203"/>
                  </a:lnTo>
                  <a:lnTo>
                    <a:pt x="448" y="228"/>
                  </a:lnTo>
                  <a:lnTo>
                    <a:pt x="456" y="252"/>
                  </a:lnTo>
                  <a:lnTo>
                    <a:pt x="461" y="271"/>
                  </a:lnTo>
                  <a:lnTo>
                    <a:pt x="466" y="287"/>
                  </a:lnTo>
                  <a:lnTo>
                    <a:pt x="469" y="299"/>
                  </a:lnTo>
                  <a:lnTo>
                    <a:pt x="470" y="303"/>
                  </a:lnTo>
                  <a:lnTo>
                    <a:pt x="462" y="299"/>
                  </a:lnTo>
                  <a:lnTo>
                    <a:pt x="452" y="292"/>
                  </a:lnTo>
                  <a:lnTo>
                    <a:pt x="438" y="283"/>
                  </a:lnTo>
                  <a:lnTo>
                    <a:pt x="422" y="273"/>
                  </a:lnTo>
                  <a:lnTo>
                    <a:pt x="406" y="262"/>
                  </a:lnTo>
                  <a:lnTo>
                    <a:pt x="390" y="252"/>
                  </a:lnTo>
                  <a:lnTo>
                    <a:pt x="376" y="241"/>
                  </a:lnTo>
                  <a:lnTo>
                    <a:pt x="364" y="233"/>
                  </a:lnTo>
                  <a:lnTo>
                    <a:pt x="358" y="228"/>
                  </a:lnTo>
                  <a:lnTo>
                    <a:pt x="354" y="226"/>
                  </a:lnTo>
                  <a:lnTo>
                    <a:pt x="353" y="232"/>
                  </a:lnTo>
                  <a:lnTo>
                    <a:pt x="347" y="244"/>
                  </a:lnTo>
                  <a:lnTo>
                    <a:pt x="341" y="260"/>
                  </a:lnTo>
                  <a:lnTo>
                    <a:pt x="333" y="279"/>
                  </a:lnTo>
                  <a:lnTo>
                    <a:pt x="324" y="300"/>
                  </a:lnTo>
                  <a:lnTo>
                    <a:pt x="313" y="324"/>
                  </a:lnTo>
                  <a:lnTo>
                    <a:pt x="303" y="349"/>
                  </a:lnTo>
                  <a:lnTo>
                    <a:pt x="292" y="373"/>
                  </a:lnTo>
                  <a:lnTo>
                    <a:pt x="282" y="397"/>
                  </a:lnTo>
                  <a:lnTo>
                    <a:pt x="271" y="419"/>
                  </a:lnTo>
                  <a:lnTo>
                    <a:pt x="262" y="440"/>
                  </a:lnTo>
                  <a:lnTo>
                    <a:pt x="256" y="457"/>
                  </a:lnTo>
                  <a:lnTo>
                    <a:pt x="249" y="470"/>
                  </a:lnTo>
                  <a:lnTo>
                    <a:pt x="245" y="478"/>
                  </a:lnTo>
                  <a:lnTo>
                    <a:pt x="244" y="482"/>
                  </a:lnTo>
                  <a:lnTo>
                    <a:pt x="240" y="470"/>
                  </a:lnTo>
                  <a:lnTo>
                    <a:pt x="235" y="452"/>
                  </a:lnTo>
                  <a:lnTo>
                    <a:pt x="228" y="431"/>
                  </a:lnTo>
                  <a:lnTo>
                    <a:pt x="220" y="407"/>
                  </a:lnTo>
                  <a:lnTo>
                    <a:pt x="212" y="381"/>
                  </a:lnTo>
                  <a:lnTo>
                    <a:pt x="205" y="354"/>
                  </a:lnTo>
                  <a:lnTo>
                    <a:pt x="197" y="328"/>
                  </a:lnTo>
                  <a:lnTo>
                    <a:pt x="189" y="301"/>
                  </a:lnTo>
                  <a:lnTo>
                    <a:pt x="181" y="279"/>
                  </a:lnTo>
                  <a:lnTo>
                    <a:pt x="176" y="258"/>
                  </a:lnTo>
                  <a:lnTo>
                    <a:pt x="171" y="243"/>
                  </a:lnTo>
                  <a:lnTo>
                    <a:pt x="168" y="233"/>
                  </a:lnTo>
                  <a:lnTo>
                    <a:pt x="167" y="229"/>
                  </a:lnTo>
                  <a:lnTo>
                    <a:pt x="160" y="236"/>
                  </a:lnTo>
                  <a:lnTo>
                    <a:pt x="148" y="243"/>
                  </a:lnTo>
                  <a:lnTo>
                    <a:pt x="135" y="250"/>
                  </a:lnTo>
                  <a:lnTo>
                    <a:pt x="119" y="260"/>
                  </a:lnTo>
                  <a:lnTo>
                    <a:pt x="105" y="267"/>
                  </a:lnTo>
                  <a:lnTo>
                    <a:pt x="91" y="274"/>
                  </a:lnTo>
                  <a:lnTo>
                    <a:pt x="80" y="281"/>
                  </a:lnTo>
                  <a:lnTo>
                    <a:pt x="72" y="284"/>
                  </a:lnTo>
                  <a:lnTo>
                    <a:pt x="70" y="286"/>
                  </a:lnTo>
                  <a:lnTo>
                    <a:pt x="71" y="274"/>
                  </a:lnTo>
                  <a:lnTo>
                    <a:pt x="74" y="257"/>
                  </a:lnTo>
                  <a:lnTo>
                    <a:pt x="78" y="236"/>
                  </a:lnTo>
                  <a:lnTo>
                    <a:pt x="82" y="212"/>
                  </a:lnTo>
                  <a:lnTo>
                    <a:pt x="85" y="189"/>
                  </a:lnTo>
                  <a:lnTo>
                    <a:pt x="91" y="165"/>
                  </a:lnTo>
                  <a:lnTo>
                    <a:pt x="95" y="144"/>
                  </a:lnTo>
                  <a:lnTo>
                    <a:pt x="97" y="129"/>
                  </a:lnTo>
                  <a:lnTo>
                    <a:pt x="100" y="117"/>
                  </a:lnTo>
                  <a:lnTo>
                    <a:pt x="100" y="113"/>
                  </a:lnTo>
                  <a:lnTo>
                    <a:pt x="87" y="113"/>
                  </a:lnTo>
                  <a:lnTo>
                    <a:pt x="70" y="113"/>
                  </a:lnTo>
                  <a:lnTo>
                    <a:pt x="50" y="112"/>
                  </a:lnTo>
                  <a:lnTo>
                    <a:pt x="32" y="112"/>
                  </a:lnTo>
                  <a:lnTo>
                    <a:pt x="15" y="110"/>
                  </a:lnTo>
                  <a:lnTo>
                    <a:pt x="4" y="110"/>
                  </a:lnTo>
                  <a:lnTo>
                    <a:pt x="0" y="110"/>
                  </a:lnTo>
                  <a:lnTo>
                    <a:pt x="16" y="96"/>
                  </a:lnTo>
                  <a:lnTo>
                    <a:pt x="34" y="82"/>
                  </a:lnTo>
                  <a:lnTo>
                    <a:pt x="53" y="66"/>
                  </a:lnTo>
                  <a:lnTo>
                    <a:pt x="71" y="50"/>
                  </a:lnTo>
                  <a:lnTo>
                    <a:pt x="87" y="37"/>
                  </a:lnTo>
                  <a:lnTo>
                    <a:pt x="101" y="24"/>
                  </a:lnTo>
                  <a:lnTo>
                    <a:pt x="113" y="15"/>
                  </a:lnTo>
                  <a:lnTo>
                    <a:pt x="119" y="8"/>
                  </a:lnTo>
                  <a:lnTo>
                    <a:pt x="122" y="6"/>
                  </a:lnTo>
                  <a:lnTo>
                    <a:pt x="127" y="6"/>
                  </a:lnTo>
                  <a:lnTo>
                    <a:pt x="138" y="6"/>
                  </a:lnTo>
                  <a:lnTo>
                    <a:pt x="156" y="6"/>
                  </a:lnTo>
                  <a:lnTo>
                    <a:pt x="177" y="4"/>
                  </a:lnTo>
                  <a:lnTo>
                    <a:pt x="203" y="3"/>
                  </a:lnTo>
                  <a:lnTo>
                    <a:pt x="231" y="3"/>
                  </a:lnTo>
                  <a:lnTo>
                    <a:pt x="260" y="2"/>
                  </a:lnTo>
                  <a:lnTo>
                    <a:pt x="287" y="0"/>
                  </a:lnTo>
                  <a:lnTo>
                    <a:pt x="315" y="0"/>
                  </a:lnTo>
                  <a:lnTo>
                    <a:pt x="337" y="0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7" name="Freeform 87"/>
            <p:cNvSpPr/>
            <p:nvPr/>
          </p:nvSpPr>
          <p:spPr bwMode="auto">
            <a:xfrm>
              <a:off x="5994579" y="5842694"/>
              <a:ext cx="253279" cy="214903"/>
            </a:xfrm>
            <a:custGeom>
              <a:avLst/>
              <a:gdLst>
                <a:gd name="T0" fmla="*/ 176 w 231"/>
                <a:gd name="T1" fmla="*/ 0 h 196"/>
                <a:gd name="T2" fmla="*/ 231 w 231"/>
                <a:gd name="T3" fmla="*/ 74 h 196"/>
                <a:gd name="T4" fmla="*/ 168 w 231"/>
                <a:gd name="T5" fmla="*/ 69 h 196"/>
                <a:gd name="T6" fmla="*/ 123 w 231"/>
                <a:gd name="T7" fmla="*/ 196 h 196"/>
                <a:gd name="T8" fmla="*/ 73 w 231"/>
                <a:gd name="T9" fmla="*/ 63 h 196"/>
                <a:gd name="T10" fmla="*/ 0 w 231"/>
                <a:gd name="T11" fmla="*/ 76 h 196"/>
                <a:gd name="T12" fmla="*/ 35 w 231"/>
                <a:gd name="T13" fmla="*/ 10 h 196"/>
                <a:gd name="T14" fmla="*/ 176 w 231"/>
                <a:gd name="T15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1" h="196">
                  <a:moveTo>
                    <a:pt x="176" y="0"/>
                  </a:moveTo>
                  <a:lnTo>
                    <a:pt x="231" y="74"/>
                  </a:lnTo>
                  <a:lnTo>
                    <a:pt x="168" y="69"/>
                  </a:lnTo>
                  <a:lnTo>
                    <a:pt x="123" y="196"/>
                  </a:lnTo>
                  <a:lnTo>
                    <a:pt x="73" y="63"/>
                  </a:lnTo>
                  <a:lnTo>
                    <a:pt x="0" y="76"/>
                  </a:lnTo>
                  <a:lnTo>
                    <a:pt x="35" y="10"/>
                  </a:lnTo>
                  <a:lnTo>
                    <a:pt x="176" y="0"/>
                  </a:lnTo>
                  <a:close/>
                </a:path>
              </a:pathLst>
            </a:custGeom>
            <a:solidFill>
              <a:srgbClr val="535353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8" name="Freeform 88"/>
            <p:cNvSpPr/>
            <p:nvPr/>
          </p:nvSpPr>
          <p:spPr bwMode="auto">
            <a:xfrm>
              <a:off x="6396973" y="5966593"/>
              <a:ext cx="52629" cy="51533"/>
            </a:xfrm>
            <a:custGeom>
              <a:avLst/>
              <a:gdLst>
                <a:gd name="T0" fmla="*/ 0 w 48"/>
                <a:gd name="T1" fmla="*/ 0 h 47"/>
                <a:gd name="T2" fmla="*/ 4 w 48"/>
                <a:gd name="T3" fmla="*/ 1 h 47"/>
                <a:gd name="T4" fmla="*/ 13 w 48"/>
                <a:gd name="T5" fmla="*/ 4 h 47"/>
                <a:gd name="T6" fmla="*/ 23 w 48"/>
                <a:gd name="T7" fmla="*/ 8 h 47"/>
                <a:gd name="T8" fmla="*/ 34 w 48"/>
                <a:gd name="T9" fmla="*/ 12 h 47"/>
                <a:gd name="T10" fmla="*/ 40 w 48"/>
                <a:gd name="T11" fmla="*/ 18 h 47"/>
                <a:gd name="T12" fmla="*/ 44 w 48"/>
                <a:gd name="T13" fmla="*/ 28 h 47"/>
                <a:gd name="T14" fmla="*/ 45 w 48"/>
                <a:gd name="T15" fmla="*/ 37 h 47"/>
                <a:gd name="T16" fmla="*/ 47 w 48"/>
                <a:gd name="T17" fmla="*/ 45 h 47"/>
                <a:gd name="T18" fmla="*/ 48 w 48"/>
                <a:gd name="T19" fmla="*/ 47 h 47"/>
                <a:gd name="T20" fmla="*/ 45 w 48"/>
                <a:gd name="T21" fmla="*/ 46 h 47"/>
                <a:gd name="T22" fmla="*/ 39 w 48"/>
                <a:gd name="T23" fmla="*/ 42 h 47"/>
                <a:gd name="T24" fmla="*/ 30 w 48"/>
                <a:gd name="T25" fmla="*/ 35 h 47"/>
                <a:gd name="T26" fmla="*/ 19 w 48"/>
                <a:gd name="T27" fmla="*/ 28 h 47"/>
                <a:gd name="T28" fmla="*/ 10 w 48"/>
                <a:gd name="T29" fmla="*/ 18 h 47"/>
                <a:gd name="T30" fmla="*/ 4 w 48"/>
                <a:gd name="T31" fmla="*/ 9 h 47"/>
                <a:gd name="T32" fmla="*/ 0 w 48"/>
                <a:gd name="T3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8" h="47">
                  <a:moveTo>
                    <a:pt x="0" y="0"/>
                  </a:moveTo>
                  <a:lnTo>
                    <a:pt x="4" y="1"/>
                  </a:lnTo>
                  <a:lnTo>
                    <a:pt x="13" y="4"/>
                  </a:lnTo>
                  <a:lnTo>
                    <a:pt x="23" y="8"/>
                  </a:lnTo>
                  <a:lnTo>
                    <a:pt x="34" y="12"/>
                  </a:lnTo>
                  <a:lnTo>
                    <a:pt x="40" y="18"/>
                  </a:lnTo>
                  <a:lnTo>
                    <a:pt x="44" y="28"/>
                  </a:lnTo>
                  <a:lnTo>
                    <a:pt x="45" y="37"/>
                  </a:lnTo>
                  <a:lnTo>
                    <a:pt x="47" y="45"/>
                  </a:lnTo>
                  <a:lnTo>
                    <a:pt x="48" y="47"/>
                  </a:lnTo>
                  <a:lnTo>
                    <a:pt x="45" y="46"/>
                  </a:lnTo>
                  <a:lnTo>
                    <a:pt x="39" y="42"/>
                  </a:lnTo>
                  <a:lnTo>
                    <a:pt x="30" y="35"/>
                  </a:lnTo>
                  <a:lnTo>
                    <a:pt x="19" y="28"/>
                  </a:lnTo>
                  <a:lnTo>
                    <a:pt x="10" y="18"/>
                  </a:lnTo>
                  <a:lnTo>
                    <a:pt x="4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9" name="Freeform 89"/>
            <p:cNvSpPr/>
            <p:nvPr/>
          </p:nvSpPr>
          <p:spPr bwMode="auto">
            <a:xfrm>
              <a:off x="6435349" y="6049922"/>
              <a:ext cx="54822" cy="63594"/>
            </a:xfrm>
            <a:custGeom>
              <a:avLst/>
              <a:gdLst>
                <a:gd name="T0" fmla="*/ 0 w 50"/>
                <a:gd name="T1" fmla="*/ 0 h 58"/>
                <a:gd name="T2" fmla="*/ 3 w 50"/>
                <a:gd name="T3" fmla="*/ 1 h 58"/>
                <a:gd name="T4" fmla="*/ 9 w 50"/>
                <a:gd name="T5" fmla="*/ 5 h 58"/>
                <a:gd name="T6" fmla="*/ 18 w 50"/>
                <a:gd name="T7" fmla="*/ 12 h 58"/>
                <a:gd name="T8" fmla="*/ 28 w 50"/>
                <a:gd name="T9" fmla="*/ 17 h 58"/>
                <a:gd name="T10" fmla="*/ 35 w 50"/>
                <a:gd name="T11" fmla="*/ 24 h 58"/>
                <a:gd name="T12" fmla="*/ 41 w 50"/>
                <a:gd name="T13" fmla="*/ 29 h 58"/>
                <a:gd name="T14" fmla="*/ 45 w 50"/>
                <a:gd name="T15" fmla="*/ 35 h 58"/>
                <a:gd name="T16" fmla="*/ 47 w 50"/>
                <a:gd name="T17" fmla="*/ 46 h 58"/>
                <a:gd name="T18" fmla="*/ 50 w 50"/>
                <a:gd name="T19" fmla="*/ 54 h 58"/>
                <a:gd name="T20" fmla="*/ 50 w 50"/>
                <a:gd name="T21" fmla="*/ 58 h 58"/>
                <a:gd name="T22" fmla="*/ 46 w 50"/>
                <a:gd name="T23" fmla="*/ 58 h 58"/>
                <a:gd name="T24" fmla="*/ 37 w 50"/>
                <a:gd name="T25" fmla="*/ 55 h 58"/>
                <a:gd name="T26" fmla="*/ 26 w 50"/>
                <a:gd name="T27" fmla="*/ 52 h 58"/>
                <a:gd name="T28" fmla="*/ 16 w 50"/>
                <a:gd name="T29" fmla="*/ 47 h 58"/>
                <a:gd name="T30" fmla="*/ 10 w 50"/>
                <a:gd name="T31" fmla="*/ 39 h 58"/>
                <a:gd name="T32" fmla="*/ 8 w 50"/>
                <a:gd name="T33" fmla="*/ 31 h 58"/>
                <a:gd name="T34" fmla="*/ 5 w 50"/>
                <a:gd name="T35" fmla="*/ 21 h 58"/>
                <a:gd name="T36" fmla="*/ 3 w 50"/>
                <a:gd name="T37" fmla="*/ 10 h 58"/>
                <a:gd name="T38" fmla="*/ 0 w 50"/>
                <a:gd name="T39" fmla="*/ 3 h 58"/>
                <a:gd name="T40" fmla="*/ 0 w 50"/>
                <a:gd name="T4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0" h="58">
                  <a:moveTo>
                    <a:pt x="0" y="0"/>
                  </a:moveTo>
                  <a:lnTo>
                    <a:pt x="3" y="1"/>
                  </a:lnTo>
                  <a:lnTo>
                    <a:pt x="9" y="5"/>
                  </a:lnTo>
                  <a:lnTo>
                    <a:pt x="18" y="12"/>
                  </a:lnTo>
                  <a:lnTo>
                    <a:pt x="28" y="17"/>
                  </a:lnTo>
                  <a:lnTo>
                    <a:pt x="35" y="24"/>
                  </a:lnTo>
                  <a:lnTo>
                    <a:pt x="41" y="29"/>
                  </a:lnTo>
                  <a:lnTo>
                    <a:pt x="45" y="35"/>
                  </a:lnTo>
                  <a:lnTo>
                    <a:pt x="47" y="46"/>
                  </a:lnTo>
                  <a:lnTo>
                    <a:pt x="50" y="54"/>
                  </a:lnTo>
                  <a:lnTo>
                    <a:pt x="50" y="58"/>
                  </a:lnTo>
                  <a:lnTo>
                    <a:pt x="46" y="58"/>
                  </a:lnTo>
                  <a:lnTo>
                    <a:pt x="37" y="55"/>
                  </a:lnTo>
                  <a:lnTo>
                    <a:pt x="26" y="52"/>
                  </a:lnTo>
                  <a:lnTo>
                    <a:pt x="16" y="47"/>
                  </a:lnTo>
                  <a:lnTo>
                    <a:pt x="10" y="39"/>
                  </a:lnTo>
                  <a:lnTo>
                    <a:pt x="8" y="31"/>
                  </a:lnTo>
                  <a:lnTo>
                    <a:pt x="5" y="21"/>
                  </a:lnTo>
                  <a:lnTo>
                    <a:pt x="3" y="10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0" name="Freeform 90"/>
            <p:cNvSpPr/>
            <p:nvPr/>
          </p:nvSpPr>
          <p:spPr bwMode="auto">
            <a:xfrm>
              <a:off x="5775290" y="5981943"/>
              <a:ext cx="60305" cy="57015"/>
            </a:xfrm>
            <a:custGeom>
              <a:avLst/>
              <a:gdLst>
                <a:gd name="T0" fmla="*/ 55 w 55"/>
                <a:gd name="T1" fmla="*/ 0 h 52"/>
                <a:gd name="T2" fmla="*/ 55 w 55"/>
                <a:gd name="T3" fmla="*/ 3 h 52"/>
                <a:gd name="T4" fmla="*/ 55 w 55"/>
                <a:gd name="T5" fmla="*/ 11 h 52"/>
                <a:gd name="T6" fmla="*/ 54 w 55"/>
                <a:gd name="T7" fmla="*/ 21 h 52"/>
                <a:gd name="T8" fmla="*/ 52 w 55"/>
                <a:gd name="T9" fmla="*/ 29 h 52"/>
                <a:gd name="T10" fmla="*/ 51 w 55"/>
                <a:gd name="T11" fmla="*/ 33 h 52"/>
                <a:gd name="T12" fmla="*/ 47 w 55"/>
                <a:gd name="T13" fmla="*/ 36 h 52"/>
                <a:gd name="T14" fmla="*/ 39 w 55"/>
                <a:gd name="T15" fmla="*/ 38 h 52"/>
                <a:gd name="T16" fmla="*/ 29 w 55"/>
                <a:gd name="T17" fmla="*/ 42 h 52"/>
                <a:gd name="T18" fmla="*/ 18 w 55"/>
                <a:gd name="T19" fmla="*/ 45 h 52"/>
                <a:gd name="T20" fmla="*/ 9 w 55"/>
                <a:gd name="T21" fmla="*/ 49 h 52"/>
                <a:gd name="T22" fmla="*/ 2 w 55"/>
                <a:gd name="T23" fmla="*/ 52 h 52"/>
                <a:gd name="T24" fmla="*/ 0 w 55"/>
                <a:gd name="T25" fmla="*/ 52 h 52"/>
                <a:gd name="T26" fmla="*/ 0 w 55"/>
                <a:gd name="T27" fmla="*/ 49 h 52"/>
                <a:gd name="T28" fmla="*/ 2 w 55"/>
                <a:gd name="T29" fmla="*/ 41 h 52"/>
                <a:gd name="T30" fmla="*/ 5 w 55"/>
                <a:gd name="T31" fmla="*/ 32 h 52"/>
                <a:gd name="T32" fmla="*/ 10 w 55"/>
                <a:gd name="T33" fmla="*/ 21 h 52"/>
                <a:gd name="T34" fmla="*/ 16 w 55"/>
                <a:gd name="T35" fmla="*/ 12 h 52"/>
                <a:gd name="T36" fmla="*/ 21 w 55"/>
                <a:gd name="T37" fmla="*/ 7 h 52"/>
                <a:gd name="T38" fmla="*/ 33 w 55"/>
                <a:gd name="T39" fmla="*/ 3 h 52"/>
                <a:gd name="T40" fmla="*/ 43 w 55"/>
                <a:gd name="T41" fmla="*/ 2 h 52"/>
                <a:gd name="T42" fmla="*/ 51 w 55"/>
                <a:gd name="T43" fmla="*/ 0 h 52"/>
                <a:gd name="T44" fmla="*/ 55 w 55"/>
                <a:gd name="T4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5" h="52">
                  <a:moveTo>
                    <a:pt x="55" y="0"/>
                  </a:moveTo>
                  <a:lnTo>
                    <a:pt x="55" y="3"/>
                  </a:lnTo>
                  <a:lnTo>
                    <a:pt x="55" y="11"/>
                  </a:lnTo>
                  <a:lnTo>
                    <a:pt x="54" y="21"/>
                  </a:lnTo>
                  <a:lnTo>
                    <a:pt x="52" y="29"/>
                  </a:lnTo>
                  <a:lnTo>
                    <a:pt x="51" y="33"/>
                  </a:lnTo>
                  <a:lnTo>
                    <a:pt x="47" y="36"/>
                  </a:lnTo>
                  <a:lnTo>
                    <a:pt x="39" y="38"/>
                  </a:lnTo>
                  <a:lnTo>
                    <a:pt x="29" y="42"/>
                  </a:lnTo>
                  <a:lnTo>
                    <a:pt x="18" y="45"/>
                  </a:lnTo>
                  <a:lnTo>
                    <a:pt x="9" y="49"/>
                  </a:lnTo>
                  <a:lnTo>
                    <a:pt x="2" y="52"/>
                  </a:lnTo>
                  <a:lnTo>
                    <a:pt x="0" y="52"/>
                  </a:lnTo>
                  <a:lnTo>
                    <a:pt x="0" y="49"/>
                  </a:lnTo>
                  <a:lnTo>
                    <a:pt x="2" y="41"/>
                  </a:lnTo>
                  <a:lnTo>
                    <a:pt x="5" y="32"/>
                  </a:lnTo>
                  <a:lnTo>
                    <a:pt x="10" y="21"/>
                  </a:lnTo>
                  <a:lnTo>
                    <a:pt x="16" y="12"/>
                  </a:lnTo>
                  <a:lnTo>
                    <a:pt x="21" y="7"/>
                  </a:lnTo>
                  <a:lnTo>
                    <a:pt x="33" y="3"/>
                  </a:lnTo>
                  <a:lnTo>
                    <a:pt x="43" y="2"/>
                  </a:lnTo>
                  <a:lnTo>
                    <a:pt x="51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1" name="Freeform 91"/>
            <p:cNvSpPr/>
            <p:nvPr/>
          </p:nvSpPr>
          <p:spPr bwMode="auto">
            <a:xfrm>
              <a:off x="5466093" y="4235309"/>
              <a:ext cx="1165519" cy="1339853"/>
            </a:xfrm>
            <a:custGeom>
              <a:avLst/>
              <a:gdLst>
                <a:gd name="T0" fmla="*/ 549 w 1063"/>
                <a:gd name="T1" fmla="*/ 3 h 1222"/>
                <a:gd name="T2" fmla="*/ 676 w 1063"/>
                <a:gd name="T3" fmla="*/ 26 h 1222"/>
                <a:gd name="T4" fmla="*/ 790 w 1063"/>
                <a:gd name="T5" fmla="*/ 72 h 1222"/>
                <a:gd name="T6" fmla="*/ 887 w 1063"/>
                <a:gd name="T7" fmla="*/ 136 h 1222"/>
                <a:gd name="T8" fmla="*/ 965 w 1063"/>
                <a:gd name="T9" fmla="*/ 215 h 1222"/>
                <a:gd name="T10" fmla="*/ 1023 w 1063"/>
                <a:gd name="T11" fmla="*/ 304 h 1222"/>
                <a:gd name="T12" fmla="*/ 1056 w 1063"/>
                <a:gd name="T13" fmla="*/ 401 h 1222"/>
                <a:gd name="T14" fmla="*/ 1063 w 1063"/>
                <a:gd name="T15" fmla="*/ 512 h 1222"/>
                <a:gd name="T16" fmla="*/ 1052 w 1063"/>
                <a:gd name="T17" fmla="*/ 626 h 1222"/>
                <a:gd name="T18" fmla="*/ 1024 w 1063"/>
                <a:gd name="T19" fmla="*/ 726 h 1222"/>
                <a:gd name="T20" fmla="*/ 986 w 1063"/>
                <a:gd name="T21" fmla="*/ 812 h 1222"/>
                <a:gd name="T22" fmla="*/ 943 w 1063"/>
                <a:gd name="T23" fmla="*/ 887 h 1222"/>
                <a:gd name="T24" fmla="*/ 900 w 1063"/>
                <a:gd name="T25" fmla="*/ 948 h 1222"/>
                <a:gd name="T26" fmla="*/ 860 w 1063"/>
                <a:gd name="T27" fmla="*/ 999 h 1222"/>
                <a:gd name="T28" fmla="*/ 822 w 1063"/>
                <a:gd name="T29" fmla="*/ 1051 h 1222"/>
                <a:gd name="T30" fmla="*/ 787 w 1063"/>
                <a:gd name="T31" fmla="*/ 1109 h 1222"/>
                <a:gd name="T32" fmla="*/ 762 w 1063"/>
                <a:gd name="T33" fmla="*/ 1159 h 1222"/>
                <a:gd name="T34" fmla="*/ 748 w 1063"/>
                <a:gd name="T35" fmla="*/ 1193 h 1222"/>
                <a:gd name="T36" fmla="*/ 743 w 1063"/>
                <a:gd name="T37" fmla="*/ 1206 h 1222"/>
                <a:gd name="T38" fmla="*/ 693 w 1063"/>
                <a:gd name="T39" fmla="*/ 1216 h 1222"/>
                <a:gd name="T40" fmla="*/ 626 w 1063"/>
                <a:gd name="T41" fmla="*/ 1222 h 1222"/>
                <a:gd name="T42" fmla="*/ 552 w 1063"/>
                <a:gd name="T43" fmla="*/ 1222 h 1222"/>
                <a:gd name="T44" fmla="*/ 478 w 1063"/>
                <a:gd name="T45" fmla="*/ 1220 h 1222"/>
                <a:gd name="T46" fmla="*/ 414 w 1063"/>
                <a:gd name="T47" fmla="*/ 1218 h 1222"/>
                <a:gd name="T48" fmla="*/ 370 w 1063"/>
                <a:gd name="T49" fmla="*/ 1215 h 1222"/>
                <a:gd name="T50" fmla="*/ 353 w 1063"/>
                <a:gd name="T51" fmla="*/ 1214 h 1222"/>
                <a:gd name="T52" fmla="*/ 326 w 1063"/>
                <a:gd name="T53" fmla="*/ 1160 h 1222"/>
                <a:gd name="T54" fmla="*/ 287 w 1063"/>
                <a:gd name="T55" fmla="*/ 1104 h 1222"/>
                <a:gd name="T56" fmla="*/ 239 w 1063"/>
                <a:gd name="T57" fmla="*/ 1045 h 1222"/>
                <a:gd name="T58" fmla="*/ 185 w 1063"/>
                <a:gd name="T59" fmla="*/ 981 h 1222"/>
                <a:gd name="T60" fmla="*/ 131 w 1063"/>
                <a:gd name="T61" fmla="*/ 909 h 1222"/>
                <a:gd name="T62" fmla="*/ 82 w 1063"/>
                <a:gd name="T63" fmla="*/ 829 h 1222"/>
                <a:gd name="T64" fmla="*/ 41 w 1063"/>
                <a:gd name="T65" fmla="*/ 737 h 1222"/>
                <a:gd name="T66" fmla="*/ 12 w 1063"/>
                <a:gd name="T67" fmla="*/ 633 h 1222"/>
                <a:gd name="T68" fmla="*/ 0 w 1063"/>
                <a:gd name="T69" fmla="*/ 513 h 1222"/>
                <a:gd name="T70" fmla="*/ 8 w 1063"/>
                <a:gd name="T71" fmla="*/ 401 h 1222"/>
                <a:gd name="T72" fmla="*/ 37 w 1063"/>
                <a:gd name="T73" fmla="*/ 304 h 1222"/>
                <a:gd name="T74" fmla="*/ 80 w 1063"/>
                <a:gd name="T75" fmla="*/ 223 h 1222"/>
                <a:gd name="T76" fmla="*/ 135 w 1063"/>
                <a:gd name="T77" fmla="*/ 156 h 1222"/>
                <a:gd name="T78" fmla="*/ 198 w 1063"/>
                <a:gd name="T79" fmla="*/ 102 h 1222"/>
                <a:gd name="T80" fmla="*/ 266 w 1063"/>
                <a:gd name="T81" fmla="*/ 61 h 1222"/>
                <a:gd name="T82" fmla="*/ 334 w 1063"/>
                <a:gd name="T83" fmla="*/ 30 h 1222"/>
                <a:gd name="T84" fmla="*/ 398 w 1063"/>
                <a:gd name="T85" fmla="*/ 11 h 1222"/>
                <a:gd name="T86" fmla="*/ 456 w 1063"/>
                <a:gd name="T87" fmla="*/ 2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63" h="1222">
                  <a:moveTo>
                    <a:pt x="482" y="0"/>
                  </a:moveTo>
                  <a:lnTo>
                    <a:pt x="549" y="3"/>
                  </a:lnTo>
                  <a:lnTo>
                    <a:pt x="614" y="12"/>
                  </a:lnTo>
                  <a:lnTo>
                    <a:pt x="676" y="26"/>
                  </a:lnTo>
                  <a:lnTo>
                    <a:pt x="735" y="46"/>
                  </a:lnTo>
                  <a:lnTo>
                    <a:pt x="790" y="72"/>
                  </a:lnTo>
                  <a:lnTo>
                    <a:pt x="840" y="102"/>
                  </a:lnTo>
                  <a:lnTo>
                    <a:pt x="887" y="136"/>
                  </a:lnTo>
                  <a:lnTo>
                    <a:pt x="929" y="174"/>
                  </a:lnTo>
                  <a:lnTo>
                    <a:pt x="965" y="215"/>
                  </a:lnTo>
                  <a:lnTo>
                    <a:pt x="997" y="258"/>
                  </a:lnTo>
                  <a:lnTo>
                    <a:pt x="1023" y="304"/>
                  </a:lnTo>
                  <a:lnTo>
                    <a:pt x="1042" y="352"/>
                  </a:lnTo>
                  <a:lnTo>
                    <a:pt x="1056" y="401"/>
                  </a:lnTo>
                  <a:lnTo>
                    <a:pt x="1062" y="452"/>
                  </a:lnTo>
                  <a:lnTo>
                    <a:pt x="1063" y="512"/>
                  </a:lnTo>
                  <a:lnTo>
                    <a:pt x="1061" y="571"/>
                  </a:lnTo>
                  <a:lnTo>
                    <a:pt x="1052" y="626"/>
                  </a:lnTo>
                  <a:lnTo>
                    <a:pt x="1040" y="677"/>
                  </a:lnTo>
                  <a:lnTo>
                    <a:pt x="1024" y="726"/>
                  </a:lnTo>
                  <a:lnTo>
                    <a:pt x="1007" y="770"/>
                  </a:lnTo>
                  <a:lnTo>
                    <a:pt x="986" y="812"/>
                  </a:lnTo>
                  <a:lnTo>
                    <a:pt x="965" y="850"/>
                  </a:lnTo>
                  <a:lnTo>
                    <a:pt x="943" y="887"/>
                  </a:lnTo>
                  <a:lnTo>
                    <a:pt x="921" y="919"/>
                  </a:lnTo>
                  <a:lnTo>
                    <a:pt x="900" y="948"/>
                  </a:lnTo>
                  <a:lnTo>
                    <a:pt x="879" y="976"/>
                  </a:lnTo>
                  <a:lnTo>
                    <a:pt x="860" y="999"/>
                  </a:lnTo>
                  <a:lnTo>
                    <a:pt x="843" y="1020"/>
                  </a:lnTo>
                  <a:lnTo>
                    <a:pt x="822" y="1051"/>
                  </a:lnTo>
                  <a:lnTo>
                    <a:pt x="803" y="1080"/>
                  </a:lnTo>
                  <a:lnTo>
                    <a:pt x="787" y="1109"/>
                  </a:lnTo>
                  <a:lnTo>
                    <a:pt x="773" y="1135"/>
                  </a:lnTo>
                  <a:lnTo>
                    <a:pt x="762" y="1159"/>
                  </a:lnTo>
                  <a:lnTo>
                    <a:pt x="754" y="1178"/>
                  </a:lnTo>
                  <a:lnTo>
                    <a:pt x="748" y="1193"/>
                  </a:lnTo>
                  <a:lnTo>
                    <a:pt x="744" y="1202"/>
                  </a:lnTo>
                  <a:lnTo>
                    <a:pt x="743" y="1206"/>
                  </a:lnTo>
                  <a:lnTo>
                    <a:pt x="720" y="1211"/>
                  </a:lnTo>
                  <a:lnTo>
                    <a:pt x="693" y="1216"/>
                  </a:lnTo>
                  <a:lnTo>
                    <a:pt x="661" y="1219"/>
                  </a:lnTo>
                  <a:lnTo>
                    <a:pt x="626" y="1222"/>
                  </a:lnTo>
                  <a:lnTo>
                    <a:pt x="589" y="1222"/>
                  </a:lnTo>
                  <a:lnTo>
                    <a:pt x="552" y="1222"/>
                  </a:lnTo>
                  <a:lnTo>
                    <a:pt x="514" y="1222"/>
                  </a:lnTo>
                  <a:lnTo>
                    <a:pt x="478" y="1220"/>
                  </a:lnTo>
                  <a:lnTo>
                    <a:pt x="444" y="1219"/>
                  </a:lnTo>
                  <a:lnTo>
                    <a:pt x="414" y="1218"/>
                  </a:lnTo>
                  <a:lnTo>
                    <a:pt x="389" y="1216"/>
                  </a:lnTo>
                  <a:lnTo>
                    <a:pt x="370" y="1215"/>
                  </a:lnTo>
                  <a:lnTo>
                    <a:pt x="356" y="1214"/>
                  </a:lnTo>
                  <a:lnTo>
                    <a:pt x="353" y="1214"/>
                  </a:lnTo>
                  <a:lnTo>
                    <a:pt x="341" y="1186"/>
                  </a:lnTo>
                  <a:lnTo>
                    <a:pt x="326" y="1160"/>
                  </a:lnTo>
                  <a:lnTo>
                    <a:pt x="308" y="1133"/>
                  </a:lnTo>
                  <a:lnTo>
                    <a:pt x="287" y="1104"/>
                  </a:lnTo>
                  <a:lnTo>
                    <a:pt x="264" y="1075"/>
                  </a:lnTo>
                  <a:lnTo>
                    <a:pt x="239" y="1045"/>
                  </a:lnTo>
                  <a:lnTo>
                    <a:pt x="212" y="1014"/>
                  </a:lnTo>
                  <a:lnTo>
                    <a:pt x="185" y="981"/>
                  </a:lnTo>
                  <a:lnTo>
                    <a:pt x="157" y="945"/>
                  </a:lnTo>
                  <a:lnTo>
                    <a:pt x="131" y="909"/>
                  </a:lnTo>
                  <a:lnTo>
                    <a:pt x="106" y="871"/>
                  </a:lnTo>
                  <a:lnTo>
                    <a:pt x="82" y="829"/>
                  </a:lnTo>
                  <a:lnTo>
                    <a:pt x="61" y="784"/>
                  </a:lnTo>
                  <a:lnTo>
                    <a:pt x="41" y="737"/>
                  </a:lnTo>
                  <a:lnTo>
                    <a:pt x="24" y="686"/>
                  </a:lnTo>
                  <a:lnTo>
                    <a:pt x="12" y="633"/>
                  </a:lnTo>
                  <a:lnTo>
                    <a:pt x="3" y="575"/>
                  </a:lnTo>
                  <a:lnTo>
                    <a:pt x="0" y="513"/>
                  </a:lnTo>
                  <a:lnTo>
                    <a:pt x="2" y="455"/>
                  </a:lnTo>
                  <a:lnTo>
                    <a:pt x="8" y="401"/>
                  </a:lnTo>
                  <a:lnTo>
                    <a:pt x="20" y="351"/>
                  </a:lnTo>
                  <a:lnTo>
                    <a:pt x="37" y="304"/>
                  </a:lnTo>
                  <a:lnTo>
                    <a:pt x="57" y="262"/>
                  </a:lnTo>
                  <a:lnTo>
                    <a:pt x="80" y="223"/>
                  </a:lnTo>
                  <a:lnTo>
                    <a:pt x="106" y="187"/>
                  </a:lnTo>
                  <a:lnTo>
                    <a:pt x="135" y="156"/>
                  </a:lnTo>
                  <a:lnTo>
                    <a:pt x="167" y="127"/>
                  </a:lnTo>
                  <a:lnTo>
                    <a:pt x="198" y="102"/>
                  </a:lnTo>
                  <a:lnTo>
                    <a:pt x="232" y="80"/>
                  </a:lnTo>
                  <a:lnTo>
                    <a:pt x="266" y="61"/>
                  </a:lnTo>
                  <a:lnTo>
                    <a:pt x="300" y="43"/>
                  </a:lnTo>
                  <a:lnTo>
                    <a:pt x="334" y="30"/>
                  </a:lnTo>
                  <a:lnTo>
                    <a:pt x="367" y="20"/>
                  </a:lnTo>
                  <a:lnTo>
                    <a:pt x="398" y="11"/>
                  </a:lnTo>
                  <a:lnTo>
                    <a:pt x="428" y="6"/>
                  </a:lnTo>
                  <a:lnTo>
                    <a:pt x="456" y="2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FDBD19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2" name="Freeform 92"/>
            <p:cNvSpPr/>
            <p:nvPr/>
          </p:nvSpPr>
          <p:spPr bwMode="auto">
            <a:xfrm>
              <a:off x="5514337" y="4270395"/>
              <a:ext cx="1067935" cy="1248849"/>
            </a:xfrm>
            <a:custGeom>
              <a:avLst/>
              <a:gdLst>
                <a:gd name="T0" fmla="*/ 493 w 974"/>
                <a:gd name="T1" fmla="*/ 2 h 1139"/>
                <a:gd name="T2" fmla="*/ 619 w 974"/>
                <a:gd name="T3" fmla="*/ 30 h 1139"/>
                <a:gd name="T4" fmla="*/ 731 w 974"/>
                <a:gd name="T5" fmla="*/ 82 h 1139"/>
                <a:gd name="T6" fmla="*/ 826 w 974"/>
                <a:gd name="T7" fmla="*/ 154 h 1139"/>
                <a:gd name="T8" fmla="*/ 900 w 974"/>
                <a:gd name="T9" fmla="*/ 239 h 1139"/>
                <a:gd name="T10" fmla="*/ 950 w 974"/>
                <a:gd name="T11" fmla="*/ 335 h 1139"/>
                <a:gd name="T12" fmla="*/ 972 w 974"/>
                <a:gd name="T13" fmla="*/ 433 h 1139"/>
                <a:gd name="T14" fmla="*/ 970 w 974"/>
                <a:gd name="T15" fmla="*/ 551 h 1139"/>
                <a:gd name="T16" fmla="*/ 947 w 974"/>
                <a:gd name="T17" fmla="*/ 654 h 1139"/>
                <a:gd name="T18" fmla="*/ 913 w 974"/>
                <a:gd name="T19" fmla="*/ 743 h 1139"/>
                <a:gd name="T20" fmla="*/ 870 w 974"/>
                <a:gd name="T21" fmla="*/ 819 h 1139"/>
                <a:gd name="T22" fmla="*/ 827 w 974"/>
                <a:gd name="T23" fmla="*/ 882 h 1139"/>
                <a:gd name="T24" fmla="*/ 788 w 974"/>
                <a:gd name="T25" fmla="*/ 933 h 1139"/>
                <a:gd name="T26" fmla="*/ 752 w 974"/>
                <a:gd name="T27" fmla="*/ 982 h 1139"/>
                <a:gd name="T28" fmla="*/ 720 w 974"/>
                <a:gd name="T29" fmla="*/ 1035 h 1139"/>
                <a:gd name="T30" fmla="*/ 697 w 974"/>
                <a:gd name="T31" fmla="*/ 1081 h 1139"/>
                <a:gd name="T32" fmla="*/ 684 w 974"/>
                <a:gd name="T33" fmla="*/ 1112 h 1139"/>
                <a:gd name="T34" fmla="*/ 680 w 974"/>
                <a:gd name="T35" fmla="*/ 1124 h 1139"/>
                <a:gd name="T36" fmla="*/ 634 w 974"/>
                <a:gd name="T37" fmla="*/ 1133 h 1139"/>
                <a:gd name="T38" fmla="*/ 573 w 974"/>
                <a:gd name="T39" fmla="*/ 1137 h 1139"/>
                <a:gd name="T40" fmla="*/ 505 w 974"/>
                <a:gd name="T41" fmla="*/ 1139 h 1139"/>
                <a:gd name="T42" fmla="*/ 437 w 974"/>
                <a:gd name="T43" fmla="*/ 1137 h 1139"/>
                <a:gd name="T44" fmla="*/ 379 w 974"/>
                <a:gd name="T45" fmla="*/ 1135 h 1139"/>
                <a:gd name="T46" fmla="*/ 337 w 974"/>
                <a:gd name="T47" fmla="*/ 1132 h 1139"/>
                <a:gd name="T48" fmla="*/ 323 w 974"/>
                <a:gd name="T49" fmla="*/ 1131 h 1139"/>
                <a:gd name="T50" fmla="*/ 297 w 974"/>
                <a:gd name="T51" fmla="*/ 1078 h 1139"/>
                <a:gd name="T52" fmla="*/ 257 w 974"/>
                <a:gd name="T53" fmla="*/ 1025 h 1139"/>
                <a:gd name="T54" fmla="*/ 209 w 974"/>
                <a:gd name="T55" fmla="*/ 967 h 1139"/>
                <a:gd name="T56" fmla="*/ 158 w 974"/>
                <a:gd name="T57" fmla="*/ 903 h 1139"/>
                <a:gd name="T58" fmla="*/ 107 w 974"/>
                <a:gd name="T59" fmla="*/ 832 h 1139"/>
                <a:gd name="T60" fmla="*/ 61 w 974"/>
                <a:gd name="T61" fmla="*/ 750 h 1139"/>
                <a:gd name="T62" fmla="*/ 24 w 974"/>
                <a:gd name="T63" fmla="*/ 657 h 1139"/>
                <a:gd name="T64" fmla="*/ 4 w 974"/>
                <a:gd name="T65" fmla="*/ 550 h 1139"/>
                <a:gd name="T66" fmla="*/ 2 w 974"/>
                <a:gd name="T67" fmla="*/ 434 h 1139"/>
                <a:gd name="T68" fmla="*/ 21 w 974"/>
                <a:gd name="T69" fmla="*/ 332 h 1139"/>
                <a:gd name="T70" fmla="*/ 55 w 974"/>
                <a:gd name="T71" fmla="*/ 246 h 1139"/>
                <a:gd name="T72" fmla="*/ 103 w 974"/>
                <a:gd name="T73" fmla="*/ 174 h 1139"/>
                <a:gd name="T74" fmla="*/ 159 w 974"/>
                <a:gd name="T75" fmla="*/ 115 h 1139"/>
                <a:gd name="T76" fmla="*/ 222 w 974"/>
                <a:gd name="T77" fmla="*/ 69 h 1139"/>
                <a:gd name="T78" fmla="*/ 286 w 974"/>
                <a:gd name="T79" fmla="*/ 35 h 1139"/>
                <a:gd name="T80" fmla="*/ 348 w 974"/>
                <a:gd name="T81" fmla="*/ 13 h 1139"/>
                <a:gd name="T82" fmla="*/ 403 w 974"/>
                <a:gd name="T83" fmla="*/ 1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74" h="1139">
                  <a:moveTo>
                    <a:pt x="428" y="0"/>
                  </a:moveTo>
                  <a:lnTo>
                    <a:pt x="493" y="2"/>
                  </a:lnTo>
                  <a:lnTo>
                    <a:pt x="559" y="13"/>
                  </a:lnTo>
                  <a:lnTo>
                    <a:pt x="619" y="30"/>
                  </a:lnTo>
                  <a:lnTo>
                    <a:pt x="678" y="53"/>
                  </a:lnTo>
                  <a:lnTo>
                    <a:pt x="731" y="82"/>
                  </a:lnTo>
                  <a:lnTo>
                    <a:pt x="781" y="116"/>
                  </a:lnTo>
                  <a:lnTo>
                    <a:pt x="826" y="154"/>
                  </a:lnTo>
                  <a:lnTo>
                    <a:pt x="866" y="196"/>
                  </a:lnTo>
                  <a:lnTo>
                    <a:pt x="900" y="239"/>
                  </a:lnTo>
                  <a:lnTo>
                    <a:pt x="929" y="286"/>
                  </a:lnTo>
                  <a:lnTo>
                    <a:pt x="950" y="335"/>
                  </a:lnTo>
                  <a:lnTo>
                    <a:pt x="964" y="383"/>
                  </a:lnTo>
                  <a:lnTo>
                    <a:pt x="972" y="433"/>
                  </a:lnTo>
                  <a:lnTo>
                    <a:pt x="974" y="493"/>
                  </a:lnTo>
                  <a:lnTo>
                    <a:pt x="970" y="551"/>
                  </a:lnTo>
                  <a:lnTo>
                    <a:pt x="960" y="605"/>
                  </a:lnTo>
                  <a:lnTo>
                    <a:pt x="947" y="654"/>
                  </a:lnTo>
                  <a:lnTo>
                    <a:pt x="932" y="700"/>
                  </a:lnTo>
                  <a:lnTo>
                    <a:pt x="913" y="743"/>
                  </a:lnTo>
                  <a:lnTo>
                    <a:pt x="892" y="783"/>
                  </a:lnTo>
                  <a:lnTo>
                    <a:pt x="870" y="819"/>
                  </a:lnTo>
                  <a:lnTo>
                    <a:pt x="849" y="852"/>
                  </a:lnTo>
                  <a:lnTo>
                    <a:pt x="827" y="882"/>
                  </a:lnTo>
                  <a:lnTo>
                    <a:pt x="807" y="910"/>
                  </a:lnTo>
                  <a:lnTo>
                    <a:pt x="788" y="933"/>
                  </a:lnTo>
                  <a:lnTo>
                    <a:pt x="772" y="954"/>
                  </a:lnTo>
                  <a:lnTo>
                    <a:pt x="752" y="982"/>
                  </a:lnTo>
                  <a:lnTo>
                    <a:pt x="735" y="1009"/>
                  </a:lnTo>
                  <a:lnTo>
                    <a:pt x="720" y="1035"/>
                  </a:lnTo>
                  <a:lnTo>
                    <a:pt x="708" y="1060"/>
                  </a:lnTo>
                  <a:lnTo>
                    <a:pt x="697" y="1081"/>
                  </a:lnTo>
                  <a:lnTo>
                    <a:pt x="689" y="1098"/>
                  </a:lnTo>
                  <a:lnTo>
                    <a:pt x="684" y="1112"/>
                  </a:lnTo>
                  <a:lnTo>
                    <a:pt x="682" y="1120"/>
                  </a:lnTo>
                  <a:lnTo>
                    <a:pt x="680" y="1124"/>
                  </a:lnTo>
                  <a:lnTo>
                    <a:pt x="659" y="1129"/>
                  </a:lnTo>
                  <a:lnTo>
                    <a:pt x="634" y="1133"/>
                  </a:lnTo>
                  <a:lnTo>
                    <a:pt x="604" y="1136"/>
                  </a:lnTo>
                  <a:lnTo>
                    <a:pt x="573" y="1137"/>
                  </a:lnTo>
                  <a:lnTo>
                    <a:pt x="539" y="1139"/>
                  </a:lnTo>
                  <a:lnTo>
                    <a:pt x="505" y="1139"/>
                  </a:lnTo>
                  <a:lnTo>
                    <a:pt x="470" y="1139"/>
                  </a:lnTo>
                  <a:lnTo>
                    <a:pt x="437" y="1137"/>
                  </a:lnTo>
                  <a:lnTo>
                    <a:pt x="407" y="1136"/>
                  </a:lnTo>
                  <a:lnTo>
                    <a:pt x="379" y="1135"/>
                  </a:lnTo>
                  <a:lnTo>
                    <a:pt x="356" y="1133"/>
                  </a:lnTo>
                  <a:lnTo>
                    <a:pt x="337" y="1132"/>
                  </a:lnTo>
                  <a:lnTo>
                    <a:pt x="327" y="1132"/>
                  </a:lnTo>
                  <a:lnTo>
                    <a:pt x="323" y="1131"/>
                  </a:lnTo>
                  <a:lnTo>
                    <a:pt x="311" y="1105"/>
                  </a:lnTo>
                  <a:lnTo>
                    <a:pt x="297" y="1078"/>
                  </a:lnTo>
                  <a:lnTo>
                    <a:pt x="278" y="1052"/>
                  </a:lnTo>
                  <a:lnTo>
                    <a:pt x="257" y="1025"/>
                  </a:lnTo>
                  <a:lnTo>
                    <a:pt x="234" y="996"/>
                  </a:lnTo>
                  <a:lnTo>
                    <a:pt x="209" y="967"/>
                  </a:lnTo>
                  <a:lnTo>
                    <a:pt x="184" y="936"/>
                  </a:lnTo>
                  <a:lnTo>
                    <a:pt x="158" y="903"/>
                  </a:lnTo>
                  <a:lnTo>
                    <a:pt x="132" y="869"/>
                  </a:lnTo>
                  <a:lnTo>
                    <a:pt x="107" y="832"/>
                  </a:lnTo>
                  <a:lnTo>
                    <a:pt x="82" y="793"/>
                  </a:lnTo>
                  <a:lnTo>
                    <a:pt x="61" y="750"/>
                  </a:lnTo>
                  <a:lnTo>
                    <a:pt x="41" y="705"/>
                  </a:lnTo>
                  <a:lnTo>
                    <a:pt x="24" y="657"/>
                  </a:lnTo>
                  <a:lnTo>
                    <a:pt x="13" y="606"/>
                  </a:lnTo>
                  <a:lnTo>
                    <a:pt x="4" y="550"/>
                  </a:lnTo>
                  <a:lnTo>
                    <a:pt x="0" y="491"/>
                  </a:lnTo>
                  <a:lnTo>
                    <a:pt x="2" y="434"/>
                  </a:lnTo>
                  <a:lnTo>
                    <a:pt x="9" y="381"/>
                  </a:lnTo>
                  <a:lnTo>
                    <a:pt x="21" y="332"/>
                  </a:lnTo>
                  <a:lnTo>
                    <a:pt x="36" y="288"/>
                  </a:lnTo>
                  <a:lnTo>
                    <a:pt x="55" y="246"/>
                  </a:lnTo>
                  <a:lnTo>
                    <a:pt x="78" y="208"/>
                  </a:lnTo>
                  <a:lnTo>
                    <a:pt x="103" y="174"/>
                  </a:lnTo>
                  <a:lnTo>
                    <a:pt x="130" y="142"/>
                  </a:lnTo>
                  <a:lnTo>
                    <a:pt x="159" y="115"/>
                  </a:lnTo>
                  <a:lnTo>
                    <a:pt x="191" y="90"/>
                  </a:lnTo>
                  <a:lnTo>
                    <a:pt x="222" y="69"/>
                  </a:lnTo>
                  <a:lnTo>
                    <a:pt x="254" y="49"/>
                  </a:lnTo>
                  <a:lnTo>
                    <a:pt x="286" y="35"/>
                  </a:lnTo>
                  <a:lnTo>
                    <a:pt x="318" y="22"/>
                  </a:lnTo>
                  <a:lnTo>
                    <a:pt x="348" y="13"/>
                  </a:lnTo>
                  <a:lnTo>
                    <a:pt x="377" y="6"/>
                  </a:lnTo>
                  <a:lnTo>
                    <a:pt x="403" y="1"/>
                  </a:lnTo>
                  <a:lnTo>
                    <a:pt x="428" y="0"/>
                  </a:lnTo>
                  <a:close/>
                </a:path>
              </a:pathLst>
            </a:custGeom>
            <a:solidFill>
              <a:srgbClr val="FDBD19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3" name="Freeform 93"/>
            <p:cNvSpPr/>
            <p:nvPr/>
          </p:nvSpPr>
          <p:spPr bwMode="auto">
            <a:xfrm>
              <a:off x="5568062" y="4336182"/>
              <a:ext cx="900180" cy="439674"/>
            </a:xfrm>
            <a:custGeom>
              <a:avLst/>
              <a:gdLst>
                <a:gd name="T0" fmla="*/ 466 w 821"/>
                <a:gd name="T1" fmla="*/ 5 h 401"/>
                <a:gd name="T2" fmla="*/ 570 w 821"/>
                <a:gd name="T3" fmla="*/ 29 h 401"/>
                <a:gd name="T4" fmla="*/ 654 w 821"/>
                <a:gd name="T5" fmla="*/ 68 h 401"/>
                <a:gd name="T6" fmla="*/ 720 w 821"/>
                <a:gd name="T7" fmla="*/ 116 h 401"/>
                <a:gd name="T8" fmla="*/ 770 w 821"/>
                <a:gd name="T9" fmla="*/ 173 h 401"/>
                <a:gd name="T10" fmla="*/ 803 w 821"/>
                <a:gd name="T11" fmla="*/ 229 h 401"/>
                <a:gd name="T12" fmla="*/ 819 w 821"/>
                <a:gd name="T13" fmla="*/ 284 h 401"/>
                <a:gd name="T14" fmla="*/ 820 w 821"/>
                <a:gd name="T15" fmla="*/ 332 h 401"/>
                <a:gd name="T16" fmla="*/ 808 w 821"/>
                <a:gd name="T17" fmla="*/ 370 h 401"/>
                <a:gd name="T18" fmla="*/ 781 w 821"/>
                <a:gd name="T19" fmla="*/ 393 h 401"/>
                <a:gd name="T20" fmla="*/ 731 w 821"/>
                <a:gd name="T21" fmla="*/ 397 h 401"/>
                <a:gd name="T22" fmla="*/ 663 w 821"/>
                <a:gd name="T23" fmla="*/ 386 h 401"/>
                <a:gd name="T24" fmla="*/ 592 w 821"/>
                <a:gd name="T25" fmla="*/ 368 h 401"/>
                <a:gd name="T26" fmla="*/ 523 w 821"/>
                <a:gd name="T27" fmla="*/ 349 h 401"/>
                <a:gd name="T28" fmla="*/ 457 w 821"/>
                <a:gd name="T29" fmla="*/ 335 h 401"/>
                <a:gd name="T30" fmla="*/ 402 w 821"/>
                <a:gd name="T31" fmla="*/ 331 h 401"/>
                <a:gd name="T32" fmla="*/ 360 w 821"/>
                <a:gd name="T33" fmla="*/ 346 h 401"/>
                <a:gd name="T34" fmla="*/ 324 w 821"/>
                <a:gd name="T35" fmla="*/ 366 h 401"/>
                <a:gd name="T36" fmla="*/ 274 w 821"/>
                <a:gd name="T37" fmla="*/ 382 h 401"/>
                <a:gd name="T38" fmla="*/ 215 w 821"/>
                <a:gd name="T39" fmla="*/ 395 h 401"/>
                <a:gd name="T40" fmla="*/ 155 w 821"/>
                <a:gd name="T41" fmla="*/ 401 h 401"/>
                <a:gd name="T42" fmla="*/ 97 w 821"/>
                <a:gd name="T43" fmla="*/ 399 h 401"/>
                <a:gd name="T44" fmla="*/ 49 w 821"/>
                <a:gd name="T45" fmla="*/ 387 h 401"/>
                <a:gd name="T46" fmla="*/ 13 w 821"/>
                <a:gd name="T47" fmla="*/ 365 h 401"/>
                <a:gd name="T48" fmla="*/ 0 w 821"/>
                <a:gd name="T49" fmla="*/ 331 h 401"/>
                <a:gd name="T50" fmla="*/ 9 w 821"/>
                <a:gd name="T51" fmla="*/ 277 h 401"/>
                <a:gd name="T52" fmla="*/ 42 w 821"/>
                <a:gd name="T53" fmla="*/ 216 h 401"/>
                <a:gd name="T54" fmla="*/ 92 w 821"/>
                <a:gd name="T55" fmla="*/ 152 h 401"/>
                <a:gd name="T56" fmla="*/ 159 w 821"/>
                <a:gd name="T57" fmla="*/ 92 h 401"/>
                <a:gd name="T58" fmla="*/ 235 w 821"/>
                <a:gd name="T59" fmla="*/ 43 h 401"/>
                <a:gd name="T60" fmla="*/ 320 w 821"/>
                <a:gd name="T61" fmla="*/ 10 h 401"/>
                <a:gd name="T62" fmla="*/ 407 w 821"/>
                <a:gd name="T63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1" h="401">
                  <a:moveTo>
                    <a:pt x="407" y="0"/>
                  </a:moveTo>
                  <a:lnTo>
                    <a:pt x="466" y="5"/>
                  </a:lnTo>
                  <a:lnTo>
                    <a:pt x="520" y="16"/>
                  </a:lnTo>
                  <a:lnTo>
                    <a:pt x="570" y="29"/>
                  </a:lnTo>
                  <a:lnTo>
                    <a:pt x="614" y="47"/>
                  </a:lnTo>
                  <a:lnTo>
                    <a:pt x="654" y="68"/>
                  </a:lnTo>
                  <a:lnTo>
                    <a:pt x="689" y="92"/>
                  </a:lnTo>
                  <a:lnTo>
                    <a:pt x="720" y="116"/>
                  </a:lnTo>
                  <a:lnTo>
                    <a:pt x="748" y="144"/>
                  </a:lnTo>
                  <a:lnTo>
                    <a:pt x="770" y="173"/>
                  </a:lnTo>
                  <a:lnTo>
                    <a:pt x="788" y="200"/>
                  </a:lnTo>
                  <a:lnTo>
                    <a:pt x="803" y="229"/>
                  </a:lnTo>
                  <a:lnTo>
                    <a:pt x="812" y="258"/>
                  </a:lnTo>
                  <a:lnTo>
                    <a:pt x="819" y="284"/>
                  </a:lnTo>
                  <a:lnTo>
                    <a:pt x="821" y="310"/>
                  </a:lnTo>
                  <a:lnTo>
                    <a:pt x="820" y="332"/>
                  </a:lnTo>
                  <a:lnTo>
                    <a:pt x="816" y="353"/>
                  </a:lnTo>
                  <a:lnTo>
                    <a:pt x="808" y="370"/>
                  </a:lnTo>
                  <a:lnTo>
                    <a:pt x="796" y="383"/>
                  </a:lnTo>
                  <a:lnTo>
                    <a:pt x="781" y="393"/>
                  </a:lnTo>
                  <a:lnTo>
                    <a:pt x="762" y="397"/>
                  </a:lnTo>
                  <a:lnTo>
                    <a:pt x="731" y="397"/>
                  </a:lnTo>
                  <a:lnTo>
                    <a:pt x="698" y="393"/>
                  </a:lnTo>
                  <a:lnTo>
                    <a:pt x="663" y="386"/>
                  </a:lnTo>
                  <a:lnTo>
                    <a:pt x="627" y="378"/>
                  </a:lnTo>
                  <a:lnTo>
                    <a:pt x="592" y="368"/>
                  </a:lnTo>
                  <a:lnTo>
                    <a:pt x="557" y="359"/>
                  </a:lnTo>
                  <a:lnTo>
                    <a:pt x="523" y="349"/>
                  </a:lnTo>
                  <a:lnTo>
                    <a:pt x="489" y="340"/>
                  </a:lnTo>
                  <a:lnTo>
                    <a:pt x="457" y="335"/>
                  </a:lnTo>
                  <a:lnTo>
                    <a:pt x="428" y="331"/>
                  </a:lnTo>
                  <a:lnTo>
                    <a:pt x="402" y="331"/>
                  </a:lnTo>
                  <a:lnTo>
                    <a:pt x="379" y="336"/>
                  </a:lnTo>
                  <a:lnTo>
                    <a:pt x="360" y="346"/>
                  </a:lnTo>
                  <a:lnTo>
                    <a:pt x="343" y="356"/>
                  </a:lnTo>
                  <a:lnTo>
                    <a:pt x="324" y="366"/>
                  </a:lnTo>
                  <a:lnTo>
                    <a:pt x="300" y="374"/>
                  </a:lnTo>
                  <a:lnTo>
                    <a:pt x="274" y="382"/>
                  </a:lnTo>
                  <a:lnTo>
                    <a:pt x="245" y="389"/>
                  </a:lnTo>
                  <a:lnTo>
                    <a:pt x="215" y="395"/>
                  </a:lnTo>
                  <a:lnTo>
                    <a:pt x="185" y="399"/>
                  </a:lnTo>
                  <a:lnTo>
                    <a:pt x="155" y="401"/>
                  </a:lnTo>
                  <a:lnTo>
                    <a:pt x="125" y="401"/>
                  </a:lnTo>
                  <a:lnTo>
                    <a:pt x="97" y="399"/>
                  </a:lnTo>
                  <a:lnTo>
                    <a:pt x="71" y="394"/>
                  </a:lnTo>
                  <a:lnTo>
                    <a:pt x="49" y="387"/>
                  </a:lnTo>
                  <a:lnTo>
                    <a:pt x="29" y="378"/>
                  </a:lnTo>
                  <a:lnTo>
                    <a:pt x="13" y="365"/>
                  </a:lnTo>
                  <a:lnTo>
                    <a:pt x="4" y="349"/>
                  </a:lnTo>
                  <a:lnTo>
                    <a:pt x="0" y="331"/>
                  </a:lnTo>
                  <a:lnTo>
                    <a:pt x="2" y="306"/>
                  </a:lnTo>
                  <a:lnTo>
                    <a:pt x="9" y="277"/>
                  </a:lnTo>
                  <a:lnTo>
                    <a:pt x="23" y="247"/>
                  </a:lnTo>
                  <a:lnTo>
                    <a:pt x="42" y="216"/>
                  </a:lnTo>
                  <a:lnTo>
                    <a:pt x="64" y="183"/>
                  </a:lnTo>
                  <a:lnTo>
                    <a:pt x="92" y="152"/>
                  </a:lnTo>
                  <a:lnTo>
                    <a:pt x="123" y="122"/>
                  </a:lnTo>
                  <a:lnTo>
                    <a:pt x="159" y="92"/>
                  </a:lnTo>
                  <a:lnTo>
                    <a:pt x="195" y="65"/>
                  </a:lnTo>
                  <a:lnTo>
                    <a:pt x="235" y="43"/>
                  </a:lnTo>
                  <a:lnTo>
                    <a:pt x="277" y="23"/>
                  </a:lnTo>
                  <a:lnTo>
                    <a:pt x="320" y="10"/>
                  </a:lnTo>
                  <a:lnTo>
                    <a:pt x="363" y="1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4" name="Freeform 94"/>
            <p:cNvSpPr/>
            <p:nvPr/>
          </p:nvSpPr>
          <p:spPr bwMode="auto">
            <a:xfrm>
              <a:off x="5743493" y="5019266"/>
              <a:ext cx="593176" cy="547125"/>
            </a:xfrm>
            <a:custGeom>
              <a:avLst/>
              <a:gdLst>
                <a:gd name="T0" fmla="*/ 507 w 541"/>
                <a:gd name="T1" fmla="*/ 13 h 499"/>
                <a:gd name="T2" fmla="*/ 537 w 541"/>
                <a:gd name="T3" fmla="*/ 58 h 499"/>
                <a:gd name="T4" fmla="*/ 537 w 541"/>
                <a:gd name="T5" fmla="*/ 115 h 499"/>
                <a:gd name="T6" fmla="*/ 503 w 541"/>
                <a:gd name="T7" fmla="*/ 187 h 499"/>
                <a:gd name="T8" fmla="*/ 441 w 541"/>
                <a:gd name="T9" fmla="*/ 254 h 499"/>
                <a:gd name="T10" fmla="*/ 384 w 541"/>
                <a:gd name="T11" fmla="*/ 327 h 499"/>
                <a:gd name="T12" fmla="*/ 363 w 541"/>
                <a:gd name="T13" fmla="*/ 401 h 499"/>
                <a:gd name="T14" fmla="*/ 363 w 541"/>
                <a:gd name="T15" fmla="*/ 467 h 499"/>
                <a:gd name="T16" fmla="*/ 371 w 541"/>
                <a:gd name="T17" fmla="*/ 494 h 499"/>
                <a:gd name="T18" fmla="*/ 364 w 541"/>
                <a:gd name="T19" fmla="*/ 499 h 499"/>
                <a:gd name="T20" fmla="*/ 357 w 541"/>
                <a:gd name="T21" fmla="*/ 496 h 499"/>
                <a:gd name="T22" fmla="*/ 346 w 541"/>
                <a:gd name="T23" fmla="*/ 427 h 499"/>
                <a:gd name="T24" fmla="*/ 359 w 541"/>
                <a:gd name="T25" fmla="*/ 347 h 499"/>
                <a:gd name="T26" fmla="*/ 405 w 541"/>
                <a:gd name="T27" fmla="*/ 271 h 499"/>
                <a:gd name="T28" fmla="*/ 467 w 541"/>
                <a:gd name="T29" fmla="*/ 206 h 499"/>
                <a:gd name="T30" fmla="*/ 507 w 541"/>
                <a:gd name="T31" fmla="*/ 151 h 499"/>
                <a:gd name="T32" fmla="*/ 528 w 541"/>
                <a:gd name="T33" fmla="*/ 85 h 499"/>
                <a:gd name="T34" fmla="*/ 501 w 541"/>
                <a:gd name="T35" fmla="*/ 28 h 499"/>
                <a:gd name="T36" fmla="*/ 454 w 541"/>
                <a:gd name="T37" fmla="*/ 18 h 499"/>
                <a:gd name="T38" fmla="*/ 407 w 541"/>
                <a:gd name="T39" fmla="*/ 47 h 499"/>
                <a:gd name="T40" fmla="*/ 367 w 541"/>
                <a:gd name="T41" fmla="*/ 89 h 499"/>
                <a:gd name="T42" fmla="*/ 351 w 541"/>
                <a:gd name="T43" fmla="*/ 103 h 499"/>
                <a:gd name="T44" fmla="*/ 344 w 541"/>
                <a:gd name="T45" fmla="*/ 98 h 499"/>
                <a:gd name="T46" fmla="*/ 335 w 541"/>
                <a:gd name="T47" fmla="*/ 67 h 499"/>
                <a:gd name="T48" fmla="*/ 308 w 541"/>
                <a:gd name="T49" fmla="*/ 38 h 499"/>
                <a:gd name="T50" fmla="*/ 257 w 541"/>
                <a:gd name="T51" fmla="*/ 51 h 499"/>
                <a:gd name="T52" fmla="*/ 213 w 541"/>
                <a:gd name="T53" fmla="*/ 107 h 499"/>
                <a:gd name="T54" fmla="*/ 207 w 541"/>
                <a:gd name="T55" fmla="*/ 111 h 499"/>
                <a:gd name="T56" fmla="*/ 200 w 541"/>
                <a:gd name="T57" fmla="*/ 106 h 499"/>
                <a:gd name="T58" fmla="*/ 168 w 541"/>
                <a:gd name="T59" fmla="*/ 50 h 499"/>
                <a:gd name="T60" fmla="*/ 113 w 541"/>
                <a:gd name="T61" fmla="*/ 18 h 499"/>
                <a:gd name="T62" fmla="*/ 46 w 541"/>
                <a:gd name="T63" fmla="*/ 33 h 499"/>
                <a:gd name="T64" fmla="*/ 14 w 541"/>
                <a:gd name="T65" fmla="*/ 84 h 499"/>
                <a:gd name="T66" fmla="*/ 30 w 541"/>
                <a:gd name="T67" fmla="*/ 143 h 499"/>
                <a:gd name="T68" fmla="*/ 77 w 541"/>
                <a:gd name="T69" fmla="*/ 208 h 499"/>
                <a:gd name="T70" fmla="*/ 153 w 541"/>
                <a:gd name="T71" fmla="*/ 304 h 499"/>
                <a:gd name="T72" fmla="*/ 200 w 541"/>
                <a:gd name="T73" fmla="*/ 437 h 499"/>
                <a:gd name="T74" fmla="*/ 204 w 541"/>
                <a:gd name="T75" fmla="*/ 490 h 499"/>
                <a:gd name="T76" fmla="*/ 196 w 541"/>
                <a:gd name="T77" fmla="*/ 491 h 499"/>
                <a:gd name="T78" fmla="*/ 192 w 541"/>
                <a:gd name="T79" fmla="*/ 486 h 499"/>
                <a:gd name="T80" fmla="*/ 162 w 541"/>
                <a:gd name="T81" fmla="*/ 352 h 499"/>
                <a:gd name="T82" fmla="*/ 92 w 541"/>
                <a:gd name="T83" fmla="*/ 250 h 499"/>
                <a:gd name="T84" fmla="*/ 30 w 541"/>
                <a:gd name="T85" fmla="*/ 173 h 499"/>
                <a:gd name="T86" fmla="*/ 0 w 541"/>
                <a:gd name="T87" fmla="*/ 89 h 499"/>
                <a:gd name="T88" fmla="*/ 26 w 541"/>
                <a:gd name="T89" fmla="*/ 30 h 499"/>
                <a:gd name="T90" fmla="*/ 93 w 541"/>
                <a:gd name="T91" fmla="*/ 4 h 499"/>
                <a:gd name="T92" fmla="*/ 153 w 541"/>
                <a:gd name="T93" fmla="*/ 20 h 499"/>
                <a:gd name="T94" fmla="*/ 196 w 541"/>
                <a:gd name="T95" fmla="*/ 67 h 499"/>
                <a:gd name="T96" fmla="*/ 234 w 541"/>
                <a:gd name="T97" fmla="*/ 51 h 499"/>
                <a:gd name="T98" fmla="*/ 292 w 541"/>
                <a:gd name="T99" fmla="*/ 22 h 499"/>
                <a:gd name="T100" fmla="*/ 335 w 541"/>
                <a:gd name="T101" fmla="*/ 38 h 499"/>
                <a:gd name="T102" fmla="*/ 355 w 541"/>
                <a:gd name="T103" fmla="*/ 79 h 499"/>
                <a:gd name="T104" fmla="*/ 405 w 541"/>
                <a:gd name="T105" fmla="*/ 28 h 499"/>
                <a:gd name="T106" fmla="*/ 466 w 541"/>
                <a:gd name="T107" fmla="*/ 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41" h="499">
                  <a:moveTo>
                    <a:pt x="466" y="0"/>
                  </a:moveTo>
                  <a:lnTo>
                    <a:pt x="488" y="4"/>
                  </a:lnTo>
                  <a:lnTo>
                    <a:pt x="507" y="13"/>
                  </a:lnTo>
                  <a:lnTo>
                    <a:pt x="521" y="26"/>
                  </a:lnTo>
                  <a:lnTo>
                    <a:pt x="530" y="41"/>
                  </a:lnTo>
                  <a:lnTo>
                    <a:pt x="537" y="58"/>
                  </a:lnTo>
                  <a:lnTo>
                    <a:pt x="541" y="77"/>
                  </a:lnTo>
                  <a:lnTo>
                    <a:pt x="539" y="96"/>
                  </a:lnTo>
                  <a:lnTo>
                    <a:pt x="537" y="115"/>
                  </a:lnTo>
                  <a:lnTo>
                    <a:pt x="532" y="134"/>
                  </a:lnTo>
                  <a:lnTo>
                    <a:pt x="520" y="161"/>
                  </a:lnTo>
                  <a:lnTo>
                    <a:pt x="503" y="187"/>
                  </a:lnTo>
                  <a:lnTo>
                    <a:pt x="484" y="210"/>
                  </a:lnTo>
                  <a:lnTo>
                    <a:pt x="463" y="232"/>
                  </a:lnTo>
                  <a:lnTo>
                    <a:pt x="441" y="254"/>
                  </a:lnTo>
                  <a:lnTo>
                    <a:pt x="420" y="275"/>
                  </a:lnTo>
                  <a:lnTo>
                    <a:pt x="401" y="300"/>
                  </a:lnTo>
                  <a:lnTo>
                    <a:pt x="384" y="327"/>
                  </a:lnTo>
                  <a:lnTo>
                    <a:pt x="372" y="357"/>
                  </a:lnTo>
                  <a:lnTo>
                    <a:pt x="367" y="378"/>
                  </a:lnTo>
                  <a:lnTo>
                    <a:pt x="363" y="401"/>
                  </a:lnTo>
                  <a:lnTo>
                    <a:pt x="360" y="423"/>
                  </a:lnTo>
                  <a:lnTo>
                    <a:pt x="360" y="446"/>
                  </a:lnTo>
                  <a:lnTo>
                    <a:pt x="363" y="467"/>
                  </a:lnTo>
                  <a:lnTo>
                    <a:pt x="369" y="488"/>
                  </a:lnTo>
                  <a:lnTo>
                    <a:pt x="371" y="491"/>
                  </a:lnTo>
                  <a:lnTo>
                    <a:pt x="371" y="494"/>
                  </a:lnTo>
                  <a:lnTo>
                    <a:pt x="369" y="496"/>
                  </a:lnTo>
                  <a:lnTo>
                    <a:pt x="367" y="498"/>
                  </a:lnTo>
                  <a:lnTo>
                    <a:pt x="364" y="499"/>
                  </a:lnTo>
                  <a:lnTo>
                    <a:pt x="361" y="499"/>
                  </a:lnTo>
                  <a:lnTo>
                    <a:pt x="359" y="499"/>
                  </a:lnTo>
                  <a:lnTo>
                    <a:pt x="357" y="496"/>
                  </a:lnTo>
                  <a:lnTo>
                    <a:pt x="348" y="473"/>
                  </a:lnTo>
                  <a:lnTo>
                    <a:pt x="346" y="450"/>
                  </a:lnTo>
                  <a:lnTo>
                    <a:pt x="346" y="427"/>
                  </a:lnTo>
                  <a:lnTo>
                    <a:pt x="348" y="402"/>
                  </a:lnTo>
                  <a:lnTo>
                    <a:pt x="352" y="374"/>
                  </a:lnTo>
                  <a:lnTo>
                    <a:pt x="359" y="347"/>
                  </a:lnTo>
                  <a:lnTo>
                    <a:pt x="369" y="321"/>
                  </a:lnTo>
                  <a:lnTo>
                    <a:pt x="385" y="295"/>
                  </a:lnTo>
                  <a:lnTo>
                    <a:pt x="405" y="271"/>
                  </a:lnTo>
                  <a:lnTo>
                    <a:pt x="425" y="249"/>
                  </a:lnTo>
                  <a:lnTo>
                    <a:pt x="446" y="228"/>
                  </a:lnTo>
                  <a:lnTo>
                    <a:pt x="467" y="206"/>
                  </a:lnTo>
                  <a:lnTo>
                    <a:pt x="480" y="190"/>
                  </a:lnTo>
                  <a:lnTo>
                    <a:pt x="495" y="172"/>
                  </a:lnTo>
                  <a:lnTo>
                    <a:pt x="507" y="151"/>
                  </a:lnTo>
                  <a:lnTo>
                    <a:pt x="518" y="130"/>
                  </a:lnTo>
                  <a:lnTo>
                    <a:pt x="525" y="107"/>
                  </a:lnTo>
                  <a:lnTo>
                    <a:pt x="528" y="85"/>
                  </a:lnTo>
                  <a:lnTo>
                    <a:pt x="525" y="63"/>
                  </a:lnTo>
                  <a:lnTo>
                    <a:pt x="516" y="43"/>
                  </a:lnTo>
                  <a:lnTo>
                    <a:pt x="501" y="28"/>
                  </a:lnTo>
                  <a:lnTo>
                    <a:pt x="486" y="18"/>
                  </a:lnTo>
                  <a:lnTo>
                    <a:pt x="470" y="16"/>
                  </a:lnTo>
                  <a:lnTo>
                    <a:pt x="454" y="18"/>
                  </a:lnTo>
                  <a:lnTo>
                    <a:pt x="439" y="25"/>
                  </a:lnTo>
                  <a:lnTo>
                    <a:pt x="422" y="35"/>
                  </a:lnTo>
                  <a:lnTo>
                    <a:pt x="407" y="47"/>
                  </a:lnTo>
                  <a:lnTo>
                    <a:pt x="391" y="62"/>
                  </a:lnTo>
                  <a:lnTo>
                    <a:pt x="378" y="75"/>
                  </a:lnTo>
                  <a:lnTo>
                    <a:pt x="367" y="89"/>
                  </a:lnTo>
                  <a:lnTo>
                    <a:pt x="356" y="101"/>
                  </a:lnTo>
                  <a:lnTo>
                    <a:pt x="353" y="102"/>
                  </a:lnTo>
                  <a:lnTo>
                    <a:pt x="351" y="103"/>
                  </a:lnTo>
                  <a:lnTo>
                    <a:pt x="348" y="102"/>
                  </a:lnTo>
                  <a:lnTo>
                    <a:pt x="346" y="101"/>
                  </a:lnTo>
                  <a:lnTo>
                    <a:pt x="344" y="98"/>
                  </a:lnTo>
                  <a:lnTo>
                    <a:pt x="343" y="96"/>
                  </a:lnTo>
                  <a:lnTo>
                    <a:pt x="340" y="81"/>
                  </a:lnTo>
                  <a:lnTo>
                    <a:pt x="335" y="67"/>
                  </a:lnTo>
                  <a:lnTo>
                    <a:pt x="329" y="54"/>
                  </a:lnTo>
                  <a:lnTo>
                    <a:pt x="319" y="45"/>
                  </a:lnTo>
                  <a:lnTo>
                    <a:pt x="308" y="38"/>
                  </a:lnTo>
                  <a:lnTo>
                    <a:pt x="293" y="37"/>
                  </a:lnTo>
                  <a:lnTo>
                    <a:pt x="278" y="41"/>
                  </a:lnTo>
                  <a:lnTo>
                    <a:pt x="257" y="51"/>
                  </a:lnTo>
                  <a:lnTo>
                    <a:pt x="238" y="67"/>
                  </a:lnTo>
                  <a:lnTo>
                    <a:pt x="224" y="86"/>
                  </a:lnTo>
                  <a:lnTo>
                    <a:pt x="213" y="107"/>
                  </a:lnTo>
                  <a:lnTo>
                    <a:pt x="212" y="110"/>
                  </a:lnTo>
                  <a:lnTo>
                    <a:pt x="209" y="111"/>
                  </a:lnTo>
                  <a:lnTo>
                    <a:pt x="207" y="111"/>
                  </a:lnTo>
                  <a:lnTo>
                    <a:pt x="204" y="110"/>
                  </a:lnTo>
                  <a:lnTo>
                    <a:pt x="202" y="109"/>
                  </a:lnTo>
                  <a:lnTo>
                    <a:pt x="200" y="106"/>
                  </a:lnTo>
                  <a:lnTo>
                    <a:pt x="191" y="88"/>
                  </a:lnTo>
                  <a:lnTo>
                    <a:pt x="181" y="68"/>
                  </a:lnTo>
                  <a:lnTo>
                    <a:pt x="168" y="50"/>
                  </a:lnTo>
                  <a:lnTo>
                    <a:pt x="152" y="34"/>
                  </a:lnTo>
                  <a:lnTo>
                    <a:pt x="134" y="24"/>
                  </a:lnTo>
                  <a:lnTo>
                    <a:pt x="113" y="18"/>
                  </a:lnTo>
                  <a:lnTo>
                    <a:pt x="89" y="18"/>
                  </a:lnTo>
                  <a:lnTo>
                    <a:pt x="67" y="24"/>
                  </a:lnTo>
                  <a:lnTo>
                    <a:pt x="46" y="33"/>
                  </a:lnTo>
                  <a:lnTo>
                    <a:pt x="29" y="47"/>
                  </a:lnTo>
                  <a:lnTo>
                    <a:pt x="18" y="64"/>
                  </a:lnTo>
                  <a:lnTo>
                    <a:pt x="14" y="84"/>
                  </a:lnTo>
                  <a:lnTo>
                    <a:pt x="16" y="103"/>
                  </a:lnTo>
                  <a:lnTo>
                    <a:pt x="22" y="123"/>
                  </a:lnTo>
                  <a:lnTo>
                    <a:pt x="30" y="143"/>
                  </a:lnTo>
                  <a:lnTo>
                    <a:pt x="41" y="160"/>
                  </a:lnTo>
                  <a:lnTo>
                    <a:pt x="52" y="175"/>
                  </a:lnTo>
                  <a:lnTo>
                    <a:pt x="77" y="208"/>
                  </a:lnTo>
                  <a:lnTo>
                    <a:pt x="103" y="240"/>
                  </a:lnTo>
                  <a:lnTo>
                    <a:pt x="130" y="270"/>
                  </a:lnTo>
                  <a:lnTo>
                    <a:pt x="153" y="304"/>
                  </a:lnTo>
                  <a:lnTo>
                    <a:pt x="175" y="346"/>
                  </a:lnTo>
                  <a:lnTo>
                    <a:pt x="191" y="390"/>
                  </a:lnTo>
                  <a:lnTo>
                    <a:pt x="200" y="437"/>
                  </a:lnTo>
                  <a:lnTo>
                    <a:pt x="206" y="484"/>
                  </a:lnTo>
                  <a:lnTo>
                    <a:pt x="206" y="487"/>
                  </a:lnTo>
                  <a:lnTo>
                    <a:pt x="204" y="490"/>
                  </a:lnTo>
                  <a:lnTo>
                    <a:pt x="202" y="491"/>
                  </a:lnTo>
                  <a:lnTo>
                    <a:pt x="199" y="491"/>
                  </a:lnTo>
                  <a:lnTo>
                    <a:pt x="196" y="491"/>
                  </a:lnTo>
                  <a:lnTo>
                    <a:pt x="195" y="490"/>
                  </a:lnTo>
                  <a:lnTo>
                    <a:pt x="192" y="488"/>
                  </a:lnTo>
                  <a:lnTo>
                    <a:pt x="192" y="486"/>
                  </a:lnTo>
                  <a:lnTo>
                    <a:pt x="186" y="440"/>
                  </a:lnTo>
                  <a:lnTo>
                    <a:pt x="177" y="395"/>
                  </a:lnTo>
                  <a:lnTo>
                    <a:pt x="162" y="352"/>
                  </a:lnTo>
                  <a:lnTo>
                    <a:pt x="143" y="316"/>
                  </a:lnTo>
                  <a:lnTo>
                    <a:pt x="119" y="282"/>
                  </a:lnTo>
                  <a:lnTo>
                    <a:pt x="92" y="250"/>
                  </a:lnTo>
                  <a:lnTo>
                    <a:pt x="71" y="225"/>
                  </a:lnTo>
                  <a:lnTo>
                    <a:pt x="50" y="200"/>
                  </a:lnTo>
                  <a:lnTo>
                    <a:pt x="30" y="173"/>
                  </a:lnTo>
                  <a:lnTo>
                    <a:pt x="14" y="144"/>
                  </a:lnTo>
                  <a:lnTo>
                    <a:pt x="3" y="114"/>
                  </a:lnTo>
                  <a:lnTo>
                    <a:pt x="0" y="89"/>
                  </a:lnTo>
                  <a:lnTo>
                    <a:pt x="3" y="67"/>
                  </a:lnTo>
                  <a:lnTo>
                    <a:pt x="12" y="47"/>
                  </a:lnTo>
                  <a:lnTo>
                    <a:pt x="26" y="30"/>
                  </a:lnTo>
                  <a:lnTo>
                    <a:pt x="46" y="17"/>
                  </a:lnTo>
                  <a:lnTo>
                    <a:pt x="69" y="8"/>
                  </a:lnTo>
                  <a:lnTo>
                    <a:pt x="93" y="4"/>
                  </a:lnTo>
                  <a:lnTo>
                    <a:pt x="115" y="5"/>
                  </a:lnTo>
                  <a:lnTo>
                    <a:pt x="135" y="11"/>
                  </a:lnTo>
                  <a:lnTo>
                    <a:pt x="153" y="20"/>
                  </a:lnTo>
                  <a:lnTo>
                    <a:pt x="169" y="33"/>
                  </a:lnTo>
                  <a:lnTo>
                    <a:pt x="183" y="48"/>
                  </a:lnTo>
                  <a:lnTo>
                    <a:pt x="196" y="67"/>
                  </a:lnTo>
                  <a:lnTo>
                    <a:pt x="207" y="88"/>
                  </a:lnTo>
                  <a:lnTo>
                    <a:pt x="219" y="68"/>
                  </a:lnTo>
                  <a:lnTo>
                    <a:pt x="234" y="51"/>
                  </a:lnTo>
                  <a:lnTo>
                    <a:pt x="251" y="37"/>
                  </a:lnTo>
                  <a:lnTo>
                    <a:pt x="271" y="26"/>
                  </a:lnTo>
                  <a:lnTo>
                    <a:pt x="292" y="22"/>
                  </a:lnTo>
                  <a:lnTo>
                    <a:pt x="309" y="24"/>
                  </a:lnTo>
                  <a:lnTo>
                    <a:pt x="323" y="29"/>
                  </a:lnTo>
                  <a:lnTo>
                    <a:pt x="335" y="38"/>
                  </a:lnTo>
                  <a:lnTo>
                    <a:pt x="344" y="50"/>
                  </a:lnTo>
                  <a:lnTo>
                    <a:pt x="351" y="64"/>
                  </a:lnTo>
                  <a:lnTo>
                    <a:pt x="355" y="79"/>
                  </a:lnTo>
                  <a:lnTo>
                    <a:pt x="371" y="62"/>
                  </a:lnTo>
                  <a:lnTo>
                    <a:pt x="386" y="45"/>
                  </a:lnTo>
                  <a:lnTo>
                    <a:pt x="405" y="28"/>
                  </a:lnTo>
                  <a:lnTo>
                    <a:pt x="424" y="13"/>
                  </a:lnTo>
                  <a:lnTo>
                    <a:pt x="445" y="4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5" name="Freeform 95"/>
            <p:cNvSpPr/>
            <p:nvPr/>
          </p:nvSpPr>
          <p:spPr bwMode="auto">
            <a:xfrm>
              <a:off x="5909056" y="5772522"/>
              <a:ext cx="377176" cy="116223"/>
            </a:xfrm>
            <a:custGeom>
              <a:avLst/>
              <a:gdLst>
                <a:gd name="T0" fmla="*/ 344 w 344"/>
                <a:gd name="T1" fmla="*/ 0 h 106"/>
                <a:gd name="T2" fmla="*/ 344 w 344"/>
                <a:gd name="T3" fmla="*/ 3 h 106"/>
                <a:gd name="T4" fmla="*/ 343 w 344"/>
                <a:gd name="T5" fmla="*/ 8 h 106"/>
                <a:gd name="T6" fmla="*/ 340 w 344"/>
                <a:gd name="T7" fmla="*/ 17 h 106"/>
                <a:gd name="T8" fmla="*/ 335 w 344"/>
                <a:gd name="T9" fmla="*/ 28 h 106"/>
                <a:gd name="T10" fmla="*/ 327 w 344"/>
                <a:gd name="T11" fmla="*/ 41 h 106"/>
                <a:gd name="T12" fmla="*/ 318 w 344"/>
                <a:gd name="T13" fmla="*/ 54 h 106"/>
                <a:gd name="T14" fmla="*/ 305 w 344"/>
                <a:gd name="T15" fmla="*/ 67 h 106"/>
                <a:gd name="T16" fmla="*/ 289 w 344"/>
                <a:gd name="T17" fmla="*/ 79 h 106"/>
                <a:gd name="T18" fmla="*/ 268 w 344"/>
                <a:gd name="T19" fmla="*/ 91 h 106"/>
                <a:gd name="T20" fmla="*/ 243 w 344"/>
                <a:gd name="T21" fmla="*/ 99 h 106"/>
                <a:gd name="T22" fmla="*/ 214 w 344"/>
                <a:gd name="T23" fmla="*/ 105 h 106"/>
                <a:gd name="T24" fmla="*/ 180 w 344"/>
                <a:gd name="T25" fmla="*/ 106 h 106"/>
                <a:gd name="T26" fmla="*/ 146 w 344"/>
                <a:gd name="T27" fmla="*/ 105 h 106"/>
                <a:gd name="T28" fmla="*/ 116 w 344"/>
                <a:gd name="T29" fmla="*/ 100 h 106"/>
                <a:gd name="T30" fmla="*/ 90 w 344"/>
                <a:gd name="T31" fmla="*/ 91 h 106"/>
                <a:gd name="T32" fmla="*/ 68 w 344"/>
                <a:gd name="T33" fmla="*/ 81 h 106"/>
                <a:gd name="T34" fmla="*/ 49 w 344"/>
                <a:gd name="T35" fmla="*/ 70 h 106"/>
                <a:gd name="T36" fmla="*/ 35 w 344"/>
                <a:gd name="T37" fmla="*/ 58 h 106"/>
                <a:gd name="T38" fmla="*/ 23 w 344"/>
                <a:gd name="T39" fmla="*/ 46 h 106"/>
                <a:gd name="T40" fmla="*/ 14 w 344"/>
                <a:gd name="T41" fmla="*/ 34 h 106"/>
                <a:gd name="T42" fmla="*/ 7 w 344"/>
                <a:gd name="T43" fmla="*/ 24 h 106"/>
                <a:gd name="T44" fmla="*/ 4 w 344"/>
                <a:gd name="T45" fmla="*/ 16 h 106"/>
                <a:gd name="T46" fmla="*/ 1 w 344"/>
                <a:gd name="T47" fmla="*/ 11 h 106"/>
                <a:gd name="T48" fmla="*/ 0 w 344"/>
                <a:gd name="T49" fmla="*/ 9 h 106"/>
                <a:gd name="T50" fmla="*/ 344 w 344"/>
                <a:gd name="T5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4" h="106">
                  <a:moveTo>
                    <a:pt x="344" y="0"/>
                  </a:moveTo>
                  <a:lnTo>
                    <a:pt x="344" y="3"/>
                  </a:lnTo>
                  <a:lnTo>
                    <a:pt x="343" y="8"/>
                  </a:lnTo>
                  <a:lnTo>
                    <a:pt x="340" y="17"/>
                  </a:lnTo>
                  <a:lnTo>
                    <a:pt x="335" y="28"/>
                  </a:lnTo>
                  <a:lnTo>
                    <a:pt x="327" y="41"/>
                  </a:lnTo>
                  <a:lnTo>
                    <a:pt x="318" y="54"/>
                  </a:lnTo>
                  <a:lnTo>
                    <a:pt x="305" y="67"/>
                  </a:lnTo>
                  <a:lnTo>
                    <a:pt x="289" y="79"/>
                  </a:lnTo>
                  <a:lnTo>
                    <a:pt x="268" y="91"/>
                  </a:lnTo>
                  <a:lnTo>
                    <a:pt x="243" y="99"/>
                  </a:lnTo>
                  <a:lnTo>
                    <a:pt x="214" y="105"/>
                  </a:lnTo>
                  <a:lnTo>
                    <a:pt x="180" y="106"/>
                  </a:lnTo>
                  <a:lnTo>
                    <a:pt x="146" y="105"/>
                  </a:lnTo>
                  <a:lnTo>
                    <a:pt x="116" y="100"/>
                  </a:lnTo>
                  <a:lnTo>
                    <a:pt x="90" y="91"/>
                  </a:lnTo>
                  <a:lnTo>
                    <a:pt x="68" y="81"/>
                  </a:lnTo>
                  <a:lnTo>
                    <a:pt x="49" y="70"/>
                  </a:lnTo>
                  <a:lnTo>
                    <a:pt x="35" y="58"/>
                  </a:lnTo>
                  <a:lnTo>
                    <a:pt x="23" y="46"/>
                  </a:lnTo>
                  <a:lnTo>
                    <a:pt x="14" y="34"/>
                  </a:lnTo>
                  <a:lnTo>
                    <a:pt x="7" y="24"/>
                  </a:lnTo>
                  <a:lnTo>
                    <a:pt x="4" y="16"/>
                  </a:lnTo>
                  <a:lnTo>
                    <a:pt x="1" y="11"/>
                  </a:lnTo>
                  <a:lnTo>
                    <a:pt x="0" y="9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6" name="Freeform 96"/>
            <p:cNvSpPr/>
            <p:nvPr/>
          </p:nvSpPr>
          <p:spPr bwMode="auto">
            <a:xfrm>
              <a:off x="5871777" y="5710025"/>
              <a:ext cx="444060" cy="98680"/>
            </a:xfrm>
            <a:custGeom>
              <a:avLst/>
              <a:gdLst>
                <a:gd name="T0" fmla="*/ 248 w 405"/>
                <a:gd name="T1" fmla="*/ 0 h 90"/>
                <a:gd name="T2" fmla="*/ 268 w 405"/>
                <a:gd name="T3" fmla="*/ 1 h 90"/>
                <a:gd name="T4" fmla="*/ 290 w 405"/>
                <a:gd name="T5" fmla="*/ 4 h 90"/>
                <a:gd name="T6" fmla="*/ 314 w 405"/>
                <a:gd name="T7" fmla="*/ 6 h 90"/>
                <a:gd name="T8" fmla="*/ 337 w 405"/>
                <a:gd name="T9" fmla="*/ 12 h 90"/>
                <a:gd name="T10" fmla="*/ 360 w 405"/>
                <a:gd name="T11" fmla="*/ 18 h 90"/>
                <a:gd name="T12" fmla="*/ 379 w 405"/>
                <a:gd name="T13" fmla="*/ 25 h 90"/>
                <a:gd name="T14" fmla="*/ 395 w 405"/>
                <a:gd name="T15" fmla="*/ 32 h 90"/>
                <a:gd name="T16" fmla="*/ 404 w 405"/>
                <a:gd name="T17" fmla="*/ 42 h 90"/>
                <a:gd name="T18" fmla="*/ 405 w 405"/>
                <a:gd name="T19" fmla="*/ 51 h 90"/>
                <a:gd name="T20" fmla="*/ 399 w 405"/>
                <a:gd name="T21" fmla="*/ 61 h 90"/>
                <a:gd name="T22" fmla="*/ 386 w 405"/>
                <a:gd name="T23" fmla="*/ 69 h 90"/>
                <a:gd name="T24" fmla="*/ 366 w 405"/>
                <a:gd name="T25" fmla="*/ 76 h 90"/>
                <a:gd name="T26" fmla="*/ 341 w 405"/>
                <a:gd name="T27" fmla="*/ 80 h 90"/>
                <a:gd name="T28" fmla="*/ 312 w 405"/>
                <a:gd name="T29" fmla="*/ 84 h 90"/>
                <a:gd name="T30" fmla="*/ 281 w 405"/>
                <a:gd name="T31" fmla="*/ 85 h 90"/>
                <a:gd name="T32" fmla="*/ 247 w 405"/>
                <a:gd name="T33" fmla="*/ 87 h 90"/>
                <a:gd name="T34" fmla="*/ 210 w 405"/>
                <a:gd name="T35" fmla="*/ 89 h 90"/>
                <a:gd name="T36" fmla="*/ 175 w 405"/>
                <a:gd name="T37" fmla="*/ 90 h 90"/>
                <a:gd name="T38" fmla="*/ 140 w 405"/>
                <a:gd name="T39" fmla="*/ 89 h 90"/>
                <a:gd name="T40" fmla="*/ 106 w 405"/>
                <a:gd name="T41" fmla="*/ 87 h 90"/>
                <a:gd name="T42" fmla="*/ 75 w 405"/>
                <a:gd name="T43" fmla="*/ 85 h 90"/>
                <a:gd name="T44" fmla="*/ 49 w 405"/>
                <a:gd name="T45" fmla="*/ 81 h 90"/>
                <a:gd name="T46" fmla="*/ 27 w 405"/>
                <a:gd name="T47" fmla="*/ 76 h 90"/>
                <a:gd name="T48" fmla="*/ 11 w 405"/>
                <a:gd name="T49" fmla="*/ 69 h 90"/>
                <a:gd name="T50" fmla="*/ 2 w 405"/>
                <a:gd name="T51" fmla="*/ 61 h 90"/>
                <a:gd name="T52" fmla="*/ 0 w 405"/>
                <a:gd name="T53" fmla="*/ 52 h 90"/>
                <a:gd name="T54" fmla="*/ 3 w 405"/>
                <a:gd name="T55" fmla="*/ 43 h 90"/>
                <a:gd name="T56" fmla="*/ 11 w 405"/>
                <a:gd name="T57" fmla="*/ 35 h 90"/>
                <a:gd name="T58" fmla="*/ 22 w 405"/>
                <a:gd name="T59" fmla="*/ 27 h 90"/>
                <a:gd name="T60" fmla="*/ 31 w 405"/>
                <a:gd name="T61" fmla="*/ 22 h 90"/>
                <a:gd name="T62" fmla="*/ 39 w 405"/>
                <a:gd name="T63" fmla="*/ 18 h 90"/>
                <a:gd name="T64" fmla="*/ 41 w 405"/>
                <a:gd name="T65" fmla="*/ 17 h 90"/>
                <a:gd name="T66" fmla="*/ 45 w 405"/>
                <a:gd name="T67" fmla="*/ 17 h 90"/>
                <a:gd name="T68" fmla="*/ 56 w 405"/>
                <a:gd name="T69" fmla="*/ 15 h 90"/>
                <a:gd name="T70" fmla="*/ 72 w 405"/>
                <a:gd name="T71" fmla="*/ 14 h 90"/>
                <a:gd name="T72" fmla="*/ 91 w 405"/>
                <a:gd name="T73" fmla="*/ 12 h 90"/>
                <a:gd name="T74" fmla="*/ 113 w 405"/>
                <a:gd name="T75" fmla="*/ 9 h 90"/>
                <a:gd name="T76" fmla="*/ 138 w 405"/>
                <a:gd name="T77" fmla="*/ 6 h 90"/>
                <a:gd name="T78" fmla="*/ 164 w 405"/>
                <a:gd name="T79" fmla="*/ 4 h 90"/>
                <a:gd name="T80" fmla="*/ 189 w 405"/>
                <a:gd name="T81" fmla="*/ 2 h 90"/>
                <a:gd name="T82" fmla="*/ 212 w 405"/>
                <a:gd name="T83" fmla="*/ 1 h 90"/>
                <a:gd name="T84" fmla="*/ 233 w 405"/>
                <a:gd name="T85" fmla="*/ 0 h 90"/>
                <a:gd name="T86" fmla="*/ 248 w 405"/>
                <a:gd name="T87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05" h="90">
                  <a:moveTo>
                    <a:pt x="248" y="0"/>
                  </a:moveTo>
                  <a:lnTo>
                    <a:pt x="268" y="1"/>
                  </a:lnTo>
                  <a:lnTo>
                    <a:pt x="290" y="4"/>
                  </a:lnTo>
                  <a:lnTo>
                    <a:pt x="314" y="6"/>
                  </a:lnTo>
                  <a:lnTo>
                    <a:pt x="337" y="12"/>
                  </a:lnTo>
                  <a:lnTo>
                    <a:pt x="360" y="18"/>
                  </a:lnTo>
                  <a:lnTo>
                    <a:pt x="379" y="25"/>
                  </a:lnTo>
                  <a:lnTo>
                    <a:pt x="395" y="32"/>
                  </a:lnTo>
                  <a:lnTo>
                    <a:pt x="404" y="42"/>
                  </a:lnTo>
                  <a:lnTo>
                    <a:pt x="405" y="51"/>
                  </a:lnTo>
                  <a:lnTo>
                    <a:pt x="399" y="61"/>
                  </a:lnTo>
                  <a:lnTo>
                    <a:pt x="386" y="69"/>
                  </a:lnTo>
                  <a:lnTo>
                    <a:pt x="366" y="76"/>
                  </a:lnTo>
                  <a:lnTo>
                    <a:pt x="341" y="80"/>
                  </a:lnTo>
                  <a:lnTo>
                    <a:pt x="312" y="84"/>
                  </a:lnTo>
                  <a:lnTo>
                    <a:pt x="281" y="85"/>
                  </a:lnTo>
                  <a:lnTo>
                    <a:pt x="247" y="87"/>
                  </a:lnTo>
                  <a:lnTo>
                    <a:pt x="210" y="89"/>
                  </a:lnTo>
                  <a:lnTo>
                    <a:pt x="175" y="90"/>
                  </a:lnTo>
                  <a:lnTo>
                    <a:pt x="140" y="89"/>
                  </a:lnTo>
                  <a:lnTo>
                    <a:pt x="106" y="87"/>
                  </a:lnTo>
                  <a:lnTo>
                    <a:pt x="75" y="85"/>
                  </a:lnTo>
                  <a:lnTo>
                    <a:pt x="49" y="81"/>
                  </a:lnTo>
                  <a:lnTo>
                    <a:pt x="27" y="76"/>
                  </a:lnTo>
                  <a:lnTo>
                    <a:pt x="11" y="69"/>
                  </a:lnTo>
                  <a:lnTo>
                    <a:pt x="2" y="61"/>
                  </a:lnTo>
                  <a:lnTo>
                    <a:pt x="0" y="52"/>
                  </a:lnTo>
                  <a:lnTo>
                    <a:pt x="3" y="43"/>
                  </a:lnTo>
                  <a:lnTo>
                    <a:pt x="11" y="35"/>
                  </a:lnTo>
                  <a:lnTo>
                    <a:pt x="22" y="27"/>
                  </a:lnTo>
                  <a:lnTo>
                    <a:pt x="31" y="22"/>
                  </a:lnTo>
                  <a:lnTo>
                    <a:pt x="39" y="18"/>
                  </a:lnTo>
                  <a:lnTo>
                    <a:pt x="41" y="17"/>
                  </a:lnTo>
                  <a:lnTo>
                    <a:pt x="45" y="17"/>
                  </a:lnTo>
                  <a:lnTo>
                    <a:pt x="56" y="15"/>
                  </a:lnTo>
                  <a:lnTo>
                    <a:pt x="72" y="14"/>
                  </a:lnTo>
                  <a:lnTo>
                    <a:pt x="91" y="12"/>
                  </a:lnTo>
                  <a:lnTo>
                    <a:pt x="113" y="9"/>
                  </a:lnTo>
                  <a:lnTo>
                    <a:pt x="138" y="6"/>
                  </a:lnTo>
                  <a:lnTo>
                    <a:pt x="164" y="4"/>
                  </a:lnTo>
                  <a:lnTo>
                    <a:pt x="189" y="2"/>
                  </a:lnTo>
                  <a:lnTo>
                    <a:pt x="212" y="1"/>
                  </a:lnTo>
                  <a:lnTo>
                    <a:pt x="233" y="0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/>
            </a:p>
          </p:txBody>
        </p:sp>
        <p:sp>
          <p:nvSpPr>
            <p:cNvPr id="67" name="Freeform 97"/>
            <p:cNvSpPr/>
            <p:nvPr/>
          </p:nvSpPr>
          <p:spPr bwMode="auto">
            <a:xfrm>
              <a:off x="5846559" y="5655203"/>
              <a:ext cx="478049" cy="87715"/>
            </a:xfrm>
            <a:custGeom>
              <a:avLst/>
              <a:gdLst>
                <a:gd name="T0" fmla="*/ 297 w 436"/>
                <a:gd name="T1" fmla="*/ 0 h 80"/>
                <a:gd name="T2" fmla="*/ 313 w 436"/>
                <a:gd name="T3" fmla="*/ 0 h 80"/>
                <a:gd name="T4" fmla="*/ 328 w 436"/>
                <a:gd name="T5" fmla="*/ 0 h 80"/>
                <a:gd name="T6" fmla="*/ 345 w 436"/>
                <a:gd name="T7" fmla="*/ 1 h 80"/>
                <a:gd name="T8" fmla="*/ 362 w 436"/>
                <a:gd name="T9" fmla="*/ 1 h 80"/>
                <a:gd name="T10" fmla="*/ 379 w 436"/>
                <a:gd name="T11" fmla="*/ 4 h 80"/>
                <a:gd name="T12" fmla="*/ 396 w 436"/>
                <a:gd name="T13" fmla="*/ 7 h 80"/>
                <a:gd name="T14" fmla="*/ 410 w 436"/>
                <a:gd name="T15" fmla="*/ 10 h 80"/>
                <a:gd name="T16" fmla="*/ 423 w 436"/>
                <a:gd name="T17" fmla="*/ 16 h 80"/>
                <a:gd name="T18" fmla="*/ 432 w 436"/>
                <a:gd name="T19" fmla="*/ 24 h 80"/>
                <a:gd name="T20" fmla="*/ 436 w 436"/>
                <a:gd name="T21" fmla="*/ 33 h 80"/>
                <a:gd name="T22" fmla="*/ 436 w 436"/>
                <a:gd name="T23" fmla="*/ 44 h 80"/>
                <a:gd name="T24" fmla="*/ 430 w 436"/>
                <a:gd name="T25" fmla="*/ 56 h 80"/>
                <a:gd name="T26" fmla="*/ 419 w 436"/>
                <a:gd name="T27" fmla="*/ 64 h 80"/>
                <a:gd name="T28" fmla="*/ 403 w 436"/>
                <a:gd name="T29" fmla="*/ 69 h 80"/>
                <a:gd name="T30" fmla="*/ 384 w 436"/>
                <a:gd name="T31" fmla="*/ 73 h 80"/>
                <a:gd name="T32" fmla="*/ 360 w 436"/>
                <a:gd name="T33" fmla="*/ 76 h 80"/>
                <a:gd name="T34" fmla="*/ 334 w 436"/>
                <a:gd name="T35" fmla="*/ 76 h 80"/>
                <a:gd name="T36" fmla="*/ 304 w 436"/>
                <a:gd name="T37" fmla="*/ 76 h 80"/>
                <a:gd name="T38" fmla="*/ 274 w 436"/>
                <a:gd name="T39" fmla="*/ 76 h 80"/>
                <a:gd name="T40" fmla="*/ 241 w 436"/>
                <a:gd name="T41" fmla="*/ 76 h 80"/>
                <a:gd name="T42" fmla="*/ 208 w 436"/>
                <a:gd name="T43" fmla="*/ 75 h 80"/>
                <a:gd name="T44" fmla="*/ 174 w 436"/>
                <a:gd name="T45" fmla="*/ 76 h 80"/>
                <a:gd name="T46" fmla="*/ 133 w 436"/>
                <a:gd name="T47" fmla="*/ 77 h 80"/>
                <a:gd name="T48" fmla="*/ 96 w 436"/>
                <a:gd name="T49" fmla="*/ 79 h 80"/>
                <a:gd name="T50" fmla="*/ 67 w 436"/>
                <a:gd name="T51" fmla="*/ 80 h 80"/>
                <a:gd name="T52" fmla="*/ 43 w 436"/>
                <a:gd name="T53" fmla="*/ 80 h 80"/>
                <a:gd name="T54" fmla="*/ 26 w 436"/>
                <a:gd name="T55" fmla="*/ 77 h 80"/>
                <a:gd name="T56" fmla="*/ 13 w 436"/>
                <a:gd name="T57" fmla="*/ 73 h 80"/>
                <a:gd name="T58" fmla="*/ 6 w 436"/>
                <a:gd name="T59" fmla="*/ 65 h 80"/>
                <a:gd name="T60" fmla="*/ 0 w 436"/>
                <a:gd name="T61" fmla="*/ 54 h 80"/>
                <a:gd name="T62" fmla="*/ 3 w 436"/>
                <a:gd name="T63" fmla="*/ 42 h 80"/>
                <a:gd name="T64" fmla="*/ 11 w 436"/>
                <a:gd name="T65" fmla="*/ 33 h 80"/>
                <a:gd name="T66" fmla="*/ 24 w 436"/>
                <a:gd name="T67" fmla="*/ 26 h 80"/>
                <a:gd name="T68" fmla="*/ 38 w 436"/>
                <a:gd name="T69" fmla="*/ 21 h 80"/>
                <a:gd name="T70" fmla="*/ 55 w 436"/>
                <a:gd name="T71" fmla="*/ 17 h 80"/>
                <a:gd name="T72" fmla="*/ 71 w 436"/>
                <a:gd name="T73" fmla="*/ 14 h 80"/>
                <a:gd name="T74" fmla="*/ 84 w 436"/>
                <a:gd name="T75" fmla="*/ 13 h 80"/>
                <a:gd name="T76" fmla="*/ 93 w 436"/>
                <a:gd name="T77" fmla="*/ 12 h 80"/>
                <a:gd name="T78" fmla="*/ 97 w 436"/>
                <a:gd name="T79" fmla="*/ 12 h 80"/>
                <a:gd name="T80" fmla="*/ 101 w 436"/>
                <a:gd name="T81" fmla="*/ 12 h 80"/>
                <a:gd name="T82" fmla="*/ 112 w 436"/>
                <a:gd name="T83" fmla="*/ 10 h 80"/>
                <a:gd name="T84" fmla="*/ 129 w 436"/>
                <a:gd name="T85" fmla="*/ 9 h 80"/>
                <a:gd name="T86" fmla="*/ 151 w 436"/>
                <a:gd name="T87" fmla="*/ 8 h 80"/>
                <a:gd name="T88" fmla="*/ 174 w 436"/>
                <a:gd name="T89" fmla="*/ 7 h 80"/>
                <a:gd name="T90" fmla="*/ 201 w 436"/>
                <a:gd name="T91" fmla="*/ 4 h 80"/>
                <a:gd name="T92" fmla="*/ 228 w 436"/>
                <a:gd name="T93" fmla="*/ 3 h 80"/>
                <a:gd name="T94" fmla="*/ 254 w 436"/>
                <a:gd name="T95" fmla="*/ 1 h 80"/>
                <a:gd name="T96" fmla="*/ 278 w 436"/>
                <a:gd name="T97" fmla="*/ 0 h 80"/>
                <a:gd name="T98" fmla="*/ 297 w 436"/>
                <a:gd name="T9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6" h="80">
                  <a:moveTo>
                    <a:pt x="297" y="0"/>
                  </a:moveTo>
                  <a:lnTo>
                    <a:pt x="313" y="0"/>
                  </a:lnTo>
                  <a:lnTo>
                    <a:pt x="328" y="0"/>
                  </a:lnTo>
                  <a:lnTo>
                    <a:pt x="345" y="1"/>
                  </a:lnTo>
                  <a:lnTo>
                    <a:pt x="362" y="1"/>
                  </a:lnTo>
                  <a:lnTo>
                    <a:pt x="379" y="4"/>
                  </a:lnTo>
                  <a:lnTo>
                    <a:pt x="396" y="7"/>
                  </a:lnTo>
                  <a:lnTo>
                    <a:pt x="410" y="10"/>
                  </a:lnTo>
                  <a:lnTo>
                    <a:pt x="423" y="16"/>
                  </a:lnTo>
                  <a:lnTo>
                    <a:pt x="432" y="24"/>
                  </a:lnTo>
                  <a:lnTo>
                    <a:pt x="436" y="33"/>
                  </a:lnTo>
                  <a:lnTo>
                    <a:pt x="436" y="44"/>
                  </a:lnTo>
                  <a:lnTo>
                    <a:pt x="430" y="56"/>
                  </a:lnTo>
                  <a:lnTo>
                    <a:pt x="419" y="64"/>
                  </a:lnTo>
                  <a:lnTo>
                    <a:pt x="403" y="69"/>
                  </a:lnTo>
                  <a:lnTo>
                    <a:pt x="384" y="73"/>
                  </a:lnTo>
                  <a:lnTo>
                    <a:pt x="360" y="76"/>
                  </a:lnTo>
                  <a:lnTo>
                    <a:pt x="334" y="76"/>
                  </a:lnTo>
                  <a:lnTo>
                    <a:pt x="304" y="76"/>
                  </a:lnTo>
                  <a:lnTo>
                    <a:pt x="274" y="76"/>
                  </a:lnTo>
                  <a:lnTo>
                    <a:pt x="241" y="76"/>
                  </a:lnTo>
                  <a:lnTo>
                    <a:pt x="208" y="75"/>
                  </a:lnTo>
                  <a:lnTo>
                    <a:pt x="174" y="76"/>
                  </a:lnTo>
                  <a:lnTo>
                    <a:pt x="133" y="77"/>
                  </a:lnTo>
                  <a:lnTo>
                    <a:pt x="96" y="79"/>
                  </a:lnTo>
                  <a:lnTo>
                    <a:pt x="67" y="80"/>
                  </a:lnTo>
                  <a:lnTo>
                    <a:pt x="43" y="80"/>
                  </a:lnTo>
                  <a:lnTo>
                    <a:pt x="26" y="77"/>
                  </a:lnTo>
                  <a:lnTo>
                    <a:pt x="13" y="73"/>
                  </a:lnTo>
                  <a:lnTo>
                    <a:pt x="6" y="65"/>
                  </a:lnTo>
                  <a:lnTo>
                    <a:pt x="0" y="54"/>
                  </a:lnTo>
                  <a:lnTo>
                    <a:pt x="3" y="42"/>
                  </a:lnTo>
                  <a:lnTo>
                    <a:pt x="11" y="33"/>
                  </a:lnTo>
                  <a:lnTo>
                    <a:pt x="24" y="26"/>
                  </a:lnTo>
                  <a:lnTo>
                    <a:pt x="38" y="21"/>
                  </a:lnTo>
                  <a:lnTo>
                    <a:pt x="55" y="17"/>
                  </a:lnTo>
                  <a:lnTo>
                    <a:pt x="71" y="14"/>
                  </a:lnTo>
                  <a:lnTo>
                    <a:pt x="84" y="13"/>
                  </a:lnTo>
                  <a:lnTo>
                    <a:pt x="93" y="12"/>
                  </a:lnTo>
                  <a:lnTo>
                    <a:pt x="97" y="12"/>
                  </a:lnTo>
                  <a:lnTo>
                    <a:pt x="101" y="12"/>
                  </a:lnTo>
                  <a:lnTo>
                    <a:pt x="112" y="10"/>
                  </a:lnTo>
                  <a:lnTo>
                    <a:pt x="129" y="9"/>
                  </a:lnTo>
                  <a:lnTo>
                    <a:pt x="151" y="8"/>
                  </a:lnTo>
                  <a:lnTo>
                    <a:pt x="174" y="7"/>
                  </a:lnTo>
                  <a:lnTo>
                    <a:pt x="201" y="4"/>
                  </a:lnTo>
                  <a:lnTo>
                    <a:pt x="228" y="3"/>
                  </a:lnTo>
                  <a:lnTo>
                    <a:pt x="254" y="1"/>
                  </a:lnTo>
                  <a:lnTo>
                    <a:pt x="278" y="0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8" name="Freeform 98"/>
            <p:cNvSpPr/>
            <p:nvPr/>
          </p:nvSpPr>
          <p:spPr bwMode="auto">
            <a:xfrm>
              <a:off x="5842173" y="5608055"/>
              <a:ext cx="490110" cy="74558"/>
            </a:xfrm>
            <a:custGeom>
              <a:avLst/>
              <a:gdLst>
                <a:gd name="T0" fmla="*/ 347 w 447"/>
                <a:gd name="T1" fmla="*/ 0 h 68"/>
                <a:gd name="T2" fmla="*/ 379 w 447"/>
                <a:gd name="T3" fmla="*/ 1 h 68"/>
                <a:gd name="T4" fmla="*/ 405 w 447"/>
                <a:gd name="T5" fmla="*/ 5 h 68"/>
                <a:gd name="T6" fmla="*/ 423 w 447"/>
                <a:gd name="T7" fmla="*/ 10 h 68"/>
                <a:gd name="T8" fmla="*/ 436 w 447"/>
                <a:gd name="T9" fmla="*/ 17 h 68"/>
                <a:gd name="T10" fmla="*/ 444 w 447"/>
                <a:gd name="T11" fmla="*/ 25 h 68"/>
                <a:gd name="T12" fmla="*/ 447 w 447"/>
                <a:gd name="T13" fmla="*/ 33 h 68"/>
                <a:gd name="T14" fmla="*/ 444 w 447"/>
                <a:gd name="T15" fmla="*/ 42 h 68"/>
                <a:gd name="T16" fmla="*/ 438 w 447"/>
                <a:gd name="T17" fmla="*/ 50 h 68"/>
                <a:gd name="T18" fmla="*/ 426 w 447"/>
                <a:gd name="T19" fmla="*/ 55 h 68"/>
                <a:gd name="T20" fmla="*/ 410 w 447"/>
                <a:gd name="T21" fmla="*/ 59 h 68"/>
                <a:gd name="T22" fmla="*/ 388 w 447"/>
                <a:gd name="T23" fmla="*/ 61 h 68"/>
                <a:gd name="T24" fmla="*/ 371 w 447"/>
                <a:gd name="T25" fmla="*/ 63 h 68"/>
                <a:gd name="T26" fmla="*/ 349 w 447"/>
                <a:gd name="T27" fmla="*/ 63 h 68"/>
                <a:gd name="T28" fmla="*/ 320 w 447"/>
                <a:gd name="T29" fmla="*/ 63 h 68"/>
                <a:gd name="T30" fmla="*/ 287 w 447"/>
                <a:gd name="T31" fmla="*/ 63 h 68"/>
                <a:gd name="T32" fmla="*/ 252 w 447"/>
                <a:gd name="T33" fmla="*/ 64 h 68"/>
                <a:gd name="T34" fmla="*/ 216 w 447"/>
                <a:gd name="T35" fmla="*/ 64 h 68"/>
                <a:gd name="T36" fmla="*/ 182 w 447"/>
                <a:gd name="T37" fmla="*/ 64 h 68"/>
                <a:gd name="T38" fmla="*/ 150 w 447"/>
                <a:gd name="T39" fmla="*/ 64 h 68"/>
                <a:gd name="T40" fmla="*/ 122 w 447"/>
                <a:gd name="T41" fmla="*/ 64 h 68"/>
                <a:gd name="T42" fmla="*/ 100 w 447"/>
                <a:gd name="T43" fmla="*/ 64 h 68"/>
                <a:gd name="T44" fmla="*/ 70 w 447"/>
                <a:gd name="T45" fmla="*/ 67 h 68"/>
                <a:gd name="T46" fmla="*/ 46 w 447"/>
                <a:gd name="T47" fmla="*/ 68 h 68"/>
                <a:gd name="T48" fmla="*/ 28 w 447"/>
                <a:gd name="T49" fmla="*/ 68 h 68"/>
                <a:gd name="T50" fmla="*/ 13 w 447"/>
                <a:gd name="T51" fmla="*/ 67 h 68"/>
                <a:gd name="T52" fmla="*/ 6 w 447"/>
                <a:gd name="T53" fmla="*/ 61 h 68"/>
                <a:gd name="T54" fmla="*/ 0 w 447"/>
                <a:gd name="T55" fmla="*/ 52 h 68"/>
                <a:gd name="T56" fmla="*/ 0 w 447"/>
                <a:gd name="T57" fmla="*/ 38 h 68"/>
                <a:gd name="T58" fmla="*/ 7 w 447"/>
                <a:gd name="T59" fmla="*/ 26 h 68"/>
                <a:gd name="T60" fmla="*/ 17 w 447"/>
                <a:gd name="T61" fmla="*/ 18 h 68"/>
                <a:gd name="T62" fmla="*/ 32 w 447"/>
                <a:gd name="T63" fmla="*/ 10 h 68"/>
                <a:gd name="T64" fmla="*/ 49 w 447"/>
                <a:gd name="T65" fmla="*/ 5 h 68"/>
                <a:gd name="T66" fmla="*/ 54 w 447"/>
                <a:gd name="T67" fmla="*/ 5 h 68"/>
                <a:gd name="T68" fmla="*/ 67 w 447"/>
                <a:gd name="T69" fmla="*/ 5 h 68"/>
                <a:gd name="T70" fmla="*/ 87 w 447"/>
                <a:gd name="T71" fmla="*/ 5 h 68"/>
                <a:gd name="T72" fmla="*/ 113 w 447"/>
                <a:gd name="T73" fmla="*/ 5 h 68"/>
                <a:gd name="T74" fmla="*/ 143 w 447"/>
                <a:gd name="T75" fmla="*/ 5 h 68"/>
                <a:gd name="T76" fmla="*/ 176 w 447"/>
                <a:gd name="T77" fmla="*/ 5 h 68"/>
                <a:gd name="T78" fmla="*/ 210 w 447"/>
                <a:gd name="T79" fmla="*/ 4 h 68"/>
                <a:gd name="T80" fmla="*/ 245 w 447"/>
                <a:gd name="T81" fmla="*/ 4 h 68"/>
                <a:gd name="T82" fmla="*/ 278 w 447"/>
                <a:gd name="T83" fmla="*/ 2 h 68"/>
                <a:gd name="T84" fmla="*/ 309 w 447"/>
                <a:gd name="T85" fmla="*/ 1 h 68"/>
                <a:gd name="T86" fmla="*/ 347 w 447"/>
                <a:gd name="T8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47" h="68">
                  <a:moveTo>
                    <a:pt x="347" y="0"/>
                  </a:moveTo>
                  <a:lnTo>
                    <a:pt x="379" y="1"/>
                  </a:lnTo>
                  <a:lnTo>
                    <a:pt x="405" y="5"/>
                  </a:lnTo>
                  <a:lnTo>
                    <a:pt x="423" y="10"/>
                  </a:lnTo>
                  <a:lnTo>
                    <a:pt x="436" y="17"/>
                  </a:lnTo>
                  <a:lnTo>
                    <a:pt x="444" y="25"/>
                  </a:lnTo>
                  <a:lnTo>
                    <a:pt x="447" y="33"/>
                  </a:lnTo>
                  <a:lnTo>
                    <a:pt x="444" y="42"/>
                  </a:lnTo>
                  <a:lnTo>
                    <a:pt x="438" y="50"/>
                  </a:lnTo>
                  <a:lnTo>
                    <a:pt x="426" y="55"/>
                  </a:lnTo>
                  <a:lnTo>
                    <a:pt x="410" y="59"/>
                  </a:lnTo>
                  <a:lnTo>
                    <a:pt x="388" y="61"/>
                  </a:lnTo>
                  <a:lnTo>
                    <a:pt x="371" y="63"/>
                  </a:lnTo>
                  <a:lnTo>
                    <a:pt x="349" y="63"/>
                  </a:lnTo>
                  <a:lnTo>
                    <a:pt x="320" y="63"/>
                  </a:lnTo>
                  <a:lnTo>
                    <a:pt x="287" y="63"/>
                  </a:lnTo>
                  <a:lnTo>
                    <a:pt x="252" y="64"/>
                  </a:lnTo>
                  <a:lnTo>
                    <a:pt x="216" y="64"/>
                  </a:lnTo>
                  <a:lnTo>
                    <a:pt x="182" y="64"/>
                  </a:lnTo>
                  <a:lnTo>
                    <a:pt x="150" y="64"/>
                  </a:lnTo>
                  <a:lnTo>
                    <a:pt x="122" y="64"/>
                  </a:lnTo>
                  <a:lnTo>
                    <a:pt x="100" y="64"/>
                  </a:lnTo>
                  <a:lnTo>
                    <a:pt x="70" y="67"/>
                  </a:lnTo>
                  <a:lnTo>
                    <a:pt x="46" y="68"/>
                  </a:lnTo>
                  <a:lnTo>
                    <a:pt x="28" y="68"/>
                  </a:lnTo>
                  <a:lnTo>
                    <a:pt x="13" y="67"/>
                  </a:lnTo>
                  <a:lnTo>
                    <a:pt x="6" y="61"/>
                  </a:lnTo>
                  <a:lnTo>
                    <a:pt x="0" y="52"/>
                  </a:lnTo>
                  <a:lnTo>
                    <a:pt x="0" y="38"/>
                  </a:lnTo>
                  <a:lnTo>
                    <a:pt x="7" y="26"/>
                  </a:lnTo>
                  <a:lnTo>
                    <a:pt x="17" y="18"/>
                  </a:lnTo>
                  <a:lnTo>
                    <a:pt x="32" y="10"/>
                  </a:lnTo>
                  <a:lnTo>
                    <a:pt x="49" y="5"/>
                  </a:lnTo>
                  <a:lnTo>
                    <a:pt x="54" y="5"/>
                  </a:lnTo>
                  <a:lnTo>
                    <a:pt x="67" y="5"/>
                  </a:lnTo>
                  <a:lnTo>
                    <a:pt x="87" y="5"/>
                  </a:lnTo>
                  <a:lnTo>
                    <a:pt x="113" y="5"/>
                  </a:lnTo>
                  <a:lnTo>
                    <a:pt x="143" y="5"/>
                  </a:lnTo>
                  <a:lnTo>
                    <a:pt x="176" y="5"/>
                  </a:lnTo>
                  <a:lnTo>
                    <a:pt x="210" y="4"/>
                  </a:lnTo>
                  <a:lnTo>
                    <a:pt x="245" y="4"/>
                  </a:lnTo>
                  <a:lnTo>
                    <a:pt x="278" y="2"/>
                  </a:lnTo>
                  <a:lnTo>
                    <a:pt x="309" y="1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9" name="Freeform 99"/>
            <p:cNvSpPr/>
            <p:nvPr/>
          </p:nvSpPr>
          <p:spPr bwMode="auto">
            <a:xfrm>
              <a:off x="5832305" y="5547751"/>
              <a:ext cx="486821" cy="81137"/>
            </a:xfrm>
            <a:custGeom>
              <a:avLst/>
              <a:gdLst>
                <a:gd name="T0" fmla="*/ 386 w 444"/>
                <a:gd name="T1" fmla="*/ 0 h 74"/>
                <a:gd name="T2" fmla="*/ 407 w 444"/>
                <a:gd name="T3" fmla="*/ 0 h 74"/>
                <a:gd name="T4" fmla="*/ 423 w 444"/>
                <a:gd name="T5" fmla="*/ 2 h 74"/>
                <a:gd name="T6" fmla="*/ 435 w 444"/>
                <a:gd name="T7" fmla="*/ 6 h 74"/>
                <a:gd name="T8" fmla="*/ 443 w 444"/>
                <a:gd name="T9" fmla="*/ 14 h 74"/>
                <a:gd name="T10" fmla="*/ 444 w 444"/>
                <a:gd name="T11" fmla="*/ 25 h 74"/>
                <a:gd name="T12" fmla="*/ 439 w 444"/>
                <a:gd name="T13" fmla="*/ 39 h 74"/>
                <a:gd name="T14" fmla="*/ 428 w 444"/>
                <a:gd name="T15" fmla="*/ 50 h 74"/>
                <a:gd name="T16" fmla="*/ 414 w 444"/>
                <a:gd name="T17" fmla="*/ 59 h 74"/>
                <a:gd name="T18" fmla="*/ 396 w 444"/>
                <a:gd name="T19" fmla="*/ 65 h 74"/>
                <a:gd name="T20" fmla="*/ 375 w 444"/>
                <a:gd name="T21" fmla="*/ 69 h 74"/>
                <a:gd name="T22" fmla="*/ 351 w 444"/>
                <a:gd name="T23" fmla="*/ 72 h 74"/>
                <a:gd name="T24" fmla="*/ 326 w 444"/>
                <a:gd name="T25" fmla="*/ 73 h 74"/>
                <a:gd name="T26" fmla="*/ 301 w 444"/>
                <a:gd name="T27" fmla="*/ 73 h 74"/>
                <a:gd name="T28" fmla="*/ 275 w 444"/>
                <a:gd name="T29" fmla="*/ 73 h 74"/>
                <a:gd name="T30" fmla="*/ 250 w 444"/>
                <a:gd name="T31" fmla="*/ 72 h 74"/>
                <a:gd name="T32" fmla="*/ 225 w 444"/>
                <a:gd name="T33" fmla="*/ 72 h 74"/>
                <a:gd name="T34" fmla="*/ 202 w 444"/>
                <a:gd name="T35" fmla="*/ 72 h 74"/>
                <a:gd name="T36" fmla="*/ 176 w 444"/>
                <a:gd name="T37" fmla="*/ 73 h 74"/>
                <a:gd name="T38" fmla="*/ 148 w 444"/>
                <a:gd name="T39" fmla="*/ 73 h 74"/>
                <a:gd name="T40" fmla="*/ 121 w 444"/>
                <a:gd name="T41" fmla="*/ 74 h 74"/>
                <a:gd name="T42" fmla="*/ 94 w 444"/>
                <a:gd name="T43" fmla="*/ 74 h 74"/>
                <a:gd name="T44" fmla="*/ 70 w 444"/>
                <a:gd name="T45" fmla="*/ 73 h 74"/>
                <a:gd name="T46" fmla="*/ 46 w 444"/>
                <a:gd name="T47" fmla="*/ 72 h 74"/>
                <a:gd name="T48" fmla="*/ 28 w 444"/>
                <a:gd name="T49" fmla="*/ 68 h 74"/>
                <a:gd name="T50" fmla="*/ 13 w 444"/>
                <a:gd name="T51" fmla="*/ 61 h 74"/>
                <a:gd name="T52" fmla="*/ 4 w 444"/>
                <a:gd name="T53" fmla="*/ 53 h 74"/>
                <a:gd name="T54" fmla="*/ 0 w 444"/>
                <a:gd name="T55" fmla="*/ 43 h 74"/>
                <a:gd name="T56" fmla="*/ 3 w 444"/>
                <a:gd name="T57" fmla="*/ 31 h 74"/>
                <a:gd name="T58" fmla="*/ 12 w 444"/>
                <a:gd name="T59" fmla="*/ 22 h 74"/>
                <a:gd name="T60" fmla="*/ 28 w 444"/>
                <a:gd name="T61" fmla="*/ 14 h 74"/>
                <a:gd name="T62" fmla="*/ 46 w 444"/>
                <a:gd name="T63" fmla="*/ 10 h 74"/>
                <a:gd name="T64" fmla="*/ 68 w 444"/>
                <a:gd name="T65" fmla="*/ 8 h 74"/>
                <a:gd name="T66" fmla="*/ 94 w 444"/>
                <a:gd name="T67" fmla="*/ 5 h 74"/>
                <a:gd name="T68" fmla="*/ 123 w 444"/>
                <a:gd name="T69" fmla="*/ 5 h 74"/>
                <a:gd name="T70" fmla="*/ 152 w 444"/>
                <a:gd name="T71" fmla="*/ 5 h 74"/>
                <a:gd name="T72" fmla="*/ 183 w 444"/>
                <a:gd name="T73" fmla="*/ 6 h 74"/>
                <a:gd name="T74" fmla="*/ 214 w 444"/>
                <a:gd name="T75" fmla="*/ 8 h 74"/>
                <a:gd name="T76" fmla="*/ 246 w 444"/>
                <a:gd name="T77" fmla="*/ 8 h 74"/>
                <a:gd name="T78" fmla="*/ 278 w 444"/>
                <a:gd name="T79" fmla="*/ 6 h 74"/>
                <a:gd name="T80" fmla="*/ 308 w 444"/>
                <a:gd name="T81" fmla="*/ 5 h 74"/>
                <a:gd name="T82" fmla="*/ 337 w 444"/>
                <a:gd name="T83" fmla="*/ 2 h 74"/>
                <a:gd name="T84" fmla="*/ 363 w 444"/>
                <a:gd name="T85" fmla="*/ 1 h 74"/>
                <a:gd name="T86" fmla="*/ 386 w 444"/>
                <a:gd name="T87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44" h="74">
                  <a:moveTo>
                    <a:pt x="386" y="0"/>
                  </a:moveTo>
                  <a:lnTo>
                    <a:pt x="407" y="0"/>
                  </a:lnTo>
                  <a:lnTo>
                    <a:pt x="423" y="2"/>
                  </a:lnTo>
                  <a:lnTo>
                    <a:pt x="435" y="6"/>
                  </a:lnTo>
                  <a:lnTo>
                    <a:pt x="443" y="14"/>
                  </a:lnTo>
                  <a:lnTo>
                    <a:pt x="444" y="25"/>
                  </a:lnTo>
                  <a:lnTo>
                    <a:pt x="439" y="39"/>
                  </a:lnTo>
                  <a:lnTo>
                    <a:pt x="428" y="50"/>
                  </a:lnTo>
                  <a:lnTo>
                    <a:pt x="414" y="59"/>
                  </a:lnTo>
                  <a:lnTo>
                    <a:pt x="396" y="65"/>
                  </a:lnTo>
                  <a:lnTo>
                    <a:pt x="375" y="69"/>
                  </a:lnTo>
                  <a:lnTo>
                    <a:pt x="351" y="72"/>
                  </a:lnTo>
                  <a:lnTo>
                    <a:pt x="326" y="73"/>
                  </a:lnTo>
                  <a:lnTo>
                    <a:pt x="301" y="73"/>
                  </a:lnTo>
                  <a:lnTo>
                    <a:pt x="275" y="73"/>
                  </a:lnTo>
                  <a:lnTo>
                    <a:pt x="250" y="72"/>
                  </a:lnTo>
                  <a:lnTo>
                    <a:pt x="225" y="72"/>
                  </a:lnTo>
                  <a:lnTo>
                    <a:pt x="202" y="72"/>
                  </a:lnTo>
                  <a:lnTo>
                    <a:pt x="176" y="73"/>
                  </a:lnTo>
                  <a:lnTo>
                    <a:pt x="148" y="73"/>
                  </a:lnTo>
                  <a:lnTo>
                    <a:pt x="121" y="74"/>
                  </a:lnTo>
                  <a:lnTo>
                    <a:pt x="94" y="74"/>
                  </a:lnTo>
                  <a:lnTo>
                    <a:pt x="70" y="73"/>
                  </a:lnTo>
                  <a:lnTo>
                    <a:pt x="46" y="72"/>
                  </a:lnTo>
                  <a:lnTo>
                    <a:pt x="28" y="68"/>
                  </a:lnTo>
                  <a:lnTo>
                    <a:pt x="13" y="61"/>
                  </a:lnTo>
                  <a:lnTo>
                    <a:pt x="4" y="53"/>
                  </a:lnTo>
                  <a:lnTo>
                    <a:pt x="0" y="43"/>
                  </a:lnTo>
                  <a:lnTo>
                    <a:pt x="3" y="31"/>
                  </a:lnTo>
                  <a:lnTo>
                    <a:pt x="12" y="22"/>
                  </a:lnTo>
                  <a:lnTo>
                    <a:pt x="28" y="14"/>
                  </a:lnTo>
                  <a:lnTo>
                    <a:pt x="46" y="10"/>
                  </a:lnTo>
                  <a:lnTo>
                    <a:pt x="68" y="8"/>
                  </a:lnTo>
                  <a:lnTo>
                    <a:pt x="94" y="5"/>
                  </a:lnTo>
                  <a:lnTo>
                    <a:pt x="123" y="5"/>
                  </a:lnTo>
                  <a:lnTo>
                    <a:pt x="152" y="5"/>
                  </a:lnTo>
                  <a:lnTo>
                    <a:pt x="183" y="6"/>
                  </a:lnTo>
                  <a:lnTo>
                    <a:pt x="214" y="8"/>
                  </a:lnTo>
                  <a:lnTo>
                    <a:pt x="246" y="8"/>
                  </a:lnTo>
                  <a:lnTo>
                    <a:pt x="278" y="6"/>
                  </a:lnTo>
                  <a:lnTo>
                    <a:pt x="308" y="5"/>
                  </a:lnTo>
                  <a:lnTo>
                    <a:pt x="337" y="2"/>
                  </a:lnTo>
                  <a:lnTo>
                    <a:pt x="363" y="1"/>
                  </a:lnTo>
                  <a:lnTo>
                    <a:pt x="38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0" name="Freeform 100"/>
            <p:cNvSpPr/>
            <p:nvPr/>
          </p:nvSpPr>
          <p:spPr bwMode="auto">
            <a:xfrm>
              <a:off x="5878356" y="5553233"/>
              <a:ext cx="398009" cy="54822"/>
            </a:xfrm>
            <a:custGeom>
              <a:avLst/>
              <a:gdLst>
                <a:gd name="T0" fmla="*/ 323 w 363"/>
                <a:gd name="T1" fmla="*/ 0 h 50"/>
                <a:gd name="T2" fmla="*/ 340 w 363"/>
                <a:gd name="T3" fmla="*/ 1 h 50"/>
                <a:gd name="T4" fmla="*/ 352 w 363"/>
                <a:gd name="T5" fmla="*/ 4 h 50"/>
                <a:gd name="T6" fmla="*/ 360 w 363"/>
                <a:gd name="T7" fmla="*/ 9 h 50"/>
                <a:gd name="T8" fmla="*/ 363 w 363"/>
                <a:gd name="T9" fmla="*/ 17 h 50"/>
                <a:gd name="T10" fmla="*/ 360 w 363"/>
                <a:gd name="T11" fmla="*/ 26 h 50"/>
                <a:gd name="T12" fmla="*/ 351 w 363"/>
                <a:gd name="T13" fmla="*/ 33 h 50"/>
                <a:gd name="T14" fmla="*/ 337 w 363"/>
                <a:gd name="T15" fmla="*/ 38 h 50"/>
                <a:gd name="T16" fmla="*/ 320 w 363"/>
                <a:gd name="T17" fmla="*/ 42 h 50"/>
                <a:gd name="T18" fmla="*/ 299 w 363"/>
                <a:gd name="T19" fmla="*/ 43 h 50"/>
                <a:gd name="T20" fmla="*/ 276 w 363"/>
                <a:gd name="T21" fmla="*/ 45 h 50"/>
                <a:gd name="T22" fmla="*/ 253 w 363"/>
                <a:gd name="T23" fmla="*/ 45 h 50"/>
                <a:gd name="T24" fmla="*/ 229 w 363"/>
                <a:gd name="T25" fmla="*/ 45 h 50"/>
                <a:gd name="T26" fmla="*/ 207 w 363"/>
                <a:gd name="T27" fmla="*/ 45 h 50"/>
                <a:gd name="T28" fmla="*/ 186 w 363"/>
                <a:gd name="T29" fmla="*/ 45 h 50"/>
                <a:gd name="T30" fmla="*/ 165 w 363"/>
                <a:gd name="T31" fmla="*/ 45 h 50"/>
                <a:gd name="T32" fmla="*/ 141 w 363"/>
                <a:gd name="T33" fmla="*/ 46 h 50"/>
                <a:gd name="T34" fmla="*/ 118 w 363"/>
                <a:gd name="T35" fmla="*/ 47 h 50"/>
                <a:gd name="T36" fmla="*/ 93 w 363"/>
                <a:gd name="T37" fmla="*/ 48 h 50"/>
                <a:gd name="T38" fmla="*/ 68 w 363"/>
                <a:gd name="T39" fmla="*/ 48 h 50"/>
                <a:gd name="T40" fmla="*/ 47 w 363"/>
                <a:gd name="T41" fmla="*/ 50 h 50"/>
                <a:gd name="T42" fmla="*/ 28 w 363"/>
                <a:gd name="T43" fmla="*/ 48 h 50"/>
                <a:gd name="T44" fmla="*/ 13 w 363"/>
                <a:gd name="T45" fmla="*/ 46 h 50"/>
                <a:gd name="T46" fmla="*/ 4 w 363"/>
                <a:gd name="T47" fmla="*/ 42 h 50"/>
                <a:gd name="T48" fmla="*/ 0 w 363"/>
                <a:gd name="T49" fmla="*/ 37 h 50"/>
                <a:gd name="T50" fmla="*/ 4 w 363"/>
                <a:gd name="T51" fmla="*/ 26 h 50"/>
                <a:gd name="T52" fmla="*/ 14 w 363"/>
                <a:gd name="T53" fmla="*/ 18 h 50"/>
                <a:gd name="T54" fmla="*/ 29 w 363"/>
                <a:gd name="T55" fmla="*/ 13 h 50"/>
                <a:gd name="T56" fmla="*/ 47 w 363"/>
                <a:gd name="T57" fmla="*/ 11 h 50"/>
                <a:gd name="T58" fmla="*/ 69 w 363"/>
                <a:gd name="T59" fmla="*/ 8 h 50"/>
                <a:gd name="T60" fmla="*/ 94 w 363"/>
                <a:gd name="T61" fmla="*/ 8 h 50"/>
                <a:gd name="T62" fmla="*/ 121 w 363"/>
                <a:gd name="T63" fmla="*/ 8 h 50"/>
                <a:gd name="T64" fmla="*/ 147 w 363"/>
                <a:gd name="T65" fmla="*/ 8 h 50"/>
                <a:gd name="T66" fmla="*/ 173 w 363"/>
                <a:gd name="T67" fmla="*/ 9 h 50"/>
                <a:gd name="T68" fmla="*/ 200 w 363"/>
                <a:gd name="T69" fmla="*/ 9 h 50"/>
                <a:gd name="T70" fmla="*/ 228 w 363"/>
                <a:gd name="T71" fmla="*/ 8 h 50"/>
                <a:gd name="T72" fmla="*/ 255 w 363"/>
                <a:gd name="T73" fmla="*/ 5 h 50"/>
                <a:gd name="T74" fmla="*/ 280 w 363"/>
                <a:gd name="T75" fmla="*/ 4 h 50"/>
                <a:gd name="T76" fmla="*/ 302 w 363"/>
                <a:gd name="T77" fmla="*/ 1 h 50"/>
                <a:gd name="T78" fmla="*/ 323 w 363"/>
                <a:gd name="T7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63" h="50">
                  <a:moveTo>
                    <a:pt x="323" y="0"/>
                  </a:moveTo>
                  <a:lnTo>
                    <a:pt x="340" y="1"/>
                  </a:lnTo>
                  <a:lnTo>
                    <a:pt x="352" y="4"/>
                  </a:lnTo>
                  <a:lnTo>
                    <a:pt x="360" y="9"/>
                  </a:lnTo>
                  <a:lnTo>
                    <a:pt x="363" y="17"/>
                  </a:lnTo>
                  <a:lnTo>
                    <a:pt x="360" y="26"/>
                  </a:lnTo>
                  <a:lnTo>
                    <a:pt x="351" y="33"/>
                  </a:lnTo>
                  <a:lnTo>
                    <a:pt x="337" y="38"/>
                  </a:lnTo>
                  <a:lnTo>
                    <a:pt x="320" y="42"/>
                  </a:lnTo>
                  <a:lnTo>
                    <a:pt x="299" y="43"/>
                  </a:lnTo>
                  <a:lnTo>
                    <a:pt x="276" y="45"/>
                  </a:lnTo>
                  <a:lnTo>
                    <a:pt x="253" y="45"/>
                  </a:lnTo>
                  <a:lnTo>
                    <a:pt x="229" y="45"/>
                  </a:lnTo>
                  <a:lnTo>
                    <a:pt x="207" y="45"/>
                  </a:lnTo>
                  <a:lnTo>
                    <a:pt x="186" y="45"/>
                  </a:lnTo>
                  <a:lnTo>
                    <a:pt x="165" y="45"/>
                  </a:lnTo>
                  <a:lnTo>
                    <a:pt x="141" y="46"/>
                  </a:lnTo>
                  <a:lnTo>
                    <a:pt x="118" y="47"/>
                  </a:lnTo>
                  <a:lnTo>
                    <a:pt x="93" y="48"/>
                  </a:lnTo>
                  <a:lnTo>
                    <a:pt x="68" y="48"/>
                  </a:lnTo>
                  <a:lnTo>
                    <a:pt x="47" y="50"/>
                  </a:lnTo>
                  <a:lnTo>
                    <a:pt x="28" y="48"/>
                  </a:lnTo>
                  <a:lnTo>
                    <a:pt x="13" y="46"/>
                  </a:lnTo>
                  <a:lnTo>
                    <a:pt x="4" y="42"/>
                  </a:lnTo>
                  <a:lnTo>
                    <a:pt x="0" y="37"/>
                  </a:lnTo>
                  <a:lnTo>
                    <a:pt x="4" y="26"/>
                  </a:lnTo>
                  <a:lnTo>
                    <a:pt x="14" y="18"/>
                  </a:lnTo>
                  <a:lnTo>
                    <a:pt x="29" y="13"/>
                  </a:lnTo>
                  <a:lnTo>
                    <a:pt x="47" y="11"/>
                  </a:lnTo>
                  <a:lnTo>
                    <a:pt x="69" y="8"/>
                  </a:lnTo>
                  <a:lnTo>
                    <a:pt x="94" y="8"/>
                  </a:lnTo>
                  <a:lnTo>
                    <a:pt x="121" y="8"/>
                  </a:lnTo>
                  <a:lnTo>
                    <a:pt x="147" y="8"/>
                  </a:lnTo>
                  <a:lnTo>
                    <a:pt x="173" y="9"/>
                  </a:lnTo>
                  <a:lnTo>
                    <a:pt x="200" y="9"/>
                  </a:lnTo>
                  <a:lnTo>
                    <a:pt x="228" y="8"/>
                  </a:lnTo>
                  <a:lnTo>
                    <a:pt x="255" y="5"/>
                  </a:lnTo>
                  <a:lnTo>
                    <a:pt x="280" y="4"/>
                  </a:lnTo>
                  <a:lnTo>
                    <a:pt x="302" y="1"/>
                  </a:lnTo>
                  <a:lnTo>
                    <a:pt x="32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1" name="Freeform 101"/>
            <p:cNvSpPr/>
            <p:nvPr/>
          </p:nvSpPr>
          <p:spPr bwMode="auto">
            <a:xfrm>
              <a:off x="5904671" y="5616827"/>
              <a:ext cx="365116" cy="39472"/>
            </a:xfrm>
            <a:custGeom>
              <a:avLst/>
              <a:gdLst>
                <a:gd name="T0" fmla="*/ 297 w 333"/>
                <a:gd name="T1" fmla="*/ 0 h 36"/>
                <a:gd name="T2" fmla="*/ 311 w 333"/>
                <a:gd name="T3" fmla="*/ 0 h 36"/>
                <a:gd name="T4" fmla="*/ 323 w 333"/>
                <a:gd name="T5" fmla="*/ 2 h 36"/>
                <a:gd name="T6" fmla="*/ 331 w 333"/>
                <a:gd name="T7" fmla="*/ 7 h 36"/>
                <a:gd name="T8" fmla="*/ 333 w 333"/>
                <a:gd name="T9" fmla="*/ 14 h 36"/>
                <a:gd name="T10" fmla="*/ 330 w 333"/>
                <a:gd name="T11" fmla="*/ 22 h 36"/>
                <a:gd name="T12" fmla="*/ 319 w 333"/>
                <a:gd name="T13" fmla="*/ 28 h 36"/>
                <a:gd name="T14" fmla="*/ 303 w 333"/>
                <a:gd name="T15" fmla="*/ 31 h 36"/>
                <a:gd name="T16" fmla="*/ 285 w 333"/>
                <a:gd name="T17" fmla="*/ 34 h 36"/>
                <a:gd name="T18" fmla="*/ 263 w 333"/>
                <a:gd name="T19" fmla="*/ 35 h 36"/>
                <a:gd name="T20" fmla="*/ 239 w 333"/>
                <a:gd name="T21" fmla="*/ 35 h 36"/>
                <a:gd name="T22" fmla="*/ 216 w 333"/>
                <a:gd name="T23" fmla="*/ 35 h 36"/>
                <a:gd name="T24" fmla="*/ 192 w 333"/>
                <a:gd name="T25" fmla="*/ 34 h 36"/>
                <a:gd name="T26" fmla="*/ 171 w 333"/>
                <a:gd name="T27" fmla="*/ 34 h 36"/>
                <a:gd name="T28" fmla="*/ 152 w 333"/>
                <a:gd name="T29" fmla="*/ 34 h 36"/>
                <a:gd name="T30" fmla="*/ 131 w 333"/>
                <a:gd name="T31" fmla="*/ 34 h 36"/>
                <a:gd name="T32" fmla="*/ 107 w 333"/>
                <a:gd name="T33" fmla="*/ 35 h 36"/>
                <a:gd name="T34" fmla="*/ 85 w 333"/>
                <a:gd name="T35" fmla="*/ 35 h 36"/>
                <a:gd name="T36" fmla="*/ 62 w 333"/>
                <a:gd name="T37" fmla="*/ 36 h 36"/>
                <a:gd name="T38" fmla="*/ 43 w 333"/>
                <a:gd name="T39" fmla="*/ 36 h 36"/>
                <a:gd name="T40" fmla="*/ 26 w 333"/>
                <a:gd name="T41" fmla="*/ 35 h 36"/>
                <a:gd name="T42" fmla="*/ 11 w 333"/>
                <a:gd name="T43" fmla="*/ 32 h 36"/>
                <a:gd name="T44" fmla="*/ 4 w 333"/>
                <a:gd name="T45" fmla="*/ 30 h 36"/>
                <a:gd name="T46" fmla="*/ 0 w 333"/>
                <a:gd name="T47" fmla="*/ 25 h 36"/>
                <a:gd name="T48" fmla="*/ 4 w 333"/>
                <a:gd name="T49" fmla="*/ 17 h 36"/>
                <a:gd name="T50" fmla="*/ 13 w 333"/>
                <a:gd name="T51" fmla="*/ 10 h 36"/>
                <a:gd name="T52" fmla="*/ 26 w 333"/>
                <a:gd name="T53" fmla="*/ 6 h 36"/>
                <a:gd name="T54" fmla="*/ 43 w 333"/>
                <a:gd name="T55" fmla="*/ 4 h 36"/>
                <a:gd name="T56" fmla="*/ 64 w 333"/>
                <a:gd name="T57" fmla="*/ 2 h 36"/>
                <a:gd name="T58" fmla="*/ 86 w 333"/>
                <a:gd name="T59" fmla="*/ 2 h 36"/>
                <a:gd name="T60" fmla="*/ 110 w 333"/>
                <a:gd name="T61" fmla="*/ 2 h 36"/>
                <a:gd name="T62" fmla="*/ 134 w 333"/>
                <a:gd name="T63" fmla="*/ 4 h 36"/>
                <a:gd name="T64" fmla="*/ 158 w 333"/>
                <a:gd name="T65" fmla="*/ 5 h 36"/>
                <a:gd name="T66" fmla="*/ 184 w 333"/>
                <a:gd name="T67" fmla="*/ 5 h 36"/>
                <a:gd name="T68" fmla="*/ 209 w 333"/>
                <a:gd name="T69" fmla="*/ 4 h 36"/>
                <a:gd name="T70" fmla="*/ 234 w 333"/>
                <a:gd name="T71" fmla="*/ 2 h 36"/>
                <a:gd name="T72" fmla="*/ 256 w 333"/>
                <a:gd name="T73" fmla="*/ 1 h 36"/>
                <a:gd name="T74" fmla="*/ 277 w 333"/>
                <a:gd name="T75" fmla="*/ 0 h 36"/>
                <a:gd name="T76" fmla="*/ 297 w 333"/>
                <a:gd name="T7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33" h="36">
                  <a:moveTo>
                    <a:pt x="297" y="0"/>
                  </a:moveTo>
                  <a:lnTo>
                    <a:pt x="311" y="0"/>
                  </a:lnTo>
                  <a:lnTo>
                    <a:pt x="323" y="2"/>
                  </a:lnTo>
                  <a:lnTo>
                    <a:pt x="331" y="7"/>
                  </a:lnTo>
                  <a:lnTo>
                    <a:pt x="333" y="14"/>
                  </a:lnTo>
                  <a:lnTo>
                    <a:pt x="330" y="22"/>
                  </a:lnTo>
                  <a:lnTo>
                    <a:pt x="319" y="28"/>
                  </a:lnTo>
                  <a:lnTo>
                    <a:pt x="303" y="31"/>
                  </a:lnTo>
                  <a:lnTo>
                    <a:pt x="285" y="34"/>
                  </a:lnTo>
                  <a:lnTo>
                    <a:pt x="263" y="35"/>
                  </a:lnTo>
                  <a:lnTo>
                    <a:pt x="239" y="35"/>
                  </a:lnTo>
                  <a:lnTo>
                    <a:pt x="216" y="35"/>
                  </a:lnTo>
                  <a:lnTo>
                    <a:pt x="192" y="34"/>
                  </a:lnTo>
                  <a:lnTo>
                    <a:pt x="171" y="34"/>
                  </a:lnTo>
                  <a:lnTo>
                    <a:pt x="152" y="34"/>
                  </a:lnTo>
                  <a:lnTo>
                    <a:pt x="131" y="34"/>
                  </a:lnTo>
                  <a:lnTo>
                    <a:pt x="107" y="35"/>
                  </a:lnTo>
                  <a:lnTo>
                    <a:pt x="85" y="35"/>
                  </a:lnTo>
                  <a:lnTo>
                    <a:pt x="62" y="36"/>
                  </a:lnTo>
                  <a:lnTo>
                    <a:pt x="43" y="36"/>
                  </a:lnTo>
                  <a:lnTo>
                    <a:pt x="26" y="35"/>
                  </a:lnTo>
                  <a:lnTo>
                    <a:pt x="11" y="32"/>
                  </a:lnTo>
                  <a:lnTo>
                    <a:pt x="4" y="30"/>
                  </a:lnTo>
                  <a:lnTo>
                    <a:pt x="0" y="25"/>
                  </a:lnTo>
                  <a:lnTo>
                    <a:pt x="4" y="17"/>
                  </a:lnTo>
                  <a:lnTo>
                    <a:pt x="13" y="10"/>
                  </a:lnTo>
                  <a:lnTo>
                    <a:pt x="26" y="6"/>
                  </a:lnTo>
                  <a:lnTo>
                    <a:pt x="43" y="4"/>
                  </a:lnTo>
                  <a:lnTo>
                    <a:pt x="64" y="2"/>
                  </a:lnTo>
                  <a:lnTo>
                    <a:pt x="86" y="2"/>
                  </a:lnTo>
                  <a:lnTo>
                    <a:pt x="110" y="2"/>
                  </a:lnTo>
                  <a:lnTo>
                    <a:pt x="134" y="4"/>
                  </a:lnTo>
                  <a:lnTo>
                    <a:pt x="158" y="5"/>
                  </a:lnTo>
                  <a:lnTo>
                    <a:pt x="184" y="5"/>
                  </a:lnTo>
                  <a:lnTo>
                    <a:pt x="209" y="4"/>
                  </a:lnTo>
                  <a:lnTo>
                    <a:pt x="234" y="2"/>
                  </a:lnTo>
                  <a:lnTo>
                    <a:pt x="256" y="1"/>
                  </a:lnTo>
                  <a:lnTo>
                    <a:pt x="277" y="0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2" name="Freeform 102"/>
            <p:cNvSpPr/>
            <p:nvPr/>
          </p:nvSpPr>
          <p:spPr bwMode="auto">
            <a:xfrm>
              <a:off x="5902478" y="5674939"/>
              <a:ext cx="355248" cy="28508"/>
            </a:xfrm>
            <a:custGeom>
              <a:avLst/>
              <a:gdLst>
                <a:gd name="T0" fmla="*/ 96 w 324"/>
                <a:gd name="T1" fmla="*/ 0 h 26"/>
                <a:gd name="T2" fmla="*/ 122 w 324"/>
                <a:gd name="T3" fmla="*/ 2 h 26"/>
                <a:gd name="T4" fmla="*/ 150 w 324"/>
                <a:gd name="T5" fmla="*/ 3 h 26"/>
                <a:gd name="T6" fmla="*/ 177 w 324"/>
                <a:gd name="T7" fmla="*/ 3 h 26"/>
                <a:gd name="T8" fmla="*/ 206 w 324"/>
                <a:gd name="T9" fmla="*/ 3 h 26"/>
                <a:gd name="T10" fmla="*/ 232 w 324"/>
                <a:gd name="T11" fmla="*/ 3 h 26"/>
                <a:gd name="T12" fmla="*/ 257 w 324"/>
                <a:gd name="T13" fmla="*/ 2 h 26"/>
                <a:gd name="T14" fmla="*/ 279 w 324"/>
                <a:gd name="T15" fmla="*/ 2 h 26"/>
                <a:gd name="T16" fmla="*/ 298 w 324"/>
                <a:gd name="T17" fmla="*/ 3 h 26"/>
                <a:gd name="T18" fmla="*/ 312 w 324"/>
                <a:gd name="T19" fmla="*/ 4 h 26"/>
                <a:gd name="T20" fmla="*/ 321 w 324"/>
                <a:gd name="T21" fmla="*/ 7 h 26"/>
                <a:gd name="T22" fmla="*/ 324 w 324"/>
                <a:gd name="T23" fmla="*/ 12 h 26"/>
                <a:gd name="T24" fmla="*/ 320 w 324"/>
                <a:gd name="T25" fmla="*/ 17 h 26"/>
                <a:gd name="T26" fmla="*/ 309 w 324"/>
                <a:gd name="T27" fmla="*/ 20 h 26"/>
                <a:gd name="T28" fmla="*/ 294 w 324"/>
                <a:gd name="T29" fmla="*/ 23 h 26"/>
                <a:gd name="T30" fmla="*/ 274 w 324"/>
                <a:gd name="T31" fmla="*/ 24 h 26"/>
                <a:gd name="T32" fmla="*/ 252 w 324"/>
                <a:gd name="T33" fmla="*/ 25 h 26"/>
                <a:gd name="T34" fmla="*/ 227 w 324"/>
                <a:gd name="T35" fmla="*/ 24 h 26"/>
                <a:gd name="T36" fmla="*/ 202 w 324"/>
                <a:gd name="T37" fmla="*/ 24 h 26"/>
                <a:gd name="T38" fmla="*/ 178 w 324"/>
                <a:gd name="T39" fmla="*/ 24 h 26"/>
                <a:gd name="T40" fmla="*/ 157 w 324"/>
                <a:gd name="T41" fmla="*/ 23 h 26"/>
                <a:gd name="T42" fmla="*/ 136 w 324"/>
                <a:gd name="T43" fmla="*/ 23 h 26"/>
                <a:gd name="T44" fmla="*/ 113 w 324"/>
                <a:gd name="T45" fmla="*/ 24 h 26"/>
                <a:gd name="T46" fmla="*/ 89 w 324"/>
                <a:gd name="T47" fmla="*/ 25 h 26"/>
                <a:gd name="T48" fmla="*/ 67 w 324"/>
                <a:gd name="T49" fmla="*/ 26 h 26"/>
                <a:gd name="T50" fmla="*/ 46 w 324"/>
                <a:gd name="T51" fmla="*/ 26 h 26"/>
                <a:gd name="T52" fmla="*/ 28 w 324"/>
                <a:gd name="T53" fmla="*/ 26 h 26"/>
                <a:gd name="T54" fmla="*/ 13 w 324"/>
                <a:gd name="T55" fmla="*/ 25 h 26"/>
                <a:gd name="T56" fmla="*/ 3 w 324"/>
                <a:gd name="T57" fmla="*/ 21 h 26"/>
                <a:gd name="T58" fmla="*/ 0 w 324"/>
                <a:gd name="T59" fmla="*/ 16 h 26"/>
                <a:gd name="T60" fmla="*/ 4 w 324"/>
                <a:gd name="T61" fmla="*/ 11 h 26"/>
                <a:gd name="T62" fmla="*/ 13 w 324"/>
                <a:gd name="T63" fmla="*/ 7 h 26"/>
                <a:gd name="T64" fmla="*/ 29 w 324"/>
                <a:gd name="T65" fmla="*/ 3 h 26"/>
                <a:gd name="T66" fmla="*/ 49 w 324"/>
                <a:gd name="T67" fmla="*/ 2 h 26"/>
                <a:gd name="T68" fmla="*/ 71 w 324"/>
                <a:gd name="T69" fmla="*/ 0 h 26"/>
                <a:gd name="T70" fmla="*/ 96 w 324"/>
                <a:gd name="T7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4" h="26">
                  <a:moveTo>
                    <a:pt x="96" y="0"/>
                  </a:moveTo>
                  <a:lnTo>
                    <a:pt x="122" y="2"/>
                  </a:lnTo>
                  <a:lnTo>
                    <a:pt x="150" y="3"/>
                  </a:lnTo>
                  <a:lnTo>
                    <a:pt x="177" y="3"/>
                  </a:lnTo>
                  <a:lnTo>
                    <a:pt x="206" y="3"/>
                  </a:lnTo>
                  <a:lnTo>
                    <a:pt x="232" y="3"/>
                  </a:lnTo>
                  <a:lnTo>
                    <a:pt x="257" y="2"/>
                  </a:lnTo>
                  <a:lnTo>
                    <a:pt x="279" y="2"/>
                  </a:lnTo>
                  <a:lnTo>
                    <a:pt x="298" y="3"/>
                  </a:lnTo>
                  <a:lnTo>
                    <a:pt x="312" y="4"/>
                  </a:lnTo>
                  <a:lnTo>
                    <a:pt x="321" y="7"/>
                  </a:lnTo>
                  <a:lnTo>
                    <a:pt x="324" y="12"/>
                  </a:lnTo>
                  <a:lnTo>
                    <a:pt x="320" y="17"/>
                  </a:lnTo>
                  <a:lnTo>
                    <a:pt x="309" y="20"/>
                  </a:lnTo>
                  <a:lnTo>
                    <a:pt x="294" y="23"/>
                  </a:lnTo>
                  <a:lnTo>
                    <a:pt x="274" y="24"/>
                  </a:lnTo>
                  <a:lnTo>
                    <a:pt x="252" y="25"/>
                  </a:lnTo>
                  <a:lnTo>
                    <a:pt x="227" y="24"/>
                  </a:lnTo>
                  <a:lnTo>
                    <a:pt x="202" y="24"/>
                  </a:lnTo>
                  <a:lnTo>
                    <a:pt x="178" y="24"/>
                  </a:lnTo>
                  <a:lnTo>
                    <a:pt x="157" y="23"/>
                  </a:lnTo>
                  <a:lnTo>
                    <a:pt x="136" y="23"/>
                  </a:lnTo>
                  <a:lnTo>
                    <a:pt x="113" y="24"/>
                  </a:lnTo>
                  <a:lnTo>
                    <a:pt x="89" y="25"/>
                  </a:lnTo>
                  <a:lnTo>
                    <a:pt x="67" y="26"/>
                  </a:lnTo>
                  <a:lnTo>
                    <a:pt x="46" y="26"/>
                  </a:lnTo>
                  <a:lnTo>
                    <a:pt x="28" y="26"/>
                  </a:lnTo>
                  <a:lnTo>
                    <a:pt x="13" y="25"/>
                  </a:lnTo>
                  <a:lnTo>
                    <a:pt x="3" y="21"/>
                  </a:lnTo>
                  <a:lnTo>
                    <a:pt x="0" y="16"/>
                  </a:lnTo>
                  <a:lnTo>
                    <a:pt x="4" y="11"/>
                  </a:lnTo>
                  <a:lnTo>
                    <a:pt x="13" y="7"/>
                  </a:lnTo>
                  <a:lnTo>
                    <a:pt x="29" y="3"/>
                  </a:lnTo>
                  <a:lnTo>
                    <a:pt x="49" y="2"/>
                  </a:lnTo>
                  <a:lnTo>
                    <a:pt x="71" y="0"/>
                  </a:lnTo>
                  <a:lnTo>
                    <a:pt x="9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3" name="Freeform 103"/>
            <p:cNvSpPr/>
            <p:nvPr/>
          </p:nvSpPr>
          <p:spPr bwMode="auto">
            <a:xfrm>
              <a:off x="5920021" y="5724278"/>
              <a:ext cx="325644" cy="29604"/>
            </a:xfrm>
            <a:custGeom>
              <a:avLst/>
              <a:gdLst>
                <a:gd name="T0" fmla="*/ 257 w 297"/>
                <a:gd name="T1" fmla="*/ 0 h 27"/>
                <a:gd name="T2" fmla="*/ 274 w 297"/>
                <a:gd name="T3" fmla="*/ 0 h 27"/>
                <a:gd name="T4" fmla="*/ 285 w 297"/>
                <a:gd name="T5" fmla="*/ 1 h 27"/>
                <a:gd name="T6" fmla="*/ 295 w 297"/>
                <a:gd name="T7" fmla="*/ 5 h 27"/>
                <a:gd name="T8" fmla="*/ 297 w 297"/>
                <a:gd name="T9" fmla="*/ 9 h 27"/>
                <a:gd name="T10" fmla="*/ 293 w 297"/>
                <a:gd name="T11" fmla="*/ 14 h 27"/>
                <a:gd name="T12" fmla="*/ 284 w 297"/>
                <a:gd name="T13" fmla="*/ 18 h 27"/>
                <a:gd name="T14" fmla="*/ 270 w 297"/>
                <a:gd name="T15" fmla="*/ 21 h 27"/>
                <a:gd name="T16" fmla="*/ 251 w 297"/>
                <a:gd name="T17" fmla="*/ 22 h 27"/>
                <a:gd name="T18" fmla="*/ 230 w 297"/>
                <a:gd name="T19" fmla="*/ 23 h 27"/>
                <a:gd name="T20" fmla="*/ 208 w 297"/>
                <a:gd name="T21" fmla="*/ 23 h 27"/>
                <a:gd name="T22" fmla="*/ 186 w 297"/>
                <a:gd name="T23" fmla="*/ 23 h 27"/>
                <a:gd name="T24" fmla="*/ 164 w 297"/>
                <a:gd name="T25" fmla="*/ 22 h 27"/>
                <a:gd name="T26" fmla="*/ 144 w 297"/>
                <a:gd name="T27" fmla="*/ 22 h 27"/>
                <a:gd name="T28" fmla="*/ 124 w 297"/>
                <a:gd name="T29" fmla="*/ 22 h 27"/>
                <a:gd name="T30" fmla="*/ 103 w 297"/>
                <a:gd name="T31" fmla="*/ 23 h 27"/>
                <a:gd name="T32" fmla="*/ 83 w 297"/>
                <a:gd name="T33" fmla="*/ 25 h 27"/>
                <a:gd name="T34" fmla="*/ 62 w 297"/>
                <a:gd name="T35" fmla="*/ 26 h 27"/>
                <a:gd name="T36" fmla="*/ 42 w 297"/>
                <a:gd name="T37" fmla="*/ 27 h 27"/>
                <a:gd name="T38" fmla="*/ 25 w 297"/>
                <a:gd name="T39" fmla="*/ 27 h 27"/>
                <a:gd name="T40" fmla="*/ 12 w 297"/>
                <a:gd name="T41" fmla="*/ 26 h 27"/>
                <a:gd name="T42" fmla="*/ 4 w 297"/>
                <a:gd name="T43" fmla="*/ 22 h 27"/>
                <a:gd name="T44" fmla="*/ 0 w 297"/>
                <a:gd name="T45" fmla="*/ 17 h 27"/>
                <a:gd name="T46" fmla="*/ 4 w 297"/>
                <a:gd name="T47" fmla="*/ 12 h 27"/>
                <a:gd name="T48" fmla="*/ 13 w 297"/>
                <a:gd name="T49" fmla="*/ 8 h 27"/>
                <a:gd name="T50" fmla="*/ 28 w 297"/>
                <a:gd name="T51" fmla="*/ 4 h 27"/>
                <a:gd name="T52" fmla="*/ 45 w 297"/>
                <a:gd name="T53" fmla="*/ 2 h 27"/>
                <a:gd name="T54" fmla="*/ 66 w 297"/>
                <a:gd name="T55" fmla="*/ 1 h 27"/>
                <a:gd name="T56" fmla="*/ 89 w 297"/>
                <a:gd name="T57" fmla="*/ 1 h 27"/>
                <a:gd name="T58" fmla="*/ 113 w 297"/>
                <a:gd name="T59" fmla="*/ 1 h 27"/>
                <a:gd name="T60" fmla="*/ 138 w 297"/>
                <a:gd name="T61" fmla="*/ 1 h 27"/>
                <a:gd name="T62" fmla="*/ 162 w 297"/>
                <a:gd name="T63" fmla="*/ 2 h 27"/>
                <a:gd name="T64" fmla="*/ 189 w 297"/>
                <a:gd name="T65" fmla="*/ 2 h 27"/>
                <a:gd name="T66" fmla="*/ 213 w 297"/>
                <a:gd name="T67" fmla="*/ 1 h 27"/>
                <a:gd name="T68" fmla="*/ 236 w 297"/>
                <a:gd name="T69" fmla="*/ 0 h 27"/>
                <a:gd name="T70" fmla="*/ 257 w 297"/>
                <a:gd name="T71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97" h="27">
                  <a:moveTo>
                    <a:pt x="257" y="0"/>
                  </a:moveTo>
                  <a:lnTo>
                    <a:pt x="274" y="0"/>
                  </a:lnTo>
                  <a:lnTo>
                    <a:pt x="285" y="1"/>
                  </a:lnTo>
                  <a:lnTo>
                    <a:pt x="295" y="5"/>
                  </a:lnTo>
                  <a:lnTo>
                    <a:pt x="297" y="9"/>
                  </a:lnTo>
                  <a:lnTo>
                    <a:pt x="293" y="14"/>
                  </a:lnTo>
                  <a:lnTo>
                    <a:pt x="284" y="18"/>
                  </a:lnTo>
                  <a:lnTo>
                    <a:pt x="270" y="21"/>
                  </a:lnTo>
                  <a:lnTo>
                    <a:pt x="251" y="22"/>
                  </a:lnTo>
                  <a:lnTo>
                    <a:pt x="230" y="23"/>
                  </a:lnTo>
                  <a:lnTo>
                    <a:pt x="208" y="23"/>
                  </a:lnTo>
                  <a:lnTo>
                    <a:pt x="186" y="23"/>
                  </a:lnTo>
                  <a:lnTo>
                    <a:pt x="164" y="22"/>
                  </a:lnTo>
                  <a:lnTo>
                    <a:pt x="144" y="22"/>
                  </a:lnTo>
                  <a:lnTo>
                    <a:pt x="124" y="22"/>
                  </a:lnTo>
                  <a:lnTo>
                    <a:pt x="103" y="23"/>
                  </a:lnTo>
                  <a:lnTo>
                    <a:pt x="83" y="25"/>
                  </a:lnTo>
                  <a:lnTo>
                    <a:pt x="62" y="26"/>
                  </a:lnTo>
                  <a:lnTo>
                    <a:pt x="42" y="27"/>
                  </a:lnTo>
                  <a:lnTo>
                    <a:pt x="25" y="27"/>
                  </a:lnTo>
                  <a:lnTo>
                    <a:pt x="12" y="26"/>
                  </a:lnTo>
                  <a:lnTo>
                    <a:pt x="4" y="22"/>
                  </a:lnTo>
                  <a:lnTo>
                    <a:pt x="0" y="17"/>
                  </a:lnTo>
                  <a:lnTo>
                    <a:pt x="4" y="12"/>
                  </a:lnTo>
                  <a:lnTo>
                    <a:pt x="13" y="8"/>
                  </a:lnTo>
                  <a:lnTo>
                    <a:pt x="28" y="4"/>
                  </a:lnTo>
                  <a:lnTo>
                    <a:pt x="45" y="2"/>
                  </a:lnTo>
                  <a:lnTo>
                    <a:pt x="66" y="1"/>
                  </a:lnTo>
                  <a:lnTo>
                    <a:pt x="89" y="1"/>
                  </a:lnTo>
                  <a:lnTo>
                    <a:pt x="113" y="1"/>
                  </a:lnTo>
                  <a:lnTo>
                    <a:pt x="138" y="1"/>
                  </a:lnTo>
                  <a:lnTo>
                    <a:pt x="162" y="2"/>
                  </a:lnTo>
                  <a:lnTo>
                    <a:pt x="189" y="2"/>
                  </a:lnTo>
                  <a:lnTo>
                    <a:pt x="213" y="1"/>
                  </a:lnTo>
                  <a:lnTo>
                    <a:pt x="236" y="0"/>
                  </a:lnTo>
                  <a:lnTo>
                    <a:pt x="25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4" name="Freeform 104"/>
            <p:cNvSpPr/>
            <p:nvPr/>
          </p:nvSpPr>
          <p:spPr bwMode="auto">
            <a:xfrm>
              <a:off x="5454032" y="5162900"/>
              <a:ext cx="197360" cy="283979"/>
            </a:xfrm>
            <a:custGeom>
              <a:avLst/>
              <a:gdLst>
                <a:gd name="T0" fmla="*/ 0 w 180"/>
                <a:gd name="T1" fmla="*/ 0 h 259"/>
                <a:gd name="T2" fmla="*/ 2 w 180"/>
                <a:gd name="T3" fmla="*/ 3 h 259"/>
                <a:gd name="T4" fmla="*/ 7 w 180"/>
                <a:gd name="T5" fmla="*/ 12 h 259"/>
                <a:gd name="T6" fmla="*/ 14 w 180"/>
                <a:gd name="T7" fmla="*/ 26 h 259"/>
                <a:gd name="T8" fmla="*/ 24 w 180"/>
                <a:gd name="T9" fmla="*/ 43 h 259"/>
                <a:gd name="T10" fmla="*/ 38 w 180"/>
                <a:gd name="T11" fmla="*/ 65 h 259"/>
                <a:gd name="T12" fmla="*/ 52 w 180"/>
                <a:gd name="T13" fmla="*/ 89 h 259"/>
                <a:gd name="T14" fmla="*/ 68 w 180"/>
                <a:gd name="T15" fmla="*/ 115 h 259"/>
                <a:gd name="T16" fmla="*/ 86 w 180"/>
                <a:gd name="T17" fmla="*/ 141 h 259"/>
                <a:gd name="T18" fmla="*/ 104 w 180"/>
                <a:gd name="T19" fmla="*/ 168 h 259"/>
                <a:gd name="T20" fmla="*/ 123 w 180"/>
                <a:gd name="T21" fmla="*/ 194 h 259"/>
                <a:gd name="T22" fmla="*/ 142 w 180"/>
                <a:gd name="T23" fmla="*/ 219 h 259"/>
                <a:gd name="T24" fmla="*/ 162 w 180"/>
                <a:gd name="T25" fmla="*/ 240 h 259"/>
                <a:gd name="T26" fmla="*/ 180 w 180"/>
                <a:gd name="T27" fmla="*/ 259 h 259"/>
                <a:gd name="T28" fmla="*/ 178 w 180"/>
                <a:gd name="T29" fmla="*/ 257 h 259"/>
                <a:gd name="T30" fmla="*/ 170 w 180"/>
                <a:gd name="T31" fmla="*/ 251 h 259"/>
                <a:gd name="T32" fmla="*/ 159 w 180"/>
                <a:gd name="T33" fmla="*/ 243 h 259"/>
                <a:gd name="T34" fmla="*/ 145 w 180"/>
                <a:gd name="T35" fmla="*/ 232 h 259"/>
                <a:gd name="T36" fmla="*/ 128 w 180"/>
                <a:gd name="T37" fmla="*/ 217 h 259"/>
                <a:gd name="T38" fmla="*/ 108 w 180"/>
                <a:gd name="T39" fmla="*/ 200 h 259"/>
                <a:gd name="T40" fmla="*/ 89 w 180"/>
                <a:gd name="T41" fmla="*/ 179 h 259"/>
                <a:gd name="T42" fmla="*/ 70 w 180"/>
                <a:gd name="T43" fmla="*/ 157 h 259"/>
                <a:gd name="T44" fmla="*/ 51 w 180"/>
                <a:gd name="T45" fmla="*/ 131 h 259"/>
                <a:gd name="T46" fmla="*/ 34 w 180"/>
                <a:gd name="T47" fmla="*/ 102 h 259"/>
                <a:gd name="T48" fmla="*/ 19 w 180"/>
                <a:gd name="T49" fmla="*/ 71 h 259"/>
                <a:gd name="T50" fmla="*/ 7 w 180"/>
                <a:gd name="T51" fmla="*/ 37 h 259"/>
                <a:gd name="T52" fmla="*/ 0 w 180"/>
                <a:gd name="T53" fmla="*/ 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0" h="259">
                  <a:moveTo>
                    <a:pt x="0" y="0"/>
                  </a:moveTo>
                  <a:lnTo>
                    <a:pt x="2" y="3"/>
                  </a:lnTo>
                  <a:lnTo>
                    <a:pt x="7" y="12"/>
                  </a:lnTo>
                  <a:lnTo>
                    <a:pt x="14" y="26"/>
                  </a:lnTo>
                  <a:lnTo>
                    <a:pt x="24" y="43"/>
                  </a:lnTo>
                  <a:lnTo>
                    <a:pt x="38" y="65"/>
                  </a:lnTo>
                  <a:lnTo>
                    <a:pt x="52" y="89"/>
                  </a:lnTo>
                  <a:lnTo>
                    <a:pt x="68" y="115"/>
                  </a:lnTo>
                  <a:lnTo>
                    <a:pt x="86" y="141"/>
                  </a:lnTo>
                  <a:lnTo>
                    <a:pt x="104" y="168"/>
                  </a:lnTo>
                  <a:lnTo>
                    <a:pt x="123" y="194"/>
                  </a:lnTo>
                  <a:lnTo>
                    <a:pt x="142" y="219"/>
                  </a:lnTo>
                  <a:lnTo>
                    <a:pt x="162" y="240"/>
                  </a:lnTo>
                  <a:lnTo>
                    <a:pt x="180" y="259"/>
                  </a:lnTo>
                  <a:lnTo>
                    <a:pt x="178" y="257"/>
                  </a:lnTo>
                  <a:lnTo>
                    <a:pt x="170" y="251"/>
                  </a:lnTo>
                  <a:lnTo>
                    <a:pt x="159" y="243"/>
                  </a:lnTo>
                  <a:lnTo>
                    <a:pt x="145" y="232"/>
                  </a:lnTo>
                  <a:lnTo>
                    <a:pt x="128" y="217"/>
                  </a:lnTo>
                  <a:lnTo>
                    <a:pt x="108" y="200"/>
                  </a:lnTo>
                  <a:lnTo>
                    <a:pt x="89" y="179"/>
                  </a:lnTo>
                  <a:lnTo>
                    <a:pt x="70" y="157"/>
                  </a:lnTo>
                  <a:lnTo>
                    <a:pt x="51" y="131"/>
                  </a:lnTo>
                  <a:lnTo>
                    <a:pt x="34" y="102"/>
                  </a:lnTo>
                  <a:lnTo>
                    <a:pt x="19" y="71"/>
                  </a:lnTo>
                  <a:lnTo>
                    <a:pt x="7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5" name="Freeform 105"/>
            <p:cNvSpPr/>
            <p:nvPr/>
          </p:nvSpPr>
          <p:spPr bwMode="auto">
            <a:xfrm>
              <a:off x="5275312" y="5194697"/>
              <a:ext cx="369502" cy="423227"/>
            </a:xfrm>
            <a:custGeom>
              <a:avLst/>
              <a:gdLst>
                <a:gd name="T0" fmla="*/ 0 w 337"/>
                <a:gd name="T1" fmla="*/ 0 h 386"/>
                <a:gd name="T2" fmla="*/ 3 w 337"/>
                <a:gd name="T3" fmla="*/ 4 h 386"/>
                <a:gd name="T4" fmla="*/ 7 w 337"/>
                <a:gd name="T5" fmla="*/ 13 h 386"/>
                <a:gd name="T6" fmla="*/ 15 w 337"/>
                <a:gd name="T7" fmla="*/ 27 h 386"/>
                <a:gd name="T8" fmla="*/ 25 w 337"/>
                <a:gd name="T9" fmla="*/ 46 h 386"/>
                <a:gd name="T10" fmla="*/ 38 w 337"/>
                <a:gd name="T11" fmla="*/ 68 h 386"/>
                <a:gd name="T12" fmla="*/ 55 w 337"/>
                <a:gd name="T13" fmla="*/ 94 h 386"/>
                <a:gd name="T14" fmla="*/ 74 w 337"/>
                <a:gd name="T15" fmla="*/ 122 h 386"/>
                <a:gd name="T16" fmla="*/ 95 w 337"/>
                <a:gd name="T17" fmla="*/ 153 h 386"/>
                <a:gd name="T18" fmla="*/ 118 w 337"/>
                <a:gd name="T19" fmla="*/ 184 h 386"/>
                <a:gd name="T20" fmla="*/ 143 w 337"/>
                <a:gd name="T21" fmla="*/ 216 h 386"/>
                <a:gd name="T22" fmla="*/ 170 w 337"/>
                <a:gd name="T23" fmla="*/ 248 h 386"/>
                <a:gd name="T24" fmla="*/ 201 w 337"/>
                <a:gd name="T25" fmla="*/ 280 h 386"/>
                <a:gd name="T26" fmla="*/ 232 w 337"/>
                <a:gd name="T27" fmla="*/ 310 h 386"/>
                <a:gd name="T28" fmla="*/ 266 w 337"/>
                <a:gd name="T29" fmla="*/ 338 h 386"/>
                <a:gd name="T30" fmla="*/ 300 w 337"/>
                <a:gd name="T31" fmla="*/ 364 h 386"/>
                <a:gd name="T32" fmla="*/ 337 w 337"/>
                <a:gd name="T33" fmla="*/ 386 h 386"/>
                <a:gd name="T34" fmla="*/ 334 w 337"/>
                <a:gd name="T35" fmla="*/ 385 h 386"/>
                <a:gd name="T36" fmla="*/ 325 w 337"/>
                <a:gd name="T37" fmla="*/ 381 h 386"/>
                <a:gd name="T38" fmla="*/ 311 w 337"/>
                <a:gd name="T39" fmla="*/ 375 h 386"/>
                <a:gd name="T40" fmla="*/ 292 w 337"/>
                <a:gd name="T41" fmla="*/ 366 h 386"/>
                <a:gd name="T42" fmla="*/ 270 w 337"/>
                <a:gd name="T43" fmla="*/ 355 h 386"/>
                <a:gd name="T44" fmla="*/ 245 w 337"/>
                <a:gd name="T45" fmla="*/ 340 h 386"/>
                <a:gd name="T46" fmla="*/ 219 w 337"/>
                <a:gd name="T47" fmla="*/ 323 h 386"/>
                <a:gd name="T48" fmla="*/ 190 w 337"/>
                <a:gd name="T49" fmla="*/ 302 h 386"/>
                <a:gd name="T50" fmla="*/ 161 w 337"/>
                <a:gd name="T51" fmla="*/ 279 h 386"/>
                <a:gd name="T52" fmla="*/ 131 w 337"/>
                <a:gd name="T53" fmla="*/ 250 h 386"/>
                <a:gd name="T54" fmla="*/ 104 w 337"/>
                <a:gd name="T55" fmla="*/ 218 h 386"/>
                <a:gd name="T56" fmla="*/ 78 w 337"/>
                <a:gd name="T57" fmla="*/ 183 h 386"/>
                <a:gd name="T58" fmla="*/ 53 w 337"/>
                <a:gd name="T59" fmla="*/ 144 h 386"/>
                <a:gd name="T60" fmla="*/ 32 w 337"/>
                <a:gd name="T61" fmla="*/ 101 h 386"/>
                <a:gd name="T62" fmla="*/ 13 w 337"/>
                <a:gd name="T63" fmla="*/ 53 h 386"/>
                <a:gd name="T64" fmla="*/ 0 w 337"/>
                <a:gd name="T65" fmla="*/ 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7" h="386">
                  <a:moveTo>
                    <a:pt x="0" y="0"/>
                  </a:moveTo>
                  <a:lnTo>
                    <a:pt x="3" y="4"/>
                  </a:lnTo>
                  <a:lnTo>
                    <a:pt x="7" y="13"/>
                  </a:lnTo>
                  <a:lnTo>
                    <a:pt x="15" y="27"/>
                  </a:lnTo>
                  <a:lnTo>
                    <a:pt x="25" y="46"/>
                  </a:lnTo>
                  <a:lnTo>
                    <a:pt x="38" y="68"/>
                  </a:lnTo>
                  <a:lnTo>
                    <a:pt x="55" y="94"/>
                  </a:lnTo>
                  <a:lnTo>
                    <a:pt x="74" y="122"/>
                  </a:lnTo>
                  <a:lnTo>
                    <a:pt x="95" y="153"/>
                  </a:lnTo>
                  <a:lnTo>
                    <a:pt x="118" y="184"/>
                  </a:lnTo>
                  <a:lnTo>
                    <a:pt x="143" y="216"/>
                  </a:lnTo>
                  <a:lnTo>
                    <a:pt x="170" y="248"/>
                  </a:lnTo>
                  <a:lnTo>
                    <a:pt x="201" y="280"/>
                  </a:lnTo>
                  <a:lnTo>
                    <a:pt x="232" y="310"/>
                  </a:lnTo>
                  <a:lnTo>
                    <a:pt x="266" y="338"/>
                  </a:lnTo>
                  <a:lnTo>
                    <a:pt x="300" y="364"/>
                  </a:lnTo>
                  <a:lnTo>
                    <a:pt x="337" y="386"/>
                  </a:lnTo>
                  <a:lnTo>
                    <a:pt x="334" y="385"/>
                  </a:lnTo>
                  <a:lnTo>
                    <a:pt x="325" y="381"/>
                  </a:lnTo>
                  <a:lnTo>
                    <a:pt x="311" y="375"/>
                  </a:lnTo>
                  <a:lnTo>
                    <a:pt x="292" y="366"/>
                  </a:lnTo>
                  <a:lnTo>
                    <a:pt x="270" y="355"/>
                  </a:lnTo>
                  <a:lnTo>
                    <a:pt x="245" y="340"/>
                  </a:lnTo>
                  <a:lnTo>
                    <a:pt x="219" y="323"/>
                  </a:lnTo>
                  <a:lnTo>
                    <a:pt x="190" y="302"/>
                  </a:lnTo>
                  <a:lnTo>
                    <a:pt x="161" y="279"/>
                  </a:lnTo>
                  <a:lnTo>
                    <a:pt x="131" y="250"/>
                  </a:lnTo>
                  <a:lnTo>
                    <a:pt x="104" y="218"/>
                  </a:lnTo>
                  <a:lnTo>
                    <a:pt x="78" y="183"/>
                  </a:lnTo>
                  <a:lnTo>
                    <a:pt x="53" y="144"/>
                  </a:lnTo>
                  <a:lnTo>
                    <a:pt x="32" y="101"/>
                  </a:lnTo>
                  <a:lnTo>
                    <a:pt x="13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6" name="Freeform 106"/>
            <p:cNvSpPr/>
            <p:nvPr/>
          </p:nvSpPr>
          <p:spPr bwMode="auto">
            <a:xfrm>
              <a:off x="6436445" y="5153032"/>
              <a:ext cx="172142" cy="293847"/>
            </a:xfrm>
            <a:custGeom>
              <a:avLst/>
              <a:gdLst>
                <a:gd name="T0" fmla="*/ 157 w 157"/>
                <a:gd name="T1" fmla="*/ 0 h 268"/>
                <a:gd name="T2" fmla="*/ 157 w 157"/>
                <a:gd name="T3" fmla="*/ 4 h 268"/>
                <a:gd name="T4" fmla="*/ 156 w 157"/>
                <a:gd name="T5" fmla="*/ 14 h 268"/>
                <a:gd name="T6" fmla="*/ 152 w 157"/>
                <a:gd name="T7" fmla="*/ 33 h 268"/>
                <a:gd name="T8" fmla="*/ 147 w 157"/>
                <a:gd name="T9" fmla="*/ 55 h 268"/>
                <a:gd name="T10" fmla="*/ 138 w 157"/>
                <a:gd name="T11" fmla="*/ 81 h 268"/>
                <a:gd name="T12" fmla="*/ 126 w 157"/>
                <a:gd name="T13" fmla="*/ 111 h 268"/>
                <a:gd name="T14" fmla="*/ 110 w 157"/>
                <a:gd name="T15" fmla="*/ 144 h 268"/>
                <a:gd name="T16" fmla="*/ 91 w 157"/>
                <a:gd name="T17" fmla="*/ 175 h 268"/>
                <a:gd name="T18" fmla="*/ 66 w 157"/>
                <a:gd name="T19" fmla="*/ 208 h 268"/>
                <a:gd name="T20" fmla="*/ 36 w 157"/>
                <a:gd name="T21" fmla="*/ 239 h 268"/>
                <a:gd name="T22" fmla="*/ 0 w 157"/>
                <a:gd name="T23" fmla="*/ 268 h 268"/>
                <a:gd name="T24" fmla="*/ 3 w 157"/>
                <a:gd name="T25" fmla="*/ 266 h 268"/>
                <a:gd name="T26" fmla="*/ 8 w 157"/>
                <a:gd name="T27" fmla="*/ 259 h 268"/>
                <a:gd name="T28" fmla="*/ 17 w 157"/>
                <a:gd name="T29" fmla="*/ 249 h 268"/>
                <a:gd name="T30" fmla="*/ 29 w 157"/>
                <a:gd name="T31" fmla="*/ 233 h 268"/>
                <a:gd name="T32" fmla="*/ 42 w 157"/>
                <a:gd name="T33" fmla="*/ 214 h 268"/>
                <a:gd name="T34" fmla="*/ 57 w 157"/>
                <a:gd name="T35" fmla="*/ 194 h 268"/>
                <a:gd name="T36" fmla="*/ 74 w 157"/>
                <a:gd name="T37" fmla="*/ 170 h 268"/>
                <a:gd name="T38" fmla="*/ 89 w 157"/>
                <a:gd name="T39" fmla="*/ 145 h 268"/>
                <a:gd name="T40" fmla="*/ 106 w 157"/>
                <a:gd name="T41" fmla="*/ 118 h 268"/>
                <a:gd name="T42" fmla="*/ 121 w 157"/>
                <a:gd name="T43" fmla="*/ 89 h 268"/>
                <a:gd name="T44" fmla="*/ 135 w 157"/>
                <a:gd name="T45" fmla="*/ 59 h 268"/>
                <a:gd name="T46" fmla="*/ 148 w 157"/>
                <a:gd name="T47" fmla="*/ 29 h 268"/>
                <a:gd name="T48" fmla="*/ 157 w 157"/>
                <a:gd name="T49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7" h="268">
                  <a:moveTo>
                    <a:pt x="157" y="0"/>
                  </a:moveTo>
                  <a:lnTo>
                    <a:pt x="157" y="4"/>
                  </a:lnTo>
                  <a:lnTo>
                    <a:pt x="156" y="14"/>
                  </a:lnTo>
                  <a:lnTo>
                    <a:pt x="152" y="33"/>
                  </a:lnTo>
                  <a:lnTo>
                    <a:pt x="147" y="55"/>
                  </a:lnTo>
                  <a:lnTo>
                    <a:pt x="138" y="81"/>
                  </a:lnTo>
                  <a:lnTo>
                    <a:pt x="126" y="111"/>
                  </a:lnTo>
                  <a:lnTo>
                    <a:pt x="110" y="144"/>
                  </a:lnTo>
                  <a:lnTo>
                    <a:pt x="91" y="175"/>
                  </a:lnTo>
                  <a:lnTo>
                    <a:pt x="66" y="208"/>
                  </a:lnTo>
                  <a:lnTo>
                    <a:pt x="36" y="239"/>
                  </a:lnTo>
                  <a:lnTo>
                    <a:pt x="0" y="268"/>
                  </a:lnTo>
                  <a:lnTo>
                    <a:pt x="3" y="266"/>
                  </a:lnTo>
                  <a:lnTo>
                    <a:pt x="8" y="259"/>
                  </a:lnTo>
                  <a:lnTo>
                    <a:pt x="17" y="249"/>
                  </a:lnTo>
                  <a:lnTo>
                    <a:pt x="29" y="233"/>
                  </a:lnTo>
                  <a:lnTo>
                    <a:pt x="42" y="214"/>
                  </a:lnTo>
                  <a:lnTo>
                    <a:pt x="57" y="194"/>
                  </a:lnTo>
                  <a:lnTo>
                    <a:pt x="74" y="170"/>
                  </a:lnTo>
                  <a:lnTo>
                    <a:pt x="89" y="145"/>
                  </a:lnTo>
                  <a:lnTo>
                    <a:pt x="106" y="118"/>
                  </a:lnTo>
                  <a:lnTo>
                    <a:pt x="121" y="89"/>
                  </a:lnTo>
                  <a:lnTo>
                    <a:pt x="135" y="59"/>
                  </a:lnTo>
                  <a:lnTo>
                    <a:pt x="148" y="29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7" name="Freeform 107"/>
            <p:cNvSpPr/>
            <p:nvPr/>
          </p:nvSpPr>
          <p:spPr bwMode="auto">
            <a:xfrm>
              <a:off x="6429866" y="5217722"/>
              <a:ext cx="315776" cy="410070"/>
            </a:xfrm>
            <a:custGeom>
              <a:avLst/>
              <a:gdLst>
                <a:gd name="T0" fmla="*/ 288 w 288"/>
                <a:gd name="T1" fmla="*/ 0 h 374"/>
                <a:gd name="T2" fmla="*/ 271 w 288"/>
                <a:gd name="T3" fmla="*/ 56 h 374"/>
                <a:gd name="T4" fmla="*/ 249 w 288"/>
                <a:gd name="T5" fmla="*/ 107 h 374"/>
                <a:gd name="T6" fmla="*/ 225 w 288"/>
                <a:gd name="T7" fmla="*/ 153 h 374"/>
                <a:gd name="T8" fmla="*/ 199 w 288"/>
                <a:gd name="T9" fmla="*/ 193 h 374"/>
                <a:gd name="T10" fmla="*/ 171 w 288"/>
                <a:gd name="T11" fmla="*/ 230 h 374"/>
                <a:gd name="T12" fmla="*/ 144 w 288"/>
                <a:gd name="T13" fmla="*/ 263 h 374"/>
                <a:gd name="T14" fmla="*/ 116 w 288"/>
                <a:gd name="T15" fmla="*/ 290 h 374"/>
                <a:gd name="T16" fmla="*/ 90 w 288"/>
                <a:gd name="T17" fmla="*/ 314 h 374"/>
                <a:gd name="T18" fmla="*/ 65 w 288"/>
                <a:gd name="T19" fmla="*/ 332 h 374"/>
                <a:gd name="T20" fmla="*/ 43 w 288"/>
                <a:gd name="T21" fmla="*/ 348 h 374"/>
                <a:gd name="T22" fmla="*/ 26 w 288"/>
                <a:gd name="T23" fmla="*/ 360 h 374"/>
                <a:gd name="T24" fmla="*/ 12 w 288"/>
                <a:gd name="T25" fmla="*/ 368 h 374"/>
                <a:gd name="T26" fmla="*/ 2 w 288"/>
                <a:gd name="T27" fmla="*/ 373 h 374"/>
                <a:gd name="T28" fmla="*/ 0 w 288"/>
                <a:gd name="T29" fmla="*/ 374 h 374"/>
                <a:gd name="T30" fmla="*/ 30 w 288"/>
                <a:gd name="T31" fmla="*/ 354 h 374"/>
                <a:gd name="T32" fmla="*/ 60 w 288"/>
                <a:gd name="T33" fmla="*/ 331 h 374"/>
                <a:gd name="T34" fmla="*/ 87 w 288"/>
                <a:gd name="T35" fmla="*/ 303 h 374"/>
                <a:gd name="T36" fmla="*/ 115 w 288"/>
                <a:gd name="T37" fmla="*/ 275 h 374"/>
                <a:gd name="T38" fmla="*/ 140 w 288"/>
                <a:gd name="T39" fmla="*/ 245 h 374"/>
                <a:gd name="T40" fmla="*/ 165 w 288"/>
                <a:gd name="T41" fmla="*/ 213 h 374"/>
                <a:gd name="T42" fmla="*/ 187 w 288"/>
                <a:gd name="T43" fmla="*/ 182 h 374"/>
                <a:gd name="T44" fmla="*/ 207 w 288"/>
                <a:gd name="T45" fmla="*/ 150 h 374"/>
                <a:gd name="T46" fmla="*/ 225 w 288"/>
                <a:gd name="T47" fmla="*/ 120 h 374"/>
                <a:gd name="T48" fmla="*/ 241 w 288"/>
                <a:gd name="T49" fmla="*/ 93 h 374"/>
                <a:gd name="T50" fmla="*/ 255 w 288"/>
                <a:gd name="T51" fmla="*/ 66 h 374"/>
                <a:gd name="T52" fmla="*/ 267 w 288"/>
                <a:gd name="T53" fmla="*/ 44 h 374"/>
                <a:gd name="T54" fmla="*/ 276 w 288"/>
                <a:gd name="T55" fmla="*/ 26 h 374"/>
                <a:gd name="T56" fmla="*/ 283 w 288"/>
                <a:gd name="T57" fmla="*/ 11 h 374"/>
                <a:gd name="T58" fmla="*/ 286 w 288"/>
                <a:gd name="T59" fmla="*/ 2 h 374"/>
                <a:gd name="T60" fmla="*/ 288 w 288"/>
                <a:gd name="T61" fmla="*/ 0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8" h="374">
                  <a:moveTo>
                    <a:pt x="288" y="0"/>
                  </a:moveTo>
                  <a:lnTo>
                    <a:pt x="271" y="56"/>
                  </a:lnTo>
                  <a:lnTo>
                    <a:pt x="249" y="107"/>
                  </a:lnTo>
                  <a:lnTo>
                    <a:pt x="225" y="153"/>
                  </a:lnTo>
                  <a:lnTo>
                    <a:pt x="199" y="193"/>
                  </a:lnTo>
                  <a:lnTo>
                    <a:pt x="171" y="230"/>
                  </a:lnTo>
                  <a:lnTo>
                    <a:pt x="144" y="263"/>
                  </a:lnTo>
                  <a:lnTo>
                    <a:pt x="116" y="290"/>
                  </a:lnTo>
                  <a:lnTo>
                    <a:pt x="90" y="314"/>
                  </a:lnTo>
                  <a:lnTo>
                    <a:pt x="65" y="332"/>
                  </a:lnTo>
                  <a:lnTo>
                    <a:pt x="43" y="348"/>
                  </a:lnTo>
                  <a:lnTo>
                    <a:pt x="26" y="360"/>
                  </a:lnTo>
                  <a:lnTo>
                    <a:pt x="12" y="368"/>
                  </a:lnTo>
                  <a:lnTo>
                    <a:pt x="2" y="373"/>
                  </a:lnTo>
                  <a:lnTo>
                    <a:pt x="0" y="374"/>
                  </a:lnTo>
                  <a:lnTo>
                    <a:pt x="30" y="354"/>
                  </a:lnTo>
                  <a:lnTo>
                    <a:pt x="60" y="331"/>
                  </a:lnTo>
                  <a:lnTo>
                    <a:pt x="87" y="303"/>
                  </a:lnTo>
                  <a:lnTo>
                    <a:pt x="115" y="275"/>
                  </a:lnTo>
                  <a:lnTo>
                    <a:pt x="140" y="245"/>
                  </a:lnTo>
                  <a:lnTo>
                    <a:pt x="165" y="213"/>
                  </a:lnTo>
                  <a:lnTo>
                    <a:pt x="187" y="182"/>
                  </a:lnTo>
                  <a:lnTo>
                    <a:pt x="207" y="150"/>
                  </a:lnTo>
                  <a:lnTo>
                    <a:pt x="225" y="120"/>
                  </a:lnTo>
                  <a:lnTo>
                    <a:pt x="241" y="93"/>
                  </a:lnTo>
                  <a:lnTo>
                    <a:pt x="255" y="66"/>
                  </a:lnTo>
                  <a:lnTo>
                    <a:pt x="267" y="44"/>
                  </a:lnTo>
                  <a:lnTo>
                    <a:pt x="276" y="26"/>
                  </a:lnTo>
                  <a:lnTo>
                    <a:pt x="283" y="11"/>
                  </a:lnTo>
                  <a:lnTo>
                    <a:pt x="286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8" name="Freeform 108"/>
            <p:cNvSpPr/>
            <p:nvPr/>
          </p:nvSpPr>
          <p:spPr bwMode="auto">
            <a:xfrm>
              <a:off x="6367369" y="5723182"/>
              <a:ext cx="38376" cy="82234"/>
            </a:xfrm>
            <a:custGeom>
              <a:avLst/>
              <a:gdLst>
                <a:gd name="T0" fmla="*/ 28 w 35"/>
                <a:gd name="T1" fmla="*/ 0 h 75"/>
                <a:gd name="T2" fmla="*/ 29 w 35"/>
                <a:gd name="T3" fmla="*/ 0 h 75"/>
                <a:gd name="T4" fmla="*/ 32 w 35"/>
                <a:gd name="T5" fmla="*/ 1 h 75"/>
                <a:gd name="T6" fmla="*/ 33 w 35"/>
                <a:gd name="T7" fmla="*/ 3 h 75"/>
                <a:gd name="T8" fmla="*/ 35 w 35"/>
                <a:gd name="T9" fmla="*/ 7 h 75"/>
                <a:gd name="T10" fmla="*/ 32 w 35"/>
                <a:gd name="T11" fmla="*/ 24 h 75"/>
                <a:gd name="T12" fmla="*/ 28 w 35"/>
                <a:gd name="T13" fmla="*/ 41 h 75"/>
                <a:gd name="T14" fmla="*/ 21 w 35"/>
                <a:gd name="T15" fmla="*/ 58 h 75"/>
                <a:gd name="T16" fmla="*/ 11 w 35"/>
                <a:gd name="T17" fmla="*/ 73 h 75"/>
                <a:gd name="T18" fmla="*/ 10 w 35"/>
                <a:gd name="T19" fmla="*/ 75 h 75"/>
                <a:gd name="T20" fmla="*/ 7 w 35"/>
                <a:gd name="T21" fmla="*/ 75 h 75"/>
                <a:gd name="T22" fmla="*/ 4 w 35"/>
                <a:gd name="T23" fmla="*/ 74 h 75"/>
                <a:gd name="T24" fmla="*/ 2 w 35"/>
                <a:gd name="T25" fmla="*/ 73 h 75"/>
                <a:gd name="T26" fmla="*/ 0 w 35"/>
                <a:gd name="T27" fmla="*/ 70 h 75"/>
                <a:gd name="T28" fmla="*/ 0 w 35"/>
                <a:gd name="T29" fmla="*/ 68 h 75"/>
                <a:gd name="T30" fmla="*/ 2 w 35"/>
                <a:gd name="T31" fmla="*/ 65 h 75"/>
                <a:gd name="T32" fmla="*/ 11 w 35"/>
                <a:gd name="T33" fmla="*/ 45 h 75"/>
                <a:gd name="T34" fmla="*/ 16 w 35"/>
                <a:gd name="T35" fmla="*/ 26 h 75"/>
                <a:gd name="T36" fmla="*/ 21 w 35"/>
                <a:gd name="T37" fmla="*/ 5 h 75"/>
                <a:gd name="T38" fmla="*/ 23 w 35"/>
                <a:gd name="T39" fmla="*/ 2 h 75"/>
                <a:gd name="T40" fmla="*/ 25 w 35"/>
                <a:gd name="T41" fmla="*/ 0 h 75"/>
                <a:gd name="T42" fmla="*/ 28 w 35"/>
                <a:gd name="T4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" h="75">
                  <a:moveTo>
                    <a:pt x="28" y="0"/>
                  </a:moveTo>
                  <a:lnTo>
                    <a:pt x="29" y="0"/>
                  </a:lnTo>
                  <a:lnTo>
                    <a:pt x="32" y="1"/>
                  </a:lnTo>
                  <a:lnTo>
                    <a:pt x="33" y="3"/>
                  </a:lnTo>
                  <a:lnTo>
                    <a:pt x="35" y="7"/>
                  </a:lnTo>
                  <a:lnTo>
                    <a:pt x="32" y="24"/>
                  </a:lnTo>
                  <a:lnTo>
                    <a:pt x="28" y="41"/>
                  </a:lnTo>
                  <a:lnTo>
                    <a:pt x="21" y="58"/>
                  </a:lnTo>
                  <a:lnTo>
                    <a:pt x="11" y="73"/>
                  </a:lnTo>
                  <a:lnTo>
                    <a:pt x="10" y="75"/>
                  </a:lnTo>
                  <a:lnTo>
                    <a:pt x="7" y="75"/>
                  </a:lnTo>
                  <a:lnTo>
                    <a:pt x="4" y="74"/>
                  </a:lnTo>
                  <a:lnTo>
                    <a:pt x="2" y="73"/>
                  </a:lnTo>
                  <a:lnTo>
                    <a:pt x="0" y="70"/>
                  </a:lnTo>
                  <a:lnTo>
                    <a:pt x="0" y="68"/>
                  </a:lnTo>
                  <a:lnTo>
                    <a:pt x="2" y="65"/>
                  </a:lnTo>
                  <a:lnTo>
                    <a:pt x="11" y="45"/>
                  </a:lnTo>
                  <a:lnTo>
                    <a:pt x="16" y="26"/>
                  </a:lnTo>
                  <a:lnTo>
                    <a:pt x="21" y="5"/>
                  </a:lnTo>
                  <a:lnTo>
                    <a:pt x="23" y="2"/>
                  </a:lnTo>
                  <a:lnTo>
                    <a:pt x="25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9" name="Freeform 109"/>
            <p:cNvSpPr/>
            <p:nvPr/>
          </p:nvSpPr>
          <p:spPr bwMode="auto">
            <a:xfrm>
              <a:off x="6409034" y="5752786"/>
              <a:ext cx="26315" cy="60305"/>
            </a:xfrm>
            <a:custGeom>
              <a:avLst/>
              <a:gdLst>
                <a:gd name="T0" fmla="*/ 16 w 24"/>
                <a:gd name="T1" fmla="*/ 0 h 55"/>
                <a:gd name="T2" fmla="*/ 19 w 24"/>
                <a:gd name="T3" fmla="*/ 0 h 55"/>
                <a:gd name="T4" fmla="*/ 21 w 24"/>
                <a:gd name="T5" fmla="*/ 1 h 55"/>
                <a:gd name="T6" fmla="*/ 23 w 24"/>
                <a:gd name="T7" fmla="*/ 4 h 55"/>
                <a:gd name="T8" fmla="*/ 24 w 24"/>
                <a:gd name="T9" fmla="*/ 7 h 55"/>
                <a:gd name="T10" fmla="*/ 24 w 24"/>
                <a:gd name="T11" fmla="*/ 22 h 55"/>
                <a:gd name="T12" fmla="*/ 20 w 24"/>
                <a:gd name="T13" fmla="*/ 38 h 55"/>
                <a:gd name="T14" fmla="*/ 14 w 24"/>
                <a:gd name="T15" fmla="*/ 51 h 55"/>
                <a:gd name="T16" fmla="*/ 11 w 24"/>
                <a:gd name="T17" fmla="*/ 54 h 55"/>
                <a:gd name="T18" fmla="*/ 8 w 24"/>
                <a:gd name="T19" fmla="*/ 55 h 55"/>
                <a:gd name="T20" fmla="*/ 6 w 24"/>
                <a:gd name="T21" fmla="*/ 55 h 55"/>
                <a:gd name="T22" fmla="*/ 3 w 24"/>
                <a:gd name="T23" fmla="*/ 54 h 55"/>
                <a:gd name="T24" fmla="*/ 2 w 24"/>
                <a:gd name="T25" fmla="*/ 51 h 55"/>
                <a:gd name="T26" fmla="*/ 0 w 24"/>
                <a:gd name="T27" fmla="*/ 50 h 55"/>
                <a:gd name="T28" fmla="*/ 2 w 24"/>
                <a:gd name="T29" fmla="*/ 46 h 55"/>
                <a:gd name="T30" fmla="*/ 6 w 24"/>
                <a:gd name="T31" fmla="*/ 35 h 55"/>
                <a:gd name="T32" fmla="*/ 8 w 24"/>
                <a:gd name="T33" fmla="*/ 24 h 55"/>
                <a:gd name="T34" fmla="*/ 10 w 24"/>
                <a:gd name="T35" fmla="*/ 14 h 55"/>
                <a:gd name="T36" fmla="*/ 11 w 24"/>
                <a:gd name="T37" fmla="*/ 5 h 55"/>
                <a:gd name="T38" fmla="*/ 12 w 24"/>
                <a:gd name="T39" fmla="*/ 3 h 55"/>
                <a:gd name="T40" fmla="*/ 15 w 24"/>
                <a:gd name="T41" fmla="*/ 1 h 55"/>
                <a:gd name="T42" fmla="*/ 16 w 24"/>
                <a:gd name="T4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" h="55">
                  <a:moveTo>
                    <a:pt x="16" y="0"/>
                  </a:moveTo>
                  <a:lnTo>
                    <a:pt x="19" y="0"/>
                  </a:lnTo>
                  <a:lnTo>
                    <a:pt x="21" y="1"/>
                  </a:lnTo>
                  <a:lnTo>
                    <a:pt x="23" y="4"/>
                  </a:lnTo>
                  <a:lnTo>
                    <a:pt x="24" y="7"/>
                  </a:lnTo>
                  <a:lnTo>
                    <a:pt x="24" y="22"/>
                  </a:lnTo>
                  <a:lnTo>
                    <a:pt x="20" y="38"/>
                  </a:lnTo>
                  <a:lnTo>
                    <a:pt x="14" y="51"/>
                  </a:lnTo>
                  <a:lnTo>
                    <a:pt x="11" y="54"/>
                  </a:lnTo>
                  <a:lnTo>
                    <a:pt x="8" y="55"/>
                  </a:lnTo>
                  <a:lnTo>
                    <a:pt x="6" y="55"/>
                  </a:lnTo>
                  <a:lnTo>
                    <a:pt x="3" y="54"/>
                  </a:lnTo>
                  <a:lnTo>
                    <a:pt x="2" y="51"/>
                  </a:lnTo>
                  <a:lnTo>
                    <a:pt x="0" y="50"/>
                  </a:lnTo>
                  <a:lnTo>
                    <a:pt x="2" y="46"/>
                  </a:lnTo>
                  <a:lnTo>
                    <a:pt x="6" y="35"/>
                  </a:lnTo>
                  <a:lnTo>
                    <a:pt x="8" y="24"/>
                  </a:lnTo>
                  <a:lnTo>
                    <a:pt x="10" y="14"/>
                  </a:lnTo>
                  <a:lnTo>
                    <a:pt x="11" y="5"/>
                  </a:lnTo>
                  <a:lnTo>
                    <a:pt x="12" y="3"/>
                  </a:lnTo>
                  <a:lnTo>
                    <a:pt x="15" y="1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0" name="Freeform 110"/>
            <p:cNvSpPr/>
            <p:nvPr/>
          </p:nvSpPr>
          <p:spPr bwMode="auto">
            <a:xfrm>
              <a:off x="5779676" y="5718796"/>
              <a:ext cx="41665" cy="98680"/>
            </a:xfrm>
            <a:custGeom>
              <a:avLst/>
              <a:gdLst>
                <a:gd name="T0" fmla="*/ 8 w 38"/>
                <a:gd name="T1" fmla="*/ 0 h 90"/>
                <a:gd name="T2" fmla="*/ 10 w 38"/>
                <a:gd name="T3" fmla="*/ 1 h 90"/>
                <a:gd name="T4" fmla="*/ 12 w 38"/>
                <a:gd name="T5" fmla="*/ 2 h 90"/>
                <a:gd name="T6" fmla="*/ 13 w 38"/>
                <a:gd name="T7" fmla="*/ 5 h 90"/>
                <a:gd name="T8" fmla="*/ 17 w 38"/>
                <a:gd name="T9" fmla="*/ 32 h 90"/>
                <a:gd name="T10" fmla="*/ 26 w 38"/>
                <a:gd name="T11" fmla="*/ 56 h 90"/>
                <a:gd name="T12" fmla="*/ 38 w 38"/>
                <a:gd name="T13" fmla="*/ 81 h 90"/>
                <a:gd name="T14" fmla="*/ 38 w 38"/>
                <a:gd name="T15" fmla="*/ 83 h 90"/>
                <a:gd name="T16" fmla="*/ 36 w 38"/>
                <a:gd name="T17" fmla="*/ 86 h 90"/>
                <a:gd name="T18" fmla="*/ 35 w 38"/>
                <a:gd name="T19" fmla="*/ 89 h 90"/>
                <a:gd name="T20" fmla="*/ 32 w 38"/>
                <a:gd name="T21" fmla="*/ 90 h 90"/>
                <a:gd name="T22" fmla="*/ 30 w 38"/>
                <a:gd name="T23" fmla="*/ 90 h 90"/>
                <a:gd name="T24" fmla="*/ 27 w 38"/>
                <a:gd name="T25" fmla="*/ 89 h 90"/>
                <a:gd name="T26" fmla="*/ 25 w 38"/>
                <a:gd name="T27" fmla="*/ 87 h 90"/>
                <a:gd name="T28" fmla="*/ 12 w 38"/>
                <a:gd name="T29" fmla="*/ 61 h 90"/>
                <a:gd name="T30" fmla="*/ 2 w 38"/>
                <a:gd name="T31" fmla="*/ 35 h 90"/>
                <a:gd name="T32" fmla="*/ 0 w 38"/>
                <a:gd name="T33" fmla="*/ 6 h 90"/>
                <a:gd name="T34" fmla="*/ 1 w 38"/>
                <a:gd name="T35" fmla="*/ 4 h 90"/>
                <a:gd name="T36" fmla="*/ 2 w 38"/>
                <a:gd name="T37" fmla="*/ 1 h 90"/>
                <a:gd name="T38" fmla="*/ 5 w 38"/>
                <a:gd name="T39" fmla="*/ 0 h 90"/>
                <a:gd name="T40" fmla="*/ 8 w 38"/>
                <a:gd name="T41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8" h="90">
                  <a:moveTo>
                    <a:pt x="8" y="0"/>
                  </a:moveTo>
                  <a:lnTo>
                    <a:pt x="10" y="1"/>
                  </a:lnTo>
                  <a:lnTo>
                    <a:pt x="12" y="2"/>
                  </a:lnTo>
                  <a:lnTo>
                    <a:pt x="13" y="5"/>
                  </a:lnTo>
                  <a:lnTo>
                    <a:pt x="17" y="32"/>
                  </a:lnTo>
                  <a:lnTo>
                    <a:pt x="26" y="56"/>
                  </a:lnTo>
                  <a:lnTo>
                    <a:pt x="38" y="81"/>
                  </a:lnTo>
                  <a:lnTo>
                    <a:pt x="38" y="83"/>
                  </a:lnTo>
                  <a:lnTo>
                    <a:pt x="36" y="86"/>
                  </a:lnTo>
                  <a:lnTo>
                    <a:pt x="35" y="89"/>
                  </a:lnTo>
                  <a:lnTo>
                    <a:pt x="32" y="90"/>
                  </a:lnTo>
                  <a:lnTo>
                    <a:pt x="30" y="90"/>
                  </a:lnTo>
                  <a:lnTo>
                    <a:pt x="27" y="89"/>
                  </a:lnTo>
                  <a:lnTo>
                    <a:pt x="25" y="87"/>
                  </a:lnTo>
                  <a:lnTo>
                    <a:pt x="12" y="61"/>
                  </a:lnTo>
                  <a:lnTo>
                    <a:pt x="2" y="35"/>
                  </a:lnTo>
                  <a:lnTo>
                    <a:pt x="0" y="6"/>
                  </a:lnTo>
                  <a:lnTo>
                    <a:pt x="1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1" name="Freeform 111"/>
            <p:cNvSpPr/>
            <p:nvPr/>
          </p:nvSpPr>
          <p:spPr bwMode="auto">
            <a:xfrm>
              <a:off x="5740204" y="5760461"/>
              <a:ext cx="37279" cy="80041"/>
            </a:xfrm>
            <a:custGeom>
              <a:avLst/>
              <a:gdLst>
                <a:gd name="T0" fmla="*/ 7 w 34"/>
                <a:gd name="T1" fmla="*/ 0 h 73"/>
                <a:gd name="T2" fmla="*/ 10 w 34"/>
                <a:gd name="T3" fmla="*/ 1 h 73"/>
                <a:gd name="T4" fmla="*/ 11 w 34"/>
                <a:gd name="T5" fmla="*/ 1 h 73"/>
                <a:gd name="T6" fmla="*/ 14 w 34"/>
                <a:gd name="T7" fmla="*/ 3 h 73"/>
                <a:gd name="T8" fmla="*/ 14 w 34"/>
                <a:gd name="T9" fmla="*/ 6 h 73"/>
                <a:gd name="T10" fmla="*/ 16 w 34"/>
                <a:gd name="T11" fmla="*/ 26 h 73"/>
                <a:gd name="T12" fmla="*/ 23 w 34"/>
                <a:gd name="T13" fmla="*/ 45 h 73"/>
                <a:gd name="T14" fmla="*/ 33 w 34"/>
                <a:gd name="T15" fmla="*/ 62 h 73"/>
                <a:gd name="T16" fmla="*/ 34 w 34"/>
                <a:gd name="T17" fmla="*/ 65 h 73"/>
                <a:gd name="T18" fmla="*/ 34 w 34"/>
                <a:gd name="T19" fmla="*/ 68 h 73"/>
                <a:gd name="T20" fmla="*/ 33 w 34"/>
                <a:gd name="T21" fmla="*/ 70 h 73"/>
                <a:gd name="T22" fmla="*/ 31 w 34"/>
                <a:gd name="T23" fmla="*/ 72 h 73"/>
                <a:gd name="T24" fmla="*/ 28 w 34"/>
                <a:gd name="T25" fmla="*/ 73 h 73"/>
                <a:gd name="T26" fmla="*/ 25 w 34"/>
                <a:gd name="T27" fmla="*/ 72 h 73"/>
                <a:gd name="T28" fmla="*/ 23 w 34"/>
                <a:gd name="T29" fmla="*/ 70 h 73"/>
                <a:gd name="T30" fmla="*/ 11 w 34"/>
                <a:gd name="T31" fmla="*/ 51 h 73"/>
                <a:gd name="T32" fmla="*/ 3 w 34"/>
                <a:gd name="T33" fmla="*/ 30 h 73"/>
                <a:gd name="T34" fmla="*/ 0 w 34"/>
                <a:gd name="T35" fmla="*/ 7 h 73"/>
                <a:gd name="T36" fmla="*/ 2 w 34"/>
                <a:gd name="T37" fmla="*/ 5 h 73"/>
                <a:gd name="T38" fmla="*/ 3 w 34"/>
                <a:gd name="T39" fmla="*/ 2 h 73"/>
                <a:gd name="T40" fmla="*/ 4 w 34"/>
                <a:gd name="T41" fmla="*/ 1 h 73"/>
                <a:gd name="T42" fmla="*/ 7 w 34"/>
                <a:gd name="T43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4" h="73">
                  <a:moveTo>
                    <a:pt x="7" y="0"/>
                  </a:moveTo>
                  <a:lnTo>
                    <a:pt x="10" y="1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4" y="6"/>
                  </a:lnTo>
                  <a:lnTo>
                    <a:pt x="16" y="26"/>
                  </a:lnTo>
                  <a:lnTo>
                    <a:pt x="23" y="45"/>
                  </a:lnTo>
                  <a:lnTo>
                    <a:pt x="33" y="62"/>
                  </a:lnTo>
                  <a:lnTo>
                    <a:pt x="34" y="65"/>
                  </a:lnTo>
                  <a:lnTo>
                    <a:pt x="34" y="68"/>
                  </a:lnTo>
                  <a:lnTo>
                    <a:pt x="33" y="70"/>
                  </a:lnTo>
                  <a:lnTo>
                    <a:pt x="31" y="72"/>
                  </a:lnTo>
                  <a:lnTo>
                    <a:pt x="28" y="73"/>
                  </a:lnTo>
                  <a:lnTo>
                    <a:pt x="25" y="72"/>
                  </a:lnTo>
                  <a:lnTo>
                    <a:pt x="23" y="70"/>
                  </a:lnTo>
                  <a:lnTo>
                    <a:pt x="11" y="51"/>
                  </a:lnTo>
                  <a:lnTo>
                    <a:pt x="3" y="30"/>
                  </a:lnTo>
                  <a:lnTo>
                    <a:pt x="0" y="7"/>
                  </a:lnTo>
                  <a:lnTo>
                    <a:pt x="2" y="5"/>
                  </a:lnTo>
                  <a:lnTo>
                    <a:pt x="3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6233" y="266578"/>
            <a:ext cx="3417049" cy="20325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9357" y="2514844"/>
            <a:ext cx="1028925" cy="53353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9957" y="409227"/>
            <a:ext cx="2121365" cy="114328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13215" y="4728974"/>
            <a:ext cx="3505968" cy="232467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0570" y="3935893"/>
            <a:ext cx="3455157" cy="2616844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405021" y="847187"/>
            <a:ext cx="5162205" cy="3205435"/>
            <a:chOff x="2518249" y="1286610"/>
            <a:chExt cx="6961467" cy="4322674"/>
          </a:xfrm>
        </p:grpSpPr>
        <p:grpSp>
          <p:nvGrpSpPr>
            <p:cNvPr id="20" name="Group 32"/>
            <p:cNvGrpSpPr/>
            <p:nvPr/>
          </p:nvGrpSpPr>
          <p:grpSpPr>
            <a:xfrm>
              <a:off x="4077084" y="1286610"/>
              <a:ext cx="4219622" cy="4219622"/>
              <a:chOff x="-358456" y="-898086"/>
              <a:chExt cx="4291792" cy="4291792"/>
            </a:xfrm>
          </p:grpSpPr>
          <p:sp>
            <p:nvSpPr>
              <p:cNvPr id="21" name="Shape 6"/>
              <p:cNvSpPr/>
              <p:nvPr/>
            </p:nvSpPr>
            <p:spPr>
              <a:xfrm>
                <a:off x="-282152" y="-819817"/>
                <a:ext cx="4139184" cy="413918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</a:p>
            </p:txBody>
          </p:sp>
          <p:sp>
            <p:nvSpPr>
              <p:cNvPr id="22" name="Shape 6"/>
              <p:cNvSpPr/>
              <p:nvPr/>
            </p:nvSpPr>
            <p:spPr>
              <a:xfrm>
                <a:off x="-358456" y="-898086"/>
                <a:ext cx="4291792" cy="42917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00"/>
                    </a:move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lose/>
                  </a:path>
                </a:pathLst>
              </a:custGeom>
              <a:noFill/>
              <a:ln w="177800">
                <a:gradFill>
                  <a:gsLst>
                    <a:gs pos="0">
                      <a:schemeClr val="tx2"/>
                    </a:gs>
                    <a:gs pos="74000">
                      <a:schemeClr val="accent1"/>
                    </a:gs>
                  </a:gsLst>
                  <a:lin ang="2400000" scaled="0"/>
                </a:gradFill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</a:p>
            </p:txBody>
          </p:sp>
          <p:sp>
            <p:nvSpPr>
              <p:cNvPr id="24" name="Shape 7"/>
              <p:cNvSpPr/>
              <p:nvPr/>
            </p:nvSpPr>
            <p:spPr>
              <a:xfrm>
                <a:off x="-267474" y="-814266"/>
                <a:ext cx="4124506" cy="39335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88" h="21600" extrusionOk="0">
                    <a:moveTo>
                      <a:pt x="10615" y="0"/>
                    </a:moveTo>
                    <a:lnTo>
                      <a:pt x="10568" y="1"/>
                    </a:lnTo>
                    <a:lnTo>
                      <a:pt x="10521" y="3"/>
                    </a:lnTo>
                    <a:lnTo>
                      <a:pt x="10517" y="3"/>
                    </a:lnTo>
                    <a:lnTo>
                      <a:pt x="10512" y="4"/>
                    </a:lnTo>
                    <a:lnTo>
                      <a:pt x="10507" y="4"/>
                    </a:lnTo>
                    <a:cubicBezTo>
                      <a:pt x="10506" y="4"/>
                      <a:pt x="10505" y="4"/>
                      <a:pt x="10504" y="4"/>
                    </a:cubicBezTo>
                    <a:lnTo>
                      <a:pt x="10468" y="6"/>
                    </a:lnTo>
                    <a:cubicBezTo>
                      <a:pt x="10464" y="6"/>
                      <a:pt x="10460" y="7"/>
                      <a:pt x="10456" y="7"/>
                    </a:cubicBezTo>
                    <a:lnTo>
                      <a:pt x="10437" y="8"/>
                    </a:lnTo>
                    <a:lnTo>
                      <a:pt x="10420" y="9"/>
                    </a:lnTo>
                    <a:lnTo>
                      <a:pt x="10402" y="10"/>
                    </a:lnTo>
                    <a:lnTo>
                      <a:pt x="10390" y="10"/>
                    </a:lnTo>
                    <a:lnTo>
                      <a:pt x="10377" y="10"/>
                    </a:lnTo>
                    <a:lnTo>
                      <a:pt x="10349" y="11"/>
                    </a:lnTo>
                    <a:lnTo>
                      <a:pt x="10339" y="11"/>
                    </a:lnTo>
                    <a:lnTo>
                      <a:pt x="10328" y="12"/>
                    </a:lnTo>
                    <a:lnTo>
                      <a:pt x="10319" y="13"/>
                    </a:lnTo>
                    <a:lnTo>
                      <a:pt x="10294" y="13"/>
                    </a:lnTo>
                    <a:lnTo>
                      <a:pt x="10282" y="13"/>
                    </a:lnTo>
                    <a:lnTo>
                      <a:pt x="10248" y="13"/>
                    </a:lnTo>
                    <a:lnTo>
                      <a:pt x="10232" y="14"/>
                    </a:lnTo>
                    <a:lnTo>
                      <a:pt x="10213" y="15"/>
                    </a:lnTo>
                    <a:lnTo>
                      <a:pt x="10211" y="16"/>
                    </a:lnTo>
                    <a:lnTo>
                      <a:pt x="10223" y="17"/>
                    </a:lnTo>
                    <a:lnTo>
                      <a:pt x="10220" y="17"/>
                    </a:lnTo>
                    <a:lnTo>
                      <a:pt x="10214" y="19"/>
                    </a:lnTo>
                    <a:lnTo>
                      <a:pt x="10217" y="20"/>
                    </a:lnTo>
                    <a:lnTo>
                      <a:pt x="10212" y="20"/>
                    </a:lnTo>
                    <a:lnTo>
                      <a:pt x="10201" y="20"/>
                    </a:lnTo>
                    <a:lnTo>
                      <a:pt x="10191" y="22"/>
                    </a:lnTo>
                    <a:lnTo>
                      <a:pt x="10183" y="22"/>
                    </a:lnTo>
                    <a:lnTo>
                      <a:pt x="10172" y="24"/>
                    </a:lnTo>
                    <a:lnTo>
                      <a:pt x="10149" y="24"/>
                    </a:lnTo>
                    <a:lnTo>
                      <a:pt x="10159" y="24"/>
                    </a:lnTo>
                    <a:lnTo>
                      <a:pt x="10172" y="22"/>
                    </a:lnTo>
                    <a:lnTo>
                      <a:pt x="10178" y="22"/>
                    </a:lnTo>
                    <a:lnTo>
                      <a:pt x="10180" y="21"/>
                    </a:lnTo>
                    <a:lnTo>
                      <a:pt x="10172" y="21"/>
                    </a:lnTo>
                    <a:lnTo>
                      <a:pt x="10167" y="21"/>
                    </a:lnTo>
                    <a:lnTo>
                      <a:pt x="10156" y="21"/>
                    </a:lnTo>
                    <a:lnTo>
                      <a:pt x="10142" y="22"/>
                    </a:lnTo>
                    <a:lnTo>
                      <a:pt x="10122" y="23"/>
                    </a:lnTo>
                    <a:lnTo>
                      <a:pt x="10081" y="27"/>
                    </a:lnTo>
                    <a:lnTo>
                      <a:pt x="10020" y="33"/>
                    </a:lnTo>
                    <a:lnTo>
                      <a:pt x="10000" y="36"/>
                    </a:lnTo>
                    <a:lnTo>
                      <a:pt x="9983" y="38"/>
                    </a:lnTo>
                    <a:lnTo>
                      <a:pt x="9995" y="36"/>
                    </a:lnTo>
                    <a:lnTo>
                      <a:pt x="10006" y="33"/>
                    </a:lnTo>
                    <a:lnTo>
                      <a:pt x="10002" y="33"/>
                    </a:lnTo>
                    <a:lnTo>
                      <a:pt x="10028" y="30"/>
                    </a:lnTo>
                    <a:lnTo>
                      <a:pt x="10054" y="27"/>
                    </a:lnTo>
                    <a:lnTo>
                      <a:pt x="10061" y="26"/>
                    </a:lnTo>
                    <a:lnTo>
                      <a:pt x="10056" y="26"/>
                    </a:lnTo>
                    <a:lnTo>
                      <a:pt x="10044" y="26"/>
                    </a:lnTo>
                    <a:cubicBezTo>
                      <a:pt x="10042" y="26"/>
                      <a:pt x="10040" y="26"/>
                      <a:pt x="10038" y="26"/>
                    </a:cubicBezTo>
                    <a:lnTo>
                      <a:pt x="10050" y="25"/>
                    </a:lnTo>
                    <a:lnTo>
                      <a:pt x="10063" y="24"/>
                    </a:lnTo>
                    <a:lnTo>
                      <a:pt x="10069" y="23"/>
                    </a:lnTo>
                    <a:lnTo>
                      <a:pt x="10069" y="22"/>
                    </a:lnTo>
                    <a:lnTo>
                      <a:pt x="10075" y="21"/>
                    </a:lnTo>
                    <a:lnTo>
                      <a:pt x="10076" y="20"/>
                    </a:lnTo>
                    <a:lnTo>
                      <a:pt x="10080" y="20"/>
                    </a:lnTo>
                    <a:lnTo>
                      <a:pt x="10094" y="19"/>
                    </a:lnTo>
                    <a:lnTo>
                      <a:pt x="10099" y="18"/>
                    </a:lnTo>
                    <a:lnTo>
                      <a:pt x="10117" y="16"/>
                    </a:lnTo>
                    <a:lnTo>
                      <a:pt x="10128" y="15"/>
                    </a:lnTo>
                    <a:lnTo>
                      <a:pt x="10138" y="15"/>
                    </a:lnTo>
                    <a:lnTo>
                      <a:pt x="10150" y="13"/>
                    </a:lnTo>
                    <a:lnTo>
                      <a:pt x="10168" y="12"/>
                    </a:lnTo>
                    <a:lnTo>
                      <a:pt x="10181" y="11"/>
                    </a:lnTo>
                    <a:lnTo>
                      <a:pt x="10190" y="11"/>
                    </a:lnTo>
                    <a:lnTo>
                      <a:pt x="10190" y="10"/>
                    </a:lnTo>
                    <a:lnTo>
                      <a:pt x="10171" y="11"/>
                    </a:lnTo>
                    <a:lnTo>
                      <a:pt x="10157" y="12"/>
                    </a:lnTo>
                    <a:lnTo>
                      <a:pt x="10149" y="13"/>
                    </a:lnTo>
                    <a:lnTo>
                      <a:pt x="10130" y="14"/>
                    </a:lnTo>
                    <a:lnTo>
                      <a:pt x="10121" y="15"/>
                    </a:lnTo>
                    <a:lnTo>
                      <a:pt x="10116" y="15"/>
                    </a:lnTo>
                    <a:lnTo>
                      <a:pt x="10115" y="15"/>
                    </a:lnTo>
                    <a:lnTo>
                      <a:pt x="10115" y="15"/>
                    </a:lnTo>
                    <a:cubicBezTo>
                      <a:pt x="10114" y="15"/>
                      <a:pt x="10114" y="15"/>
                      <a:pt x="10113" y="15"/>
                    </a:cubicBezTo>
                    <a:lnTo>
                      <a:pt x="10110" y="15"/>
                    </a:lnTo>
                    <a:lnTo>
                      <a:pt x="10090" y="17"/>
                    </a:lnTo>
                    <a:lnTo>
                      <a:pt x="10079" y="17"/>
                    </a:lnTo>
                    <a:lnTo>
                      <a:pt x="10066" y="19"/>
                    </a:lnTo>
                    <a:lnTo>
                      <a:pt x="10058" y="20"/>
                    </a:lnTo>
                    <a:lnTo>
                      <a:pt x="10054" y="20"/>
                    </a:lnTo>
                    <a:lnTo>
                      <a:pt x="10049" y="20"/>
                    </a:lnTo>
                    <a:lnTo>
                      <a:pt x="10044" y="20"/>
                    </a:lnTo>
                    <a:lnTo>
                      <a:pt x="10038" y="21"/>
                    </a:lnTo>
                    <a:lnTo>
                      <a:pt x="10033" y="22"/>
                    </a:lnTo>
                    <a:lnTo>
                      <a:pt x="10025" y="22"/>
                    </a:lnTo>
                    <a:lnTo>
                      <a:pt x="10017" y="23"/>
                    </a:lnTo>
                    <a:lnTo>
                      <a:pt x="10010" y="24"/>
                    </a:lnTo>
                    <a:lnTo>
                      <a:pt x="10001" y="24"/>
                    </a:lnTo>
                    <a:lnTo>
                      <a:pt x="9993" y="25"/>
                    </a:lnTo>
                    <a:lnTo>
                      <a:pt x="9984" y="26"/>
                    </a:lnTo>
                    <a:lnTo>
                      <a:pt x="9976" y="26"/>
                    </a:lnTo>
                    <a:lnTo>
                      <a:pt x="9970" y="27"/>
                    </a:lnTo>
                    <a:lnTo>
                      <a:pt x="9964" y="28"/>
                    </a:lnTo>
                    <a:lnTo>
                      <a:pt x="9959" y="28"/>
                    </a:lnTo>
                    <a:lnTo>
                      <a:pt x="9951" y="29"/>
                    </a:lnTo>
                    <a:lnTo>
                      <a:pt x="9941" y="30"/>
                    </a:lnTo>
                    <a:lnTo>
                      <a:pt x="9937" y="30"/>
                    </a:lnTo>
                    <a:lnTo>
                      <a:pt x="9926" y="31"/>
                    </a:lnTo>
                    <a:lnTo>
                      <a:pt x="9923" y="32"/>
                    </a:lnTo>
                    <a:lnTo>
                      <a:pt x="9915" y="32"/>
                    </a:lnTo>
                    <a:lnTo>
                      <a:pt x="9920" y="32"/>
                    </a:lnTo>
                    <a:lnTo>
                      <a:pt x="9898" y="35"/>
                    </a:lnTo>
                    <a:lnTo>
                      <a:pt x="9888" y="36"/>
                    </a:lnTo>
                    <a:lnTo>
                      <a:pt x="9879" y="36"/>
                    </a:lnTo>
                    <a:lnTo>
                      <a:pt x="9875" y="37"/>
                    </a:lnTo>
                    <a:lnTo>
                      <a:pt x="9874" y="37"/>
                    </a:lnTo>
                    <a:lnTo>
                      <a:pt x="9870" y="38"/>
                    </a:lnTo>
                    <a:lnTo>
                      <a:pt x="9847" y="40"/>
                    </a:lnTo>
                    <a:lnTo>
                      <a:pt x="9843" y="40"/>
                    </a:lnTo>
                    <a:lnTo>
                      <a:pt x="9838" y="41"/>
                    </a:lnTo>
                    <a:lnTo>
                      <a:pt x="9827" y="42"/>
                    </a:lnTo>
                    <a:lnTo>
                      <a:pt x="9822" y="43"/>
                    </a:lnTo>
                    <a:lnTo>
                      <a:pt x="9816" y="44"/>
                    </a:lnTo>
                    <a:lnTo>
                      <a:pt x="9802" y="46"/>
                    </a:lnTo>
                    <a:lnTo>
                      <a:pt x="9790" y="47"/>
                    </a:lnTo>
                    <a:lnTo>
                      <a:pt x="9772" y="49"/>
                    </a:lnTo>
                    <a:lnTo>
                      <a:pt x="9766" y="50"/>
                    </a:lnTo>
                    <a:lnTo>
                      <a:pt x="9756" y="52"/>
                    </a:lnTo>
                    <a:lnTo>
                      <a:pt x="9707" y="57"/>
                    </a:lnTo>
                    <a:lnTo>
                      <a:pt x="9707" y="58"/>
                    </a:lnTo>
                    <a:lnTo>
                      <a:pt x="9705" y="58"/>
                    </a:lnTo>
                    <a:lnTo>
                      <a:pt x="9687" y="61"/>
                    </a:lnTo>
                    <a:cubicBezTo>
                      <a:pt x="9682" y="61"/>
                      <a:pt x="9677" y="61"/>
                      <a:pt x="9671" y="62"/>
                    </a:cubicBezTo>
                    <a:lnTo>
                      <a:pt x="9668" y="63"/>
                    </a:lnTo>
                    <a:lnTo>
                      <a:pt x="9668" y="63"/>
                    </a:lnTo>
                    <a:lnTo>
                      <a:pt x="9652" y="66"/>
                    </a:lnTo>
                    <a:lnTo>
                      <a:pt x="9649" y="67"/>
                    </a:lnTo>
                    <a:lnTo>
                      <a:pt x="9646" y="67"/>
                    </a:lnTo>
                    <a:lnTo>
                      <a:pt x="9629" y="71"/>
                    </a:lnTo>
                    <a:lnTo>
                      <a:pt x="9625" y="71"/>
                    </a:lnTo>
                    <a:lnTo>
                      <a:pt x="9611" y="73"/>
                    </a:lnTo>
                    <a:lnTo>
                      <a:pt x="9602" y="75"/>
                    </a:lnTo>
                    <a:lnTo>
                      <a:pt x="9583" y="77"/>
                    </a:lnTo>
                    <a:lnTo>
                      <a:pt x="9575" y="79"/>
                    </a:lnTo>
                    <a:lnTo>
                      <a:pt x="9574" y="80"/>
                    </a:lnTo>
                    <a:lnTo>
                      <a:pt x="9584" y="79"/>
                    </a:lnTo>
                    <a:lnTo>
                      <a:pt x="9613" y="77"/>
                    </a:lnTo>
                    <a:lnTo>
                      <a:pt x="9629" y="75"/>
                    </a:lnTo>
                    <a:lnTo>
                      <a:pt x="9642" y="73"/>
                    </a:lnTo>
                    <a:lnTo>
                      <a:pt x="9670" y="71"/>
                    </a:lnTo>
                    <a:lnTo>
                      <a:pt x="9676" y="70"/>
                    </a:lnTo>
                    <a:lnTo>
                      <a:pt x="9673" y="71"/>
                    </a:lnTo>
                    <a:lnTo>
                      <a:pt x="9666" y="73"/>
                    </a:lnTo>
                    <a:lnTo>
                      <a:pt x="9669" y="73"/>
                    </a:lnTo>
                    <a:lnTo>
                      <a:pt x="9639" y="78"/>
                    </a:lnTo>
                    <a:lnTo>
                      <a:pt x="9633" y="79"/>
                    </a:lnTo>
                    <a:lnTo>
                      <a:pt x="9629" y="80"/>
                    </a:lnTo>
                    <a:lnTo>
                      <a:pt x="9620" y="82"/>
                    </a:lnTo>
                    <a:lnTo>
                      <a:pt x="9626" y="81"/>
                    </a:lnTo>
                    <a:lnTo>
                      <a:pt x="9624" y="82"/>
                    </a:lnTo>
                    <a:lnTo>
                      <a:pt x="9606" y="85"/>
                    </a:lnTo>
                    <a:lnTo>
                      <a:pt x="9598" y="86"/>
                    </a:lnTo>
                    <a:lnTo>
                      <a:pt x="9593" y="87"/>
                    </a:lnTo>
                    <a:lnTo>
                      <a:pt x="9594" y="86"/>
                    </a:lnTo>
                    <a:lnTo>
                      <a:pt x="9591" y="86"/>
                    </a:lnTo>
                    <a:lnTo>
                      <a:pt x="9577" y="88"/>
                    </a:lnTo>
                    <a:lnTo>
                      <a:pt x="9561" y="91"/>
                    </a:lnTo>
                    <a:lnTo>
                      <a:pt x="9557" y="92"/>
                    </a:lnTo>
                    <a:lnTo>
                      <a:pt x="9555" y="93"/>
                    </a:lnTo>
                    <a:lnTo>
                      <a:pt x="9557" y="93"/>
                    </a:lnTo>
                    <a:lnTo>
                      <a:pt x="9566" y="92"/>
                    </a:lnTo>
                    <a:lnTo>
                      <a:pt x="9538" y="96"/>
                    </a:lnTo>
                    <a:lnTo>
                      <a:pt x="9528" y="98"/>
                    </a:lnTo>
                    <a:lnTo>
                      <a:pt x="9518" y="100"/>
                    </a:lnTo>
                    <a:lnTo>
                      <a:pt x="9516" y="102"/>
                    </a:lnTo>
                    <a:lnTo>
                      <a:pt x="9521" y="102"/>
                    </a:lnTo>
                    <a:lnTo>
                      <a:pt x="9532" y="101"/>
                    </a:lnTo>
                    <a:lnTo>
                      <a:pt x="9550" y="100"/>
                    </a:lnTo>
                    <a:lnTo>
                      <a:pt x="9566" y="98"/>
                    </a:lnTo>
                    <a:cubicBezTo>
                      <a:pt x="9562" y="99"/>
                      <a:pt x="9558" y="99"/>
                      <a:pt x="9554" y="100"/>
                    </a:cubicBezTo>
                    <a:lnTo>
                      <a:pt x="9539" y="101"/>
                    </a:lnTo>
                    <a:lnTo>
                      <a:pt x="9530" y="102"/>
                    </a:lnTo>
                    <a:lnTo>
                      <a:pt x="9522" y="104"/>
                    </a:lnTo>
                    <a:lnTo>
                      <a:pt x="9510" y="106"/>
                    </a:lnTo>
                    <a:lnTo>
                      <a:pt x="9492" y="109"/>
                    </a:lnTo>
                    <a:lnTo>
                      <a:pt x="9485" y="111"/>
                    </a:lnTo>
                    <a:lnTo>
                      <a:pt x="9482" y="112"/>
                    </a:lnTo>
                    <a:lnTo>
                      <a:pt x="9488" y="112"/>
                    </a:lnTo>
                    <a:lnTo>
                      <a:pt x="9485" y="113"/>
                    </a:lnTo>
                    <a:lnTo>
                      <a:pt x="9458" y="119"/>
                    </a:lnTo>
                    <a:lnTo>
                      <a:pt x="9452" y="120"/>
                    </a:lnTo>
                    <a:lnTo>
                      <a:pt x="9445" y="122"/>
                    </a:lnTo>
                    <a:lnTo>
                      <a:pt x="9437" y="124"/>
                    </a:lnTo>
                    <a:lnTo>
                      <a:pt x="9433" y="125"/>
                    </a:lnTo>
                    <a:lnTo>
                      <a:pt x="9439" y="125"/>
                    </a:lnTo>
                    <a:lnTo>
                      <a:pt x="9435" y="127"/>
                    </a:lnTo>
                    <a:lnTo>
                      <a:pt x="9421" y="130"/>
                    </a:lnTo>
                    <a:lnTo>
                      <a:pt x="9407" y="133"/>
                    </a:lnTo>
                    <a:lnTo>
                      <a:pt x="9389" y="136"/>
                    </a:lnTo>
                    <a:lnTo>
                      <a:pt x="9375" y="139"/>
                    </a:lnTo>
                    <a:lnTo>
                      <a:pt x="9367" y="141"/>
                    </a:lnTo>
                    <a:lnTo>
                      <a:pt x="9356" y="144"/>
                    </a:lnTo>
                    <a:lnTo>
                      <a:pt x="9323" y="151"/>
                    </a:lnTo>
                    <a:lnTo>
                      <a:pt x="9317" y="153"/>
                    </a:lnTo>
                    <a:lnTo>
                      <a:pt x="9314" y="153"/>
                    </a:lnTo>
                    <a:lnTo>
                      <a:pt x="9306" y="153"/>
                    </a:lnTo>
                    <a:lnTo>
                      <a:pt x="9267" y="160"/>
                    </a:lnTo>
                    <a:lnTo>
                      <a:pt x="9252" y="163"/>
                    </a:lnTo>
                    <a:lnTo>
                      <a:pt x="9250" y="164"/>
                    </a:lnTo>
                    <a:lnTo>
                      <a:pt x="9244" y="166"/>
                    </a:lnTo>
                    <a:lnTo>
                      <a:pt x="9240" y="168"/>
                    </a:lnTo>
                    <a:lnTo>
                      <a:pt x="9228" y="171"/>
                    </a:lnTo>
                    <a:lnTo>
                      <a:pt x="9221" y="173"/>
                    </a:lnTo>
                    <a:lnTo>
                      <a:pt x="9201" y="176"/>
                    </a:lnTo>
                    <a:lnTo>
                      <a:pt x="9189" y="178"/>
                    </a:lnTo>
                    <a:lnTo>
                      <a:pt x="9215" y="172"/>
                    </a:lnTo>
                    <a:lnTo>
                      <a:pt x="9229" y="169"/>
                    </a:lnTo>
                    <a:lnTo>
                      <a:pt x="9237" y="166"/>
                    </a:lnTo>
                    <a:lnTo>
                      <a:pt x="9242" y="164"/>
                    </a:lnTo>
                    <a:lnTo>
                      <a:pt x="9242" y="164"/>
                    </a:lnTo>
                    <a:lnTo>
                      <a:pt x="9245" y="163"/>
                    </a:lnTo>
                    <a:lnTo>
                      <a:pt x="9255" y="161"/>
                    </a:lnTo>
                    <a:lnTo>
                      <a:pt x="9258" y="160"/>
                    </a:lnTo>
                    <a:lnTo>
                      <a:pt x="9247" y="161"/>
                    </a:lnTo>
                    <a:lnTo>
                      <a:pt x="9202" y="166"/>
                    </a:lnTo>
                    <a:lnTo>
                      <a:pt x="9187" y="168"/>
                    </a:lnTo>
                    <a:lnTo>
                      <a:pt x="9151" y="174"/>
                    </a:lnTo>
                    <a:lnTo>
                      <a:pt x="9142" y="175"/>
                    </a:lnTo>
                    <a:lnTo>
                      <a:pt x="9153" y="173"/>
                    </a:lnTo>
                    <a:lnTo>
                      <a:pt x="9205" y="165"/>
                    </a:lnTo>
                    <a:lnTo>
                      <a:pt x="9230" y="161"/>
                    </a:lnTo>
                    <a:lnTo>
                      <a:pt x="9244" y="157"/>
                    </a:lnTo>
                    <a:lnTo>
                      <a:pt x="9257" y="155"/>
                    </a:lnTo>
                    <a:lnTo>
                      <a:pt x="9268" y="154"/>
                    </a:lnTo>
                    <a:lnTo>
                      <a:pt x="9277" y="153"/>
                    </a:lnTo>
                    <a:lnTo>
                      <a:pt x="9285" y="153"/>
                    </a:lnTo>
                    <a:cubicBezTo>
                      <a:pt x="9289" y="152"/>
                      <a:pt x="9293" y="151"/>
                      <a:pt x="9296" y="151"/>
                    </a:cubicBezTo>
                    <a:lnTo>
                      <a:pt x="9330" y="143"/>
                    </a:lnTo>
                    <a:lnTo>
                      <a:pt x="9348" y="139"/>
                    </a:lnTo>
                    <a:lnTo>
                      <a:pt x="9385" y="131"/>
                    </a:lnTo>
                    <a:lnTo>
                      <a:pt x="9388" y="131"/>
                    </a:lnTo>
                    <a:cubicBezTo>
                      <a:pt x="9388" y="130"/>
                      <a:pt x="9387" y="130"/>
                      <a:pt x="9387" y="130"/>
                    </a:cubicBezTo>
                    <a:lnTo>
                      <a:pt x="9380" y="129"/>
                    </a:lnTo>
                    <a:lnTo>
                      <a:pt x="9377" y="128"/>
                    </a:lnTo>
                    <a:lnTo>
                      <a:pt x="9382" y="125"/>
                    </a:lnTo>
                    <a:lnTo>
                      <a:pt x="9386" y="122"/>
                    </a:lnTo>
                    <a:lnTo>
                      <a:pt x="9401" y="118"/>
                    </a:lnTo>
                    <a:lnTo>
                      <a:pt x="9413" y="115"/>
                    </a:lnTo>
                    <a:lnTo>
                      <a:pt x="9417" y="114"/>
                    </a:lnTo>
                    <a:lnTo>
                      <a:pt x="9421" y="111"/>
                    </a:lnTo>
                    <a:lnTo>
                      <a:pt x="9416" y="111"/>
                    </a:lnTo>
                    <a:lnTo>
                      <a:pt x="9410" y="112"/>
                    </a:lnTo>
                    <a:lnTo>
                      <a:pt x="9380" y="116"/>
                    </a:lnTo>
                    <a:lnTo>
                      <a:pt x="9373" y="117"/>
                    </a:lnTo>
                    <a:lnTo>
                      <a:pt x="9367" y="118"/>
                    </a:lnTo>
                    <a:lnTo>
                      <a:pt x="9335" y="125"/>
                    </a:lnTo>
                    <a:lnTo>
                      <a:pt x="9331" y="125"/>
                    </a:lnTo>
                    <a:lnTo>
                      <a:pt x="9330" y="125"/>
                    </a:lnTo>
                    <a:lnTo>
                      <a:pt x="9342" y="121"/>
                    </a:lnTo>
                    <a:lnTo>
                      <a:pt x="9349" y="120"/>
                    </a:lnTo>
                    <a:lnTo>
                      <a:pt x="9364" y="116"/>
                    </a:lnTo>
                    <a:lnTo>
                      <a:pt x="9376" y="114"/>
                    </a:lnTo>
                    <a:lnTo>
                      <a:pt x="9396" y="111"/>
                    </a:lnTo>
                    <a:lnTo>
                      <a:pt x="9412" y="108"/>
                    </a:lnTo>
                    <a:lnTo>
                      <a:pt x="9416" y="107"/>
                    </a:lnTo>
                    <a:lnTo>
                      <a:pt x="9421" y="106"/>
                    </a:lnTo>
                    <a:lnTo>
                      <a:pt x="9423" y="105"/>
                    </a:lnTo>
                    <a:lnTo>
                      <a:pt x="9421" y="105"/>
                    </a:lnTo>
                    <a:lnTo>
                      <a:pt x="9416" y="106"/>
                    </a:lnTo>
                    <a:lnTo>
                      <a:pt x="9394" y="108"/>
                    </a:lnTo>
                    <a:lnTo>
                      <a:pt x="9381" y="110"/>
                    </a:lnTo>
                    <a:lnTo>
                      <a:pt x="9365" y="113"/>
                    </a:lnTo>
                    <a:lnTo>
                      <a:pt x="9353" y="115"/>
                    </a:lnTo>
                    <a:lnTo>
                      <a:pt x="9344" y="116"/>
                    </a:lnTo>
                    <a:lnTo>
                      <a:pt x="9336" y="117"/>
                    </a:lnTo>
                    <a:lnTo>
                      <a:pt x="9331" y="118"/>
                    </a:lnTo>
                    <a:lnTo>
                      <a:pt x="9319" y="120"/>
                    </a:lnTo>
                    <a:lnTo>
                      <a:pt x="9306" y="122"/>
                    </a:lnTo>
                    <a:lnTo>
                      <a:pt x="9303" y="122"/>
                    </a:lnTo>
                    <a:lnTo>
                      <a:pt x="9301" y="124"/>
                    </a:lnTo>
                    <a:lnTo>
                      <a:pt x="9297" y="125"/>
                    </a:lnTo>
                    <a:lnTo>
                      <a:pt x="9279" y="129"/>
                    </a:lnTo>
                    <a:lnTo>
                      <a:pt x="9274" y="131"/>
                    </a:lnTo>
                    <a:cubicBezTo>
                      <a:pt x="9274" y="131"/>
                      <a:pt x="9275" y="130"/>
                      <a:pt x="9276" y="131"/>
                    </a:cubicBezTo>
                    <a:lnTo>
                      <a:pt x="9274" y="131"/>
                    </a:lnTo>
                    <a:cubicBezTo>
                      <a:pt x="9273" y="131"/>
                      <a:pt x="9273" y="132"/>
                      <a:pt x="9272" y="132"/>
                    </a:cubicBezTo>
                    <a:lnTo>
                      <a:pt x="9265" y="133"/>
                    </a:lnTo>
                    <a:cubicBezTo>
                      <a:pt x="9263" y="133"/>
                      <a:pt x="9262" y="133"/>
                      <a:pt x="9260" y="133"/>
                    </a:cubicBezTo>
                    <a:lnTo>
                      <a:pt x="9245" y="137"/>
                    </a:lnTo>
                    <a:cubicBezTo>
                      <a:pt x="9243" y="137"/>
                      <a:pt x="9241" y="137"/>
                      <a:pt x="9240" y="137"/>
                    </a:cubicBezTo>
                    <a:lnTo>
                      <a:pt x="9235" y="138"/>
                    </a:lnTo>
                    <a:lnTo>
                      <a:pt x="9228" y="139"/>
                    </a:lnTo>
                    <a:lnTo>
                      <a:pt x="9205" y="145"/>
                    </a:lnTo>
                    <a:lnTo>
                      <a:pt x="9213" y="144"/>
                    </a:lnTo>
                    <a:lnTo>
                      <a:pt x="9213" y="145"/>
                    </a:lnTo>
                    <a:lnTo>
                      <a:pt x="9208" y="145"/>
                    </a:lnTo>
                    <a:lnTo>
                      <a:pt x="9188" y="148"/>
                    </a:lnTo>
                    <a:lnTo>
                      <a:pt x="9187" y="149"/>
                    </a:lnTo>
                    <a:lnTo>
                      <a:pt x="9191" y="149"/>
                    </a:lnTo>
                    <a:lnTo>
                      <a:pt x="9191" y="149"/>
                    </a:lnTo>
                    <a:lnTo>
                      <a:pt x="9183" y="151"/>
                    </a:lnTo>
                    <a:lnTo>
                      <a:pt x="9179" y="152"/>
                    </a:lnTo>
                    <a:lnTo>
                      <a:pt x="9170" y="152"/>
                    </a:lnTo>
                    <a:lnTo>
                      <a:pt x="9168" y="152"/>
                    </a:lnTo>
                    <a:lnTo>
                      <a:pt x="9166" y="153"/>
                    </a:lnTo>
                    <a:lnTo>
                      <a:pt x="9165" y="155"/>
                    </a:lnTo>
                    <a:lnTo>
                      <a:pt x="9156" y="157"/>
                    </a:lnTo>
                    <a:lnTo>
                      <a:pt x="9154" y="158"/>
                    </a:lnTo>
                    <a:lnTo>
                      <a:pt x="9156" y="159"/>
                    </a:lnTo>
                    <a:lnTo>
                      <a:pt x="9153" y="160"/>
                    </a:lnTo>
                    <a:lnTo>
                      <a:pt x="9140" y="160"/>
                    </a:lnTo>
                    <a:lnTo>
                      <a:pt x="9136" y="161"/>
                    </a:lnTo>
                    <a:lnTo>
                      <a:pt x="9120" y="164"/>
                    </a:lnTo>
                    <a:lnTo>
                      <a:pt x="9114" y="165"/>
                    </a:lnTo>
                    <a:lnTo>
                      <a:pt x="9106" y="166"/>
                    </a:lnTo>
                    <a:lnTo>
                      <a:pt x="9086" y="170"/>
                    </a:lnTo>
                    <a:lnTo>
                      <a:pt x="9077" y="171"/>
                    </a:lnTo>
                    <a:lnTo>
                      <a:pt x="9065" y="174"/>
                    </a:lnTo>
                    <a:lnTo>
                      <a:pt x="9058" y="175"/>
                    </a:lnTo>
                    <a:lnTo>
                      <a:pt x="9055" y="176"/>
                    </a:lnTo>
                    <a:cubicBezTo>
                      <a:pt x="9054" y="176"/>
                      <a:pt x="9052" y="177"/>
                      <a:pt x="9051" y="177"/>
                    </a:cubicBezTo>
                    <a:lnTo>
                      <a:pt x="9046" y="178"/>
                    </a:lnTo>
                    <a:lnTo>
                      <a:pt x="9042" y="178"/>
                    </a:lnTo>
                    <a:lnTo>
                      <a:pt x="9036" y="182"/>
                    </a:lnTo>
                    <a:lnTo>
                      <a:pt x="9032" y="183"/>
                    </a:lnTo>
                    <a:cubicBezTo>
                      <a:pt x="9030" y="183"/>
                      <a:pt x="9028" y="183"/>
                      <a:pt x="9027" y="184"/>
                    </a:cubicBezTo>
                    <a:lnTo>
                      <a:pt x="9024" y="184"/>
                    </a:lnTo>
                    <a:lnTo>
                      <a:pt x="9022" y="185"/>
                    </a:lnTo>
                    <a:lnTo>
                      <a:pt x="9028" y="186"/>
                    </a:lnTo>
                    <a:lnTo>
                      <a:pt x="9029" y="186"/>
                    </a:lnTo>
                    <a:lnTo>
                      <a:pt x="9029" y="187"/>
                    </a:lnTo>
                    <a:lnTo>
                      <a:pt x="9028" y="188"/>
                    </a:lnTo>
                    <a:lnTo>
                      <a:pt x="9023" y="189"/>
                    </a:lnTo>
                    <a:lnTo>
                      <a:pt x="9015" y="190"/>
                    </a:lnTo>
                    <a:lnTo>
                      <a:pt x="9009" y="192"/>
                    </a:lnTo>
                    <a:lnTo>
                      <a:pt x="9007" y="193"/>
                    </a:lnTo>
                    <a:lnTo>
                      <a:pt x="9011" y="193"/>
                    </a:lnTo>
                    <a:lnTo>
                      <a:pt x="9020" y="192"/>
                    </a:lnTo>
                    <a:lnTo>
                      <a:pt x="9027" y="191"/>
                    </a:lnTo>
                    <a:lnTo>
                      <a:pt x="9034" y="189"/>
                    </a:lnTo>
                    <a:lnTo>
                      <a:pt x="9045" y="186"/>
                    </a:lnTo>
                    <a:lnTo>
                      <a:pt x="9061" y="184"/>
                    </a:lnTo>
                    <a:lnTo>
                      <a:pt x="9072" y="181"/>
                    </a:lnTo>
                    <a:lnTo>
                      <a:pt x="9080" y="179"/>
                    </a:lnTo>
                    <a:lnTo>
                      <a:pt x="9082" y="179"/>
                    </a:lnTo>
                    <a:lnTo>
                      <a:pt x="9078" y="180"/>
                    </a:lnTo>
                    <a:lnTo>
                      <a:pt x="9070" y="182"/>
                    </a:lnTo>
                    <a:lnTo>
                      <a:pt x="9065" y="184"/>
                    </a:lnTo>
                    <a:lnTo>
                      <a:pt x="9051" y="186"/>
                    </a:lnTo>
                    <a:lnTo>
                      <a:pt x="9048" y="187"/>
                    </a:lnTo>
                    <a:lnTo>
                      <a:pt x="9047" y="188"/>
                    </a:lnTo>
                    <a:lnTo>
                      <a:pt x="9045" y="189"/>
                    </a:lnTo>
                    <a:lnTo>
                      <a:pt x="9048" y="189"/>
                    </a:lnTo>
                    <a:lnTo>
                      <a:pt x="9051" y="188"/>
                    </a:lnTo>
                    <a:lnTo>
                      <a:pt x="9056" y="188"/>
                    </a:lnTo>
                    <a:lnTo>
                      <a:pt x="9063" y="186"/>
                    </a:lnTo>
                    <a:lnTo>
                      <a:pt x="9083" y="184"/>
                    </a:lnTo>
                    <a:lnTo>
                      <a:pt x="9075" y="186"/>
                    </a:lnTo>
                    <a:lnTo>
                      <a:pt x="9066" y="188"/>
                    </a:lnTo>
                    <a:lnTo>
                      <a:pt x="9061" y="189"/>
                    </a:lnTo>
                    <a:lnTo>
                      <a:pt x="9058" y="192"/>
                    </a:lnTo>
                    <a:lnTo>
                      <a:pt x="9052" y="195"/>
                    </a:lnTo>
                    <a:lnTo>
                      <a:pt x="9054" y="195"/>
                    </a:lnTo>
                    <a:lnTo>
                      <a:pt x="9061" y="193"/>
                    </a:lnTo>
                    <a:lnTo>
                      <a:pt x="9068" y="192"/>
                    </a:lnTo>
                    <a:lnTo>
                      <a:pt x="9061" y="194"/>
                    </a:lnTo>
                    <a:lnTo>
                      <a:pt x="9054" y="195"/>
                    </a:lnTo>
                    <a:lnTo>
                      <a:pt x="9049" y="197"/>
                    </a:lnTo>
                    <a:lnTo>
                      <a:pt x="9037" y="199"/>
                    </a:lnTo>
                    <a:lnTo>
                      <a:pt x="9031" y="201"/>
                    </a:lnTo>
                    <a:lnTo>
                      <a:pt x="9018" y="204"/>
                    </a:lnTo>
                    <a:lnTo>
                      <a:pt x="9012" y="206"/>
                    </a:lnTo>
                    <a:lnTo>
                      <a:pt x="9027" y="199"/>
                    </a:lnTo>
                    <a:lnTo>
                      <a:pt x="9028" y="198"/>
                    </a:lnTo>
                    <a:lnTo>
                      <a:pt x="9026" y="198"/>
                    </a:lnTo>
                    <a:lnTo>
                      <a:pt x="9013" y="199"/>
                    </a:lnTo>
                    <a:lnTo>
                      <a:pt x="9004" y="201"/>
                    </a:lnTo>
                    <a:lnTo>
                      <a:pt x="8988" y="205"/>
                    </a:lnTo>
                    <a:lnTo>
                      <a:pt x="8986" y="206"/>
                    </a:lnTo>
                    <a:lnTo>
                      <a:pt x="8984" y="207"/>
                    </a:lnTo>
                    <a:lnTo>
                      <a:pt x="8982" y="208"/>
                    </a:lnTo>
                    <a:lnTo>
                      <a:pt x="8976" y="209"/>
                    </a:lnTo>
                    <a:lnTo>
                      <a:pt x="8966" y="210"/>
                    </a:lnTo>
                    <a:lnTo>
                      <a:pt x="8960" y="211"/>
                    </a:lnTo>
                    <a:lnTo>
                      <a:pt x="8956" y="211"/>
                    </a:lnTo>
                    <a:lnTo>
                      <a:pt x="8952" y="212"/>
                    </a:lnTo>
                    <a:lnTo>
                      <a:pt x="8950" y="213"/>
                    </a:lnTo>
                    <a:lnTo>
                      <a:pt x="8947" y="215"/>
                    </a:lnTo>
                    <a:lnTo>
                      <a:pt x="8941" y="216"/>
                    </a:lnTo>
                    <a:lnTo>
                      <a:pt x="8932" y="218"/>
                    </a:lnTo>
                    <a:lnTo>
                      <a:pt x="8924" y="219"/>
                    </a:lnTo>
                    <a:lnTo>
                      <a:pt x="8918" y="221"/>
                    </a:lnTo>
                    <a:lnTo>
                      <a:pt x="8907" y="223"/>
                    </a:lnTo>
                    <a:lnTo>
                      <a:pt x="8893" y="227"/>
                    </a:lnTo>
                    <a:lnTo>
                      <a:pt x="8881" y="232"/>
                    </a:lnTo>
                    <a:lnTo>
                      <a:pt x="8859" y="236"/>
                    </a:lnTo>
                    <a:lnTo>
                      <a:pt x="8848" y="238"/>
                    </a:lnTo>
                    <a:lnTo>
                      <a:pt x="8879" y="230"/>
                    </a:lnTo>
                    <a:lnTo>
                      <a:pt x="8881" y="229"/>
                    </a:lnTo>
                    <a:lnTo>
                      <a:pt x="8878" y="227"/>
                    </a:lnTo>
                    <a:lnTo>
                      <a:pt x="8873" y="228"/>
                    </a:lnTo>
                    <a:lnTo>
                      <a:pt x="8864" y="229"/>
                    </a:lnTo>
                    <a:lnTo>
                      <a:pt x="8848" y="232"/>
                    </a:lnTo>
                    <a:lnTo>
                      <a:pt x="8857" y="229"/>
                    </a:lnTo>
                    <a:lnTo>
                      <a:pt x="8862" y="227"/>
                    </a:lnTo>
                    <a:lnTo>
                      <a:pt x="8857" y="228"/>
                    </a:lnTo>
                    <a:lnTo>
                      <a:pt x="8855" y="228"/>
                    </a:lnTo>
                    <a:lnTo>
                      <a:pt x="8853" y="229"/>
                    </a:lnTo>
                    <a:lnTo>
                      <a:pt x="8840" y="232"/>
                    </a:lnTo>
                    <a:lnTo>
                      <a:pt x="8830" y="235"/>
                    </a:lnTo>
                    <a:lnTo>
                      <a:pt x="8822" y="236"/>
                    </a:lnTo>
                    <a:lnTo>
                      <a:pt x="8820" y="236"/>
                    </a:lnTo>
                    <a:cubicBezTo>
                      <a:pt x="8819" y="236"/>
                      <a:pt x="8819" y="236"/>
                      <a:pt x="8819" y="236"/>
                    </a:cubicBezTo>
                    <a:lnTo>
                      <a:pt x="8816" y="236"/>
                    </a:lnTo>
                    <a:lnTo>
                      <a:pt x="8764" y="248"/>
                    </a:lnTo>
                    <a:lnTo>
                      <a:pt x="8764" y="247"/>
                    </a:lnTo>
                    <a:lnTo>
                      <a:pt x="8770" y="244"/>
                    </a:lnTo>
                    <a:lnTo>
                      <a:pt x="8774" y="243"/>
                    </a:lnTo>
                    <a:lnTo>
                      <a:pt x="8781" y="240"/>
                    </a:lnTo>
                    <a:lnTo>
                      <a:pt x="8775" y="242"/>
                    </a:lnTo>
                    <a:lnTo>
                      <a:pt x="8761" y="245"/>
                    </a:lnTo>
                    <a:lnTo>
                      <a:pt x="8744" y="248"/>
                    </a:lnTo>
                    <a:lnTo>
                      <a:pt x="8721" y="252"/>
                    </a:lnTo>
                    <a:lnTo>
                      <a:pt x="8707" y="256"/>
                    </a:lnTo>
                    <a:lnTo>
                      <a:pt x="8699" y="258"/>
                    </a:lnTo>
                    <a:lnTo>
                      <a:pt x="8693" y="260"/>
                    </a:lnTo>
                    <a:lnTo>
                      <a:pt x="8685" y="264"/>
                    </a:lnTo>
                    <a:lnTo>
                      <a:pt x="8674" y="267"/>
                    </a:lnTo>
                    <a:lnTo>
                      <a:pt x="8662" y="271"/>
                    </a:lnTo>
                    <a:lnTo>
                      <a:pt x="8666" y="269"/>
                    </a:lnTo>
                    <a:lnTo>
                      <a:pt x="8667" y="268"/>
                    </a:lnTo>
                    <a:lnTo>
                      <a:pt x="8668" y="266"/>
                    </a:lnTo>
                    <a:lnTo>
                      <a:pt x="8668" y="264"/>
                    </a:lnTo>
                    <a:lnTo>
                      <a:pt x="8660" y="264"/>
                    </a:lnTo>
                    <a:lnTo>
                      <a:pt x="8648" y="268"/>
                    </a:lnTo>
                    <a:lnTo>
                      <a:pt x="8639" y="269"/>
                    </a:lnTo>
                    <a:lnTo>
                      <a:pt x="8634" y="270"/>
                    </a:lnTo>
                    <a:lnTo>
                      <a:pt x="8621" y="273"/>
                    </a:lnTo>
                    <a:lnTo>
                      <a:pt x="8600" y="277"/>
                    </a:lnTo>
                    <a:lnTo>
                      <a:pt x="8582" y="281"/>
                    </a:lnTo>
                    <a:lnTo>
                      <a:pt x="8569" y="283"/>
                    </a:lnTo>
                    <a:lnTo>
                      <a:pt x="8567" y="283"/>
                    </a:lnTo>
                    <a:lnTo>
                      <a:pt x="8575" y="281"/>
                    </a:lnTo>
                    <a:lnTo>
                      <a:pt x="8572" y="281"/>
                    </a:lnTo>
                    <a:lnTo>
                      <a:pt x="8553" y="285"/>
                    </a:lnTo>
                    <a:lnTo>
                      <a:pt x="8535" y="290"/>
                    </a:lnTo>
                    <a:lnTo>
                      <a:pt x="8505" y="299"/>
                    </a:lnTo>
                    <a:lnTo>
                      <a:pt x="8446" y="314"/>
                    </a:lnTo>
                    <a:lnTo>
                      <a:pt x="8403" y="326"/>
                    </a:lnTo>
                    <a:lnTo>
                      <a:pt x="8352" y="339"/>
                    </a:lnTo>
                    <a:lnTo>
                      <a:pt x="8303" y="351"/>
                    </a:lnTo>
                    <a:lnTo>
                      <a:pt x="8289" y="355"/>
                    </a:lnTo>
                    <a:lnTo>
                      <a:pt x="8281" y="358"/>
                    </a:lnTo>
                    <a:lnTo>
                      <a:pt x="8278" y="359"/>
                    </a:lnTo>
                    <a:lnTo>
                      <a:pt x="8282" y="359"/>
                    </a:lnTo>
                    <a:lnTo>
                      <a:pt x="8282" y="359"/>
                    </a:lnTo>
                    <a:lnTo>
                      <a:pt x="8276" y="361"/>
                    </a:lnTo>
                    <a:lnTo>
                      <a:pt x="8272" y="361"/>
                    </a:lnTo>
                    <a:lnTo>
                      <a:pt x="8263" y="363"/>
                    </a:lnTo>
                    <a:lnTo>
                      <a:pt x="8263" y="362"/>
                    </a:lnTo>
                    <a:lnTo>
                      <a:pt x="8271" y="359"/>
                    </a:lnTo>
                    <a:lnTo>
                      <a:pt x="8261" y="361"/>
                    </a:lnTo>
                    <a:lnTo>
                      <a:pt x="8202" y="375"/>
                    </a:lnTo>
                    <a:lnTo>
                      <a:pt x="8181" y="381"/>
                    </a:lnTo>
                    <a:lnTo>
                      <a:pt x="8156" y="388"/>
                    </a:lnTo>
                    <a:lnTo>
                      <a:pt x="8134" y="394"/>
                    </a:lnTo>
                    <a:lnTo>
                      <a:pt x="8107" y="404"/>
                    </a:lnTo>
                    <a:lnTo>
                      <a:pt x="8101" y="407"/>
                    </a:lnTo>
                    <a:lnTo>
                      <a:pt x="8083" y="415"/>
                    </a:lnTo>
                    <a:lnTo>
                      <a:pt x="8077" y="418"/>
                    </a:lnTo>
                    <a:lnTo>
                      <a:pt x="8066" y="421"/>
                    </a:lnTo>
                    <a:lnTo>
                      <a:pt x="8063" y="422"/>
                    </a:lnTo>
                    <a:lnTo>
                      <a:pt x="8040" y="427"/>
                    </a:lnTo>
                    <a:lnTo>
                      <a:pt x="8016" y="433"/>
                    </a:lnTo>
                    <a:lnTo>
                      <a:pt x="8031" y="429"/>
                    </a:lnTo>
                    <a:lnTo>
                      <a:pt x="8034" y="427"/>
                    </a:lnTo>
                    <a:lnTo>
                      <a:pt x="8034" y="426"/>
                    </a:lnTo>
                    <a:lnTo>
                      <a:pt x="8034" y="426"/>
                    </a:lnTo>
                    <a:lnTo>
                      <a:pt x="8030" y="425"/>
                    </a:lnTo>
                    <a:lnTo>
                      <a:pt x="8029" y="425"/>
                    </a:lnTo>
                    <a:lnTo>
                      <a:pt x="8039" y="424"/>
                    </a:lnTo>
                    <a:lnTo>
                      <a:pt x="8045" y="424"/>
                    </a:lnTo>
                    <a:lnTo>
                      <a:pt x="8048" y="424"/>
                    </a:lnTo>
                    <a:lnTo>
                      <a:pt x="8066" y="420"/>
                    </a:lnTo>
                    <a:lnTo>
                      <a:pt x="8070" y="419"/>
                    </a:lnTo>
                    <a:lnTo>
                      <a:pt x="8072" y="418"/>
                    </a:lnTo>
                    <a:lnTo>
                      <a:pt x="8075" y="417"/>
                    </a:lnTo>
                    <a:lnTo>
                      <a:pt x="8076" y="416"/>
                    </a:lnTo>
                    <a:lnTo>
                      <a:pt x="8075" y="416"/>
                    </a:lnTo>
                    <a:lnTo>
                      <a:pt x="8073" y="415"/>
                    </a:lnTo>
                    <a:lnTo>
                      <a:pt x="8068" y="416"/>
                    </a:lnTo>
                    <a:lnTo>
                      <a:pt x="8059" y="418"/>
                    </a:lnTo>
                    <a:lnTo>
                      <a:pt x="8058" y="417"/>
                    </a:lnTo>
                    <a:lnTo>
                      <a:pt x="8064" y="414"/>
                    </a:lnTo>
                    <a:lnTo>
                      <a:pt x="8069" y="412"/>
                    </a:lnTo>
                    <a:lnTo>
                      <a:pt x="8079" y="409"/>
                    </a:lnTo>
                    <a:lnTo>
                      <a:pt x="8077" y="409"/>
                    </a:lnTo>
                    <a:lnTo>
                      <a:pt x="8069" y="411"/>
                    </a:lnTo>
                    <a:lnTo>
                      <a:pt x="8052" y="415"/>
                    </a:lnTo>
                    <a:lnTo>
                      <a:pt x="8022" y="423"/>
                    </a:lnTo>
                    <a:lnTo>
                      <a:pt x="7966" y="437"/>
                    </a:lnTo>
                    <a:lnTo>
                      <a:pt x="7944" y="444"/>
                    </a:lnTo>
                    <a:lnTo>
                      <a:pt x="7923" y="450"/>
                    </a:lnTo>
                    <a:lnTo>
                      <a:pt x="7923" y="450"/>
                    </a:lnTo>
                    <a:lnTo>
                      <a:pt x="7922" y="450"/>
                    </a:lnTo>
                    <a:lnTo>
                      <a:pt x="7912" y="452"/>
                    </a:lnTo>
                    <a:lnTo>
                      <a:pt x="7901" y="456"/>
                    </a:lnTo>
                    <a:lnTo>
                      <a:pt x="7887" y="460"/>
                    </a:lnTo>
                    <a:lnTo>
                      <a:pt x="7858" y="467"/>
                    </a:lnTo>
                    <a:lnTo>
                      <a:pt x="7848" y="470"/>
                    </a:lnTo>
                    <a:lnTo>
                      <a:pt x="7843" y="470"/>
                    </a:lnTo>
                    <a:lnTo>
                      <a:pt x="7832" y="473"/>
                    </a:lnTo>
                    <a:lnTo>
                      <a:pt x="7815" y="478"/>
                    </a:lnTo>
                    <a:lnTo>
                      <a:pt x="7803" y="481"/>
                    </a:lnTo>
                    <a:lnTo>
                      <a:pt x="7795" y="483"/>
                    </a:lnTo>
                    <a:lnTo>
                      <a:pt x="7791" y="485"/>
                    </a:lnTo>
                    <a:lnTo>
                      <a:pt x="7788" y="485"/>
                    </a:lnTo>
                    <a:lnTo>
                      <a:pt x="7786" y="485"/>
                    </a:lnTo>
                    <a:lnTo>
                      <a:pt x="7725" y="503"/>
                    </a:lnTo>
                    <a:lnTo>
                      <a:pt x="7699" y="511"/>
                    </a:lnTo>
                    <a:lnTo>
                      <a:pt x="7677" y="518"/>
                    </a:lnTo>
                    <a:lnTo>
                      <a:pt x="7666" y="521"/>
                    </a:lnTo>
                    <a:lnTo>
                      <a:pt x="7664" y="522"/>
                    </a:lnTo>
                    <a:lnTo>
                      <a:pt x="7655" y="526"/>
                    </a:lnTo>
                    <a:lnTo>
                      <a:pt x="7621" y="538"/>
                    </a:lnTo>
                    <a:lnTo>
                      <a:pt x="7617" y="540"/>
                    </a:lnTo>
                    <a:lnTo>
                      <a:pt x="7615" y="541"/>
                    </a:lnTo>
                    <a:lnTo>
                      <a:pt x="7620" y="540"/>
                    </a:lnTo>
                    <a:lnTo>
                      <a:pt x="7628" y="538"/>
                    </a:lnTo>
                    <a:lnTo>
                      <a:pt x="7646" y="534"/>
                    </a:lnTo>
                    <a:lnTo>
                      <a:pt x="7658" y="530"/>
                    </a:lnTo>
                    <a:lnTo>
                      <a:pt x="7674" y="524"/>
                    </a:lnTo>
                    <a:lnTo>
                      <a:pt x="7669" y="527"/>
                    </a:lnTo>
                    <a:lnTo>
                      <a:pt x="7672" y="526"/>
                    </a:lnTo>
                    <a:lnTo>
                      <a:pt x="7687" y="522"/>
                    </a:lnTo>
                    <a:lnTo>
                      <a:pt x="7690" y="521"/>
                    </a:lnTo>
                    <a:lnTo>
                      <a:pt x="7694" y="520"/>
                    </a:lnTo>
                    <a:lnTo>
                      <a:pt x="7700" y="518"/>
                    </a:lnTo>
                    <a:lnTo>
                      <a:pt x="7716" y="514"/>
                    </a:lnTo>
                    <a:lnTo>
                      <a:pt x="7732" y="509"/>
                    </a:lnTo>
                    <a:lnTo>
                      <a:pt x="7741" y="505"/>
                    </a:lnTo>
                    <a:lnTo>
                      <a:pt x="7748" y="503"/>
                    </a:lnTo>
                    <a:lnTo>
                      <a:pt x="7751" y="502"/>
                    </a:lnTo>
                    <a:lnTo>
                      <a:pt x="7746" y="505"/>
                    </a:lnTo>
                    <a:lnTo>
                      <a:pt x="7753" y="503"/>
                    </a:lnTo>
                    <a:lnTo>
                      <a:pt x="7753" y="504"/>
                    </a:lnTo>
                    <a:lnTo>
                      <a:pt x="7733" y="510"/>
                    </a:lnTo>
                    <a:lnTo>
                      <a:pt x="7703" y="520"/>
                    </a:lnTo>
                    <a:lnTo>
                      <a:pt x="7695" y="522"/>
                    </a:lnTo>
                    <a:lnTo>
                      <a:pt x="7689" y="524"/>
                    </a:lnTo>
                    <a:lnTo>
                      <a:pt x="7685" y="524"/>
                    </a:lnTo>
                    <a:lnTo>
                      <a:pt x="7676" y="527"/>
                    </a:lnTo>
                    <a:lnTo>
                      <a:pt x="7666" y="530"/>
                    </a:lnTo>
                    <a:lnTo>
                      <a:pt x="7657" y="533"/>
                    </a:lnTo>
                    <a:lnTo>
                      <a:pt x="7652" y="534"/>
                    </a:lnTo>
                    <a:lnTo>
                      <a:pt x="7649" y="536"/>
                    </a:lnTo>
                    <a:lnTo>
                      <a:pt x="7649" y="536"/>
                    </a:lnTo>
                    <a:lnTo>
                      <a:pt x="7651" y="536"/>
                    </a:lnTo>
                    <a:lnTo>
                      <a:pt x="7653" y="536"/>
                    </a:lnTo>
                    <a:lnTo>
                      <a:pt x="7660" y="535"/>
                    </a:lnTo>
                    <a:lnTo>
                      <a:pt x="7666" y="535"/>
                    </a:lnTo>
                    <a:lnTo>
                      <a:pt x="7663" y="536"/>
                    </a:lnTo>
                    <a:lnTo>
                      <a:pt x="7657" y="537"/>
                    </a:lnTo>
                    <a:lnTo>
                      <a:pt x="7645" y="539"/>
                    </a:lnTo>
                    <a:lnTo>
                      <a:pt x="7640" y="540"/>
                    </a:lnTo>
                    <a:lnTo>
                      <a:pt x="7633" y="544"/>
                    </a:lnTo>
                    <a:lnTo>
                      <a:pt x="7622" y="548"/>
                    </a:lnTo>
                    <a:lnTo>
                      <a:pt x="7640" y="540"/>
                    </a:lnTo>
                    <a:lnTo>
                      <a:pt x="7639" y="540"/>
                    </a:lnTo>
                    <a:lnTo>
                      <a:pt x="7612" y="546"/>
                    </a:lnTo>
                    <a:lnTo>
                      <a:pt x="7606" y="547"/>
                    </a:lnTo>
                    <a:lnTo>
                      <a:pt x="7603" y="546"/>
                    </a:lnTo>
                    <a:lnTo>
                      <a:pt x="7599" y="547"/>
                    </a:lnTo>
                    <a:lnTo>
                      <a:pt x="7596" y="548"/>
                    </a:lnTo>
                    <a:lnTo>
                      <a:pt x="7565" y="559"/>
                    </a:lnTo>
                    <a:lnTo>
                      <a:pt x="7550" y="564"/>
                    </a:lnTo>
                    <a:lnTo>
                      <a:pt x="7536" y="568"/>
                    </a:lnTo>
                    <a:lnTo>
                      <a:pt x="7528" y="571"/>
                    </a:lnTo>
                    <a:lnTo>
                      <a:pt x="7509" y="577"/>
                    </a:lnTo>
                    <a:lnTo>
                      <a:pt x="7504" y="579"/>
                    </a:lnTo>
                    <a:lnTo>
                      <a:pt x="7503" y="580"/>
                    </a:lnTo>
                    <a:lnTo>
                      <a:pt x="7507" y="579"/>
                    </a:lnTo>
                    <a:lnTo>
                      <a:pt x="7527" y="575"/>
                    </a:lnTo>
                    <a:lnTo>
                      <a:pt x="7535" y="573"/>
                    </a:lnTo>
                    <a:lnTo>
                      <a:pt x="7543" y="572"/>
                    </a:lnTo>
                    <a:lnTo>
                      <a:pt x="7555" y="570"/>
                    </a:lnTo>
                    <a:lnTo>
                      <a:pt x="7571" y="566"/>
                    </a:lnTo>
                    <a:lnTo>
                      <a:pt x="7588" y="564"/>
                    </a:lnTo>
                    <a:lnTo>
                      <a:pt x="7607" y="559"/>
                    </a:lnTo>
                    <a:lnTo>
                      <a:pt x="7601" y="561"/>
                    </a:lnTo>
                    <a:lnTo>
                      <a:pt x="7597" y="563"/>
                    </a:lnTo>
                    <a:lnTo>
                      <a:pt x="7601" y="562"/>
                    </a:lnTo>
                    <a:lnTo>
                      <a:pt x="7612" y="559"/>
                    </a:lnTo>
                    <a:lnTo>
                      <a:pt x="7605" y="562"/>
                    </a:lnTo>
                    <a:lnTo>
                      <a:pt x="7606" y="563"/>
                    </a:lnTo>
                    <a:lnTo>
                      <a:pt x="7606" y="564"/>
                    </a:lnTo>
                    <a:lnTo>
                      <a:pt x="7605" y="565"/>
                    </a:lnTo>
                    <a:lnTo>
                      <a:pt x="7600" y="564"/>
                    </a:lnTo>
                    <a:lnTo>
                      <a:pt x="7592" y="565"/>
                    </a:lnTo>
                    <a:lnTo>
                      <a:pt x="7570" y="570"/>
                    </a:lnTo>
                    <a:lnTo>
                      <a:pt x="7546" y="574"/>
                    </a:lnTo>
                    <a:lnTo>
                      <a:pt x="7537" y="577"/>
                    </a:lnTo>
                    <a:lnTo>
                      <a:pt x="7526" y="580"/>
                    </a:lnTo>
                    <a:lnTo>
                      <a:pt x="7522" y="581"/>
                    </a:lnTo>
                    <a:lnTo>
                      <a:pt x="7513" y="583"/>
                    </a:lnTo>
                    <a:lnTo>
                      <a:pt x="7484" y="590"/>
                    </a:lnTo>
                    <a:lnTo>
                      <a:pt x="7468" y="595"/>
                    </a:lnTo>
                    <a:lnTo>
                      <a:pt x="7448" y="602"/>
                    </a:lnTo>
                    <a:lnTo>
                      <a:pt x="7428" y="609"/>
                    </a:lnTo>
                    <a:lnTo>
                      <a:pt x="7416" y="612"/>
                    </a:lnTo>
                    <a:lnTo>
                      <a:pt x="7411" y="614"/>
                    </a:lnTo>
                    <a:lnTo>
                      <a:pt x="7405" y="617"/>
                    </a:lnTo>
                    <a:lnTo>
                      <a:pt x="7404" y="620"/>
                    </a:lnTo>
                    <a:lnTo>
                      <a:pt x="7400" y="623"/>
                    </a:lnTo>
                    <a:lnTo>
                      <a:pt x="7397" y="625"/>
                    </a:lnTo>
                    <a:lnTo>
                      <a:pt x="7394" y="626"/>
                    </a:lnTo>
                    <a:lnTo>
                      <a:pt x="7394" y="625"/>
                    </a:lnTo>
                    <a:lnTo>
                      <a:pt x="7397" y="624"/>
                    </a:lnTo>
                    <a:lnTo>
                      <a:pt x="7397" y="621"/>
                    </a:lnTo>
                    <a:lnTo>
                      <a:pt x="7394" y="621"/>
                    </a:lnTo>
                    <a:lnTo>
                      <a:pt x="7388" y="621"/>
                    </a:lnTo>
                    <a:lnTo>
                      <a:pt x="7381" y="623"/>
                    </a:lnTo>
                    <a:lnTo>
                      <a:pt x="7362" y="629"/>
                    </a:lnTo>
                    <a:lnTo>
                      <a:pt x="7351" y="632"/>
                    </a:lnTo>
                    <a:lnTo>
                      <a:pt x="7337" y="636"/>
                    </a:lnTo>
                    <a:lnTo>
                      <a:pt x="7334" y="637"/>
                    </a:lnTo>
                    <a:lnTo>
                      <a:pt x="7327" y="640"/>
                    </a:lnTo>
                    <a:lnTo>
                      <a:pt x="7325" y="641"/>
                    </a:lnTo>
                    <a:lnTo>
                      <a:pt x="7322" y="643"/>
                    </a:lnTo>
                    <a:cubicBezTo>
                      <a:pt x="7320" y="644"/>
                      <a:pt x="7317" y="645"/>
                      <a:pt x="7315" y="645"/>
                    </a:cubicBezTo>
                    <a:lnTo>
                      <a:pt x="7316" y="645"/>
                    </a:lnTo>
                    <a:cubicBezTo>
                      <a:pt x="7315" y="645"/>
                      <a:pt x="7315" y="645"/>
                      <a:pt x="7314" y="645"/>
                    </a:cubicBezTo>
                    <a:lnTo>
                      <a:pt x="7308" y="646"/>
                    </a:lnTo>
                    <a:lnTo>
                      <a:pt x="7297" y="650"/>
                    </a:lnTo>
                    <a:lnTo>
                      <a:pt x="7252" y="665"/>
                    </a:lnTo>
                    <a:lnTo>
                      <a:pt x="7255" y="664"/>
                    </a:lnTo>
                    <a:lnTo>
                      <a:pt x="7281" y="655"/>
                    </a:lnTo>
                    <a:lnTo>
                      <a:pt x="7307" y="645"/>
                    </a:lnTo>
                    <a:cubicBezTo>
                      <a:pt x="7309" y="645"/>
                      <a:pt x="7310" y="644"/>
                      <a:pt x="7312" y="643"/>
                    </a:cubicBezTo>
                    <a:lnTo>
                      <a:pt x="7313" y="643"/>
                    </a:lnTo>
                    <a:lnTo>
                      <a:pt x="7313" y="642"/>
                    </a:lnTo>
                    <a:lnTo>
                      <a:pt x="7297" y="647"/>
                    </a:lnTo>
                    <a:lnTo>
                      <a:pt x="7272" y="654"/>
                    </a:lnTo>
                    <a:lnTo>
                      <a:pt x="7264" y="654"/>
                    </a:lnTo>
                    <a:lnTo>
                      <a:pt x="7197" y="679"/>
                    </a:lnTo>
                    <a:lnTo>
                      <a:pt x="7188" y="682"/>
                    </a:lnTo>
                    <a:lnTo>
                      <a:pt x="7186" y="683"/>
                    </a:lnTo>
                    <a:lnTo>
                      <a:pt x="7184" y="683"/>
                    </a:lnTo>
                    <a:lnTo>
                      <a:pt x="7181" y="684"/>
                    </a:lnTo>
                    <a:lnTo>
                      <a:pt x="7175" y="686"/>
                    </a:lnTo>
                    <a:lnTo>
                      <a:pt x="7161" y="691"/>
                    </a:lnTo>
                    <a:lnTo>
                      <a:pt x="7152" y="694"/>
                    </a:lnTo>
                    <a:lnTo>
                      <a:pt x="7134" y="701"/>
                    </a:lnTo>
                    <a:lnTo>
                      <a:pt x="7125" y="703"/>
                    </a:lnTo>
                    <a:lnTo>
                      <a:pt x="7120" y="705"/>
                    </a:lnTo>
                    <a:lnTo>
                      <a:pt x="7111" y="709"/>
                    </a:lnTo>
                    <a:lnTo>
                      <a:pt x="7107" y="709"/>
                    </a:lnTo>
                    <a:lnTo>
                      <a:pt x="7104" y="711"/>
                    </a:lnTo>
                    <a:lnTo>
                      <a:pt x="7098" y="712"/>
                    </a:lnTo>
                    <a:lnTo>
                      <a:pt x="7091" y="715"/>
                    </a:lnTo>
                    <a:lnTo>
                      <a:pt x="7079" y="719"/>
                    </a:lnTo>
                    <a:lnTo>
                      <a:pt x="7072" y="721"/>
                    </a:lnTo>
                    <a:lnTo>
                      <a:pt x="7059" y="727"/>
                    </a:lnTo>
                    <a:lnTo>
                      <a:pt x="7049" y="730"/>
                    </a:lnTo>
                    <a:lnTo>
                      <a:pt x="7043" y="732"/>
                    </a:lnTo>
                    <a:lnTo>
                      <a:pt x="7036" y="735"/>
                    </a:lnTo>
                    <a:lnTo>
                      <a:pt x="7030" y="737"/>
                    </a:lnTo>
                    <a:lnTo>
                      <a:pt x="6998" y="750"/>
                    </a:lnTo>
                    <a:lnTo>
                      <a:pt x="7014" y="743"/>
                    </a:lnTo>
                    <a:cubicBezTo>
                      <a:pt x="7018" y="741"/>
                      <a:pt x="7022" y="739"/>
                      <a:pt x="7026" y="738"/>
                    </a:cubicBezTo>
                    <a:lnTo>
                      <a:pt x="7028" y="734"/>
                    </a:lnTo>
                    <a:lnTo>
                      <a:pt x="7032" y="732"/>
                    </a:lnTo>
                    <a:lnTo>
                      <a:pt x="7034" y="730"/>
                    </a:lnTo>
                    <a:lnTo>
                      <a:pt x="7036" y="730"/>
                    </a:lnTo>
                    <a:lnTo>
                      <a:pt x="7039" y="728"/>
                    </a:lnTo>
                    <a:lnTo>
                      <a:pt x="7024" y="733"/>
                    </a:lnTo>
                    <a:lnTo>
                      <a:pt x="7020" y="734"/>
                    </a:lnTo>
                    <a:lnTo>
                      <a:pt x="7018" y="735"/>
                    </a:lnTo>
                    <a:lnTo>
                      <a:pt x="7001" y="742"/>
                    </a:lnTo>
                    <a:lnTo>
                      <a:pt x="6998" y="743"/>
                    </a:lnTo>
                    <a:lnTo>
                      <a:pt x="6996" y="745"/>
                    </a:lnTo>
                    <a:lnTo>
                      <a:pt x="6998" y="745"/>
                    </a:lnTo>
                    <a:lnTo>
                      <a:pt x="7003" y="744"/>
                    </a:lnTo>
                    <a:lnTo>
                      <a:pt x="7002" y="745"/>
                    </a:lnTo>
                    <a:lnTo>
                      <a:pt x="6989" y="751"/>
                    </a:lnTo>
                    <a:lnTo>
                      <a:pt x="6957" y="766"/>
                    </a:lnTo>
                    <a:lnTo>
                      <a:pt x="6940" y="773"/>
                    </a:lnTo>
                    <a:lnTo>
                      <a:pt x="6936" y="774"/>
                    </a:lnTo>
                    <a:lnTo>
                      <a:pt x="6910" y="783"/>
                    </a:lnTo>
                    <a:lnTo>
                      <a:pt x="6899" y="787"/>
                    </a:lnTo>
                    <a:lnTo>
                      <a:pt x="6887" y="791"/>
                    </a:lnTo>
                    <a:lnTo>
                      <a:pt x="6882" y="793"/>
                    </a:lnTo>
                    <a:lnTo>
                      <a:pt x="6877" y="793"/>
                    </a:lnTo>
                    <a:lnTo>
                      <a:pt x="6867" y="797"/>
                    </a:lnTo>
                    <a:lnTo>
                      <a:pt x="6864" y="798"/>
                    </a:lnTo>
                    <a:lnTo>
                      <a:pt x="6854" y="802"/>
                    </a:lnTo>
                    <a:lnTo>
                      <a:pt x="6874" y="793"/>
                    </a:lnTo>
                    <a:lnTo>
                      <a:pt x="6875" y="791"/>
                    </a:lnTo>
                    <a:lnTo>
                      <a:pt x="6862" y="796"/>
                    </a:lnTo>
                    <a:lnTo>
                      <a:pt x="6850" y="801"/>
                    </a:lnTo>
                    <a:lnTo>
                      <a:pt x="6832" y="808"/>
                    </a:lnTo>
                    <a:lnTo>
                      <a:pt x="6805" y="819"/>
                    </a:lnTo>
                    <a:lnTo>
                      <a:pt x="6799" y="821"/>
                    </a:lnTo>
                    <a:lnTo>
                      <a:pt x="6793" y="824"/>
                    </a:lnTo>
                    <a:lnTo>
                      <a:pt x="6778" y="831"/>
                    </a:lnTo>
                    <a:lnTo>
                      <a:pt x="6771" y="835"/>
                    </a:lnTo>
                    <a:lnTo>
                      <a:pt x="6777" y="833"/>
                    </a:lnTo>
                    <a:lnTo>
                      <a:pt x="6780" y="833"/>
                    </a:lnTo>
                    <a:lnTo>
                      <a:pt x="6779" y="833"/>
                    </a:lnTo>
                    <a:lnTo>
                      <a:pt x="6775" y="837"/>
                    </a:lnTo>
                    <a:lnTo>
                      <a:pt x="6774" y="838"/>
                    </a:lnTo>
                    <a:lnTo>
                      <a:pt x="6769" y="839"/>
                    </a:lnTo>
                    <a:lnTo>
                      <a:pt x="6771" y="838"/>
                    </a:lnTo>
                    <a:lnTo>
                      <a:pt x="6769" y="838"/>
                    </a:lnTo>
                    <a:lnTo>
                      <a:pt x="6761" y="841"/>
                    </a:lnTo>
                    <a:lnTo>
                      <a:pt x="6758" y="843"/>
                    </a:lnTo>
                    <a:lnTo>
                      <a:pt x="6755" y="845"/>
                    </a:lnTo>
                    <a:lnTo>
                      <a:pt x="6756" y="846"/>
                    </a:lnTo>
                    <a:lnTo>
                      <a:pt x="6760" y="845"/>
                    </a:lnTo>
                    <a:lnTo>
                      <a:pt x="6767" y="843"/>
                    </a:lnTo>
                    <a:lnTo>
                      <a:pt x="6760" y="846"/>
                    </a:lnTo>
                    <a:lnTo>
                      <a:pt x="6754" y="849"/>
                    </a:lnTo>
                    <a:lnTo>
                      <a:pt x="6749" y="850"/>
                    </a:lnTo>
                    <a:lnTo>
                      <a:pt x="6746" y="852"/>
                    </a:lnTo>
                    <a:lnTo>
                      <a:pt x="6742" y="853"/>
                    </a:lnTo>
                    <a:lnTo>
                      <a:pt x="6736" y="857"/>
                    </a:lnTo>
                    <a:lnTo>
                      <a:pt x="6747" y="849"/>
                    </a:lnTo>
                    <a:lnTo>
                      <a:pt x="6751" y="847"/>
                    </a:lnTo>
                    <a:lnTo>
                      <a:pt x="6752" y="845"/>
                    </a:lnTo>
                    <a:lnTo>
                      <a:pt x="6756" y="841"/>
                    </a:lnTo>
                    <a:lnTo>
                      <a:pt x="6758" y="839"/>
                    </a:lnTo>
                    <a:lnTo>
                      <a:pt x="6766" y="835"/>
                    </a:lnTo>
                    <a:lnTo>
                      <a:pt x="6767" y="835"/>
                    </a:lnTo>
                    <a:lnTo>
                      <a:pt x="6764" y="835"/>
                    </a:lnTo>
                    <a:lnTo>
                      <a:pt x="6761" y="836"/>
                    </a:lnTo>
                    <a:lnTo>
                      <a:pt x="6761" y="835"/>
                    </a:lnTo>
                    <a:lnTo>
                      <a:pt x="6753" y="839"/>
                    </a:lnTo>
                    <a:lnTo>
                      <a:pt x="6736" y="845"/>
                    </a:lnTo>
                    <a:lnTo>
                      <a:pt x="6708" y="857"/>
                    </a:lnTo>
                    <a:lnTo>
                      <a:pt x="6700" y="861"/>
                    </a:lnTo>
                    <a:lnTo>
                      <a:pt x="6695" y="862"/>
                    </a:lnTo>
                    <a:lnTo>
                      <a:pt x="6704" y="857"/>
                    </a:lnTo>
                    <a:lnTo>
                      <a:pt x="6706" y="855"/>
                    </a:lnTo>
                    <a:lnTo>
                      <a:pt x="6694" y="860"/>
                    </a:lnTo>
                    <a:lnTo>
                      <a:pt x="6669" y="872"/>
                    </a:lnTo>
                    <a:lnTo>
                      <a:pt x="6649" y="880"/>
                    </a:lnTo>
                    <a:lnTo>
                      <a:pt x="6630" y="888"/>
                    </a:lnTo>
                    <a:lnTo>
                      <a:pt x="6610" y="896"/>
                    </a:lnTo>
                    <a:lnTo>
                      <a:pt x="6591" y="905"/>
                    </a:lnTo>
                    <a:lnTo>
                      <a:pt x="6586" y="908"/>
                    </a:lnTo>
                    <a:lnTo>
                      <a:pt x="6570" y="916"/>
                    </a:lnTo>
                    <a:lnTo>
                      <a:pt x="6576" y="914"/>
                    </a:lnTo>
                    <a:lnTo>
                      <a:pt x="6570" y="918"/>
                    </a:lnTo>
                    <a:lnTo>
                      <a:pt x="6567" y="919"/>
                    </a:lnTo>
                    <a:lnTo>
                      <a:pt x="6566" y="918"/>
                    </a:lnTo>
                    <a:lnTo>
                      <a:pt x="6556" y="922"/>
                    </a:lnTo>
                    <a:lnTo>
                      <a:pt x="6545" y="927"/>
                    </a:lnTo>
                    <a:lnTo>
                      <a:pt x="6520" y="938"/>
                    </a:lnTo>
                    <a:lnTo>
                      <a:pt x="6491" y="952"/>
                    </a:lnTo>
                    <a:lnTo>
                      <a:pt x="6470" y="961"/>
                    </a:lnTo>
                    <a:lnTo>
                      <a:pt x="6445" y="972"/>
                    </a:lnTo>
                    <a:lnTo>
                      <a:pt x="6432" y="978"/>
                    </a:lnTo>
                    <a:lnTo>
                      <a:pt x="6409" y="989"/>
                    </a:lnTo>
                    <a:lnTo>
                      <a:pt x="6406" y="990"/>
                    </a:lnTo>
                    <a:lnTo>
                      <a:pt x="6405" y="991"/>
                    </a:lnTo>
                    <a:lnTo>
                      <a:pt x="6404" y="991"/>
                    </a:lnTo>
                    <a:lnTo>
                      <a:pt x="6400" y="992"/>
                    </a:lnTo>
                    <a:lnTo>
                      <a:pt x="6397" y="993"/>
                    </a:lnTo>
                    <a:lnTo>
                      <a:pt x="6392" y="995"/>
                    </a:lnTo>
                    <a:lnTo>
                      <a:pt x="6389" y="997"/>
                    </a:lnTo>
                    <a:lnTo>
                      <a:pt x="6388" y="997"/>
                    </a:lnTo>
                    <a:lnTo>
                      <a:pt x="6360" y="1010"/>
                    </a:lnTo>
                    <a:lnTo>
                      <a:pt x="6336" y="1021"/>
                    </a:lnTo>
                    <a:lnTo>
                      <a:pt x="6338" y="1021"/>
                    </a:lnTo>
                    <a:lnTo>
                      <a:pt x="6337" y="1022"/>
                    </a:lnTo>
                    <a:lnTo>
                      <a:pt x="6334" y="1023"/>
                    </a:lnTo>
                    <a:lnTo>
                      <a:pt x="6328" y="1026"/>
                    </a:lnTo>
                    <a:lnTo>
                      <a:pt x="6327" y="1026"/>
                    </a:lnTo>
                    <a:lnTo>
                      <a:pt x="6319" y="1030"/>
                    </a:lnTo>
                    <a:lnTo>
                      <a:pt x="6312" y="1033"/>
                    </a:lnTo>
                    <a:lnTo>
                      <a:pt x="6310" y="1034"/>
                    </a:lnTo>
                    <a:lnTo>
                      <a:pt x="6308" y="1035"/>
                    </a:lnTo>
                    <a:lnTo>
                      <a:pt x="6302" y="1038"/>
                    </a:lnTo>
                    <a:lnTo>
                      <a:pt x="6294" y="1041"/>
                    </a:lnTo>
                    <a:lnTo>
                      <a:pt x="6282" y="1047"/>
                    </a:lnTo>
                    <a:lnTo>
                      <a:pt x="6278" y="1049"/>
                    </a:lnTo>
                    <a:lnTo>
                      <a:pt x="6275" y="1051"/>
                    </a:lnTo>
                    <a:lnTo>
                      <a:pt x="6269" y="1053"/>
                    </a:lnTo>
                    <a:lnTo>
                      <a:pt x="6266" y="1055"/>
                    </a:lnTo>
                    <a:lnTo>
                      <a:pt x="6264" y="1056"/>
                    </a:lnTo>
                    <a:lnTo>
                      <a:pt x="6257" y="1060"/>
                    </a:lnTo>
                    <a:lnTo>
                      <a:pt x="6247" y="1065"/>
                    </a:lnTo>
                    <a:lnTo>
                      <a:pt x="6214" y="1081"/>
                    </a:lnTo>
                    <a:lnTo>
                      <a:pt x="6203" y="1086"/>
                    </a:lnTo>
                    <a:lnTo>
                      <a:pt x="6114" y="1131"/>
                    </a:lnTo>
                    <a:lnTo>
                      <a:pt x="6105" y="1135"/>
                    </a:lnTo>
                    <a:lnTo>
                      <a:pt x="6104" y="1136"/>
                    </a:lnTo>
                    <a:lnTo>
                      <a:pt x="6041" y="1168"/>
                    </a:lnTo>
                    <a:lnTo>
                      <a:pt x="5981" y="1199"/>
                    </a:lnTo>
                    <a:lnTo>
                      <a:pt x="5980" y="1200"/>
                    </a:lnTo>
                    <a:lnTo>
                      <a:pt x="5976" y="1202"/>
                    </a:lnTo>
                    <a:lnTo>
                      <a:pt x="5938" y="1222"/>
                    </a:lnTo>
                    <a:lnTo>
                      <a:pt x="5933" y="1225"/>
                    </a:lnTo>
                    <a:lnTo>
                      <a:pt x="5924" y="1230"/>
                    </a:lnTo>
                    <a:lnTo>
                      <a:pt x="5923" y="1230"/>
                    </a:lnTo>
                    <a:lnTo>
                      <a:pt x="5921" y="1232"/>
                    </a:lnTo>
                    <a:lnTo>
                      <a:pt x="5918" y="1233"/>
                    </a:lnTo>
                    <a:lnTo>
                      <a:pt x="5915" y="1234"/>
                    </a:lnTo>
                    <a:lnTo>
                      <a:pt x="5910" y="1238"/>
                    </a:lnTo>
                    <a:cubicBezTo>
                      <a:pt x="5909" y="1238"/>
                      <a:pt x="5908" y="1238"/>
                      <a:pt x="5907" y="1239"/>
                    </a:cubicBezTo>
                    <a:lnTo>
                      <a:pt x="5905" y="1240"/>
                    </a:lnTo>
                    <a:lnTo>
                      <a:pt x="5763" y="1317"/>
                    </a:lnTo>
                    <a:lnTo>
                      <a:pt x="5759" y="1320"/>
                    </a:lnTo>
                    <a:lnTo>
                      <a:pt x="5753" y="1323"/>
                    </a:lnTo>
                    <a:lnTo>
                      <a:pt x="5751" y="1324"/>
                    </a:lnTo>
                    <a:lnTo>
                      <a:pt x="5663" y="1374"/>
                    </a:lnTo>
                    <a:lnTo>
                      <a:pt x="5659" y="1376"/>
                    </a:lnTo>
                    <a:lnTo>
                      <a:pt x="5658" y="1376"/>
                    </a:lnTo>
                    <a:lnTo>
                      <a:pt x="5657" y="1377"/>
                    </a:lnTo>
                    <a:cubicBezTo>
                      <a:pt x="5407" y="1530"/>
                      <a:pt x="5074" y="1735"/>
                      <a:pt x="4831" y="1900"/>
                    </a:cubicBezTo>
                    <a:lnTo>
                      <a:pt x="4812" y="1913"/>
                    </a:lnTo>
                    <a:cubicBezTo>
                      <a:pt x="4803" y="1920"/>
                      <a:pt x="4795" y="1926"/>
                      <a:pt x="4786" y="1932"/>
                    </a:cubicBezTo>
                    <a:cubicBezTo>
                      <a:pt x="4667" y="2017"/>
                      <a:pt x="4552" y="2104"/>
                      <a:pt x="4439" y="2194"/>
                    </a:cubicBezTo>
                    <a:cubicBezTo>
                      <a:pt x="4042" y="2496"/>
                      <a:pt x="3916" y="2604"/>
                      <a:pt x="3542" y="2955"/>
                    </a:cubicBezTo>
                    <a:cubicBezTo>
                      <a:pt x="2828" y="3687"/>
                      <a:pt x="2769" y="3747"/>
                      <a:pt x="2276" y="4393"/>
                    </a:cubicBezTo>
                    <a:lnTo>
                      <a:pt x="2022" y="4758"/>
                    </a:lnTo>
                    <a:cubicBezTo>
                      <a:pt x="2009" y="4777"/>
                      <a:pt x="1996" y="4796"/>
                      <a:pt x="1982" y="4815"/>
                    </a:cubicBezTo>
                    <a:lnTo>
                      <a:pt x="1918" y="4909"/>
                    </a:lnTo>
                    <a:cubicBezTo>
                      <a:pt x="1909" y="4922"/>
                      <a:pt x="1900" y="4935"/>
                      <a:pt x="1892" y="4948"/>
                    </a:cubicBezTo>
                    <a:cubicBezTo>
                      <a:pt x="1874" y="4975"/>
                      <a:pt x="1858" y="5002"/>
                      <a:pt x="1841" y="5030"/>
                    </a:cubicBezTo>
                    <a:cubicBezTo>
                      <a:pt x="1828" y="5050"/>
                      <a:pt x="1815" y="5070"/>
                      <a:pt x="1802" y="5090"/>
                    </a:cubicBezTo>
                    <a:lnTo>
                      <a:pt x="1733" y="5199"/>
                    </a:lnTo>
                    <a:lnTo>
                      <a:pt x="1730" y="5204"/>
                    </a:lnTo>
                    <a:lnTo>
                      <a:pt x="1728" y="5207"/>
                    </a:lnTo>
                    <a:lnTo>
                      <a:pt x="1725" y="5213"/>
                    </a:lnTo>
                    <a:lnTo>
                      <a:pt x="1719" y="5221"/>
                    </a:lnTo>
                    <a:lnTo>
                      <a:pt x="1718" y="5224"/>
                    </a:lnTo>
                    <a:lnTo>
                      <a:pt x="1718" y="5225"/>
                    </a:lnTo>
                    <a:lnTo>
                      <a:pt x="1710" y="5236"/>
                    </a:lnTo>
                    <a:lnTo>
                      <a:pt x="1687" y="5275"/>
                    </a:lnTo>
                    <a:lnTo>
                      <a:pt x="1678" y="5293"/>
                    </a:lnTo>
                    <a:lnTo>
                      <a:pt x="1676" y="5295"/>
                    </a:lnTo>
                    <a:lnTo>
                      <a:pt x="1675" y="5297"/>
                    </a:lnTo>
                    <a:lnTo>
                      <a:pt x="1673" y="5301"/>
                    </a:lnTo>
                    <a:lnTo>
                      <a:pt x="1669" y="5306"/>
                    </a:lnTo>
                    <a:lnTo>
                      <a:pt x="1666" y="5314"/>
                    </a:lnTo>
                    <a:lnTo>
                      <a:pt x="1646" y="5349"/>
                    </a:lnTo>
                    <a:lnTo>
                      <a:pt x="1640" y="5359"/>
                    </a:lnTo>
                    <a:lnTo>
                      <a:pt x="1632" y="5373"/>
                    </a:lnTo>
                    <a:lnTo>
                      <a:pt x="1614" y="5404"/>
                    </a:lnTo>
                    <a:lnTo>
                      <a:pt x="1599" y="5430"/>
                    </a:lnTo>
                    <a:lnTo>
                      <a:pt x="1589" y="5448"/>
                    </a:lnTo>
                    <a:lnTo>
                      <a:pt x="1561" y="5499"/>
                    </a:lnTo>
                    <a:lnTo>
                      <a:pt x="1552" y="5517"/>
                    </a:lnTo>
                    <a:lnTo>
                      <a:pt x="1558" y="5507"/>
                    </a:lnTo>
                    <a:lnTo>
                      <a:pt x="1561" y="5503"/>
                    </a:lnTo>
                    <a:lnTo>
                      <a:pt x="1559" y="5507"/>
                    </a:lnTo>
                    <a:lnTo>
                      <a:pt x="1553" y="5518"/>
                    </a:lnTo>
                    <a:lnTo>
                      <a:pt x="1544" y="5534"/>
                    </a:lnTo>
                    <a:lnTo>
                      <a:pt x="1535" y="5552"/>
                    </a:lnTo>
                    <a:lnTo>
                      <a:pt x="1521" y="5577"/>
                    </a:lnTo>
                    <a:lnTo>
                      <a:pt x="1515" y="5587"/>
                    </a:lnTo>
                    <a:lnTo>
                      <a:pt x="1501" y="5614"/>
                    </a:lnTo>
                    <a:lnTo>
                      <a:pt x="1500" y="5616"/>
                    </a:lnTo>
                    <a:lnTo>
                      <a:pt x="1499" y="5618"/>
                    </a:lnTo>
                    <a:lnTo>
                      <a:pt x="1496" y="5623"/>
                    </a:lnTo>
                    <a:lnTo>
                      <a:pt x="1493" y="5629"/>
                    </a:lnTo>
                    <a:lnTo>
                      <a:pt x="1481" y="5649"/>
                    </a:lnTo>
                    <a:lnTo>
                      <a:pt x="1464" y="5681"/>
                    </a:lnTo>
                    <a:lnTo>
                      <a:pt x="1446" y="5717"/>
                    </a:lnTo>
                    <a:lnTo>
                      <a:pt x="1442" y="5724"/>
                    </a:lnTo>
                    <a:lnTo>
                      <a:pt x="1444" y="5724"/>
                    </a:lnTo>
                    <a:lnTo>
                      <a:pt x="1440" y="5732"/>
                    </a:lnTo>
                    <a:lnTo>
                      <a:pt x="1433" y="5747"/>
                    </a:lnTo>
                    <a:lnTo>
                      <a:pt x="1426" y="5760"/>
                    </a:lnTo>
                    <a:lnTo>
                      <a:pt x="1416" y="5778"/>
                    </a:lnTo>
                    <a:lnTo>
                      <a:pt x="1413" y="5784"/>
                    </a:lnTo>
                    <a:lnTo>
                      <a:pt x="1410" y="5790"/>
                    </a:lnTo>
                    <a:lnTo>
                      <a:pt x="1413" y="5787"/>
                    </a:lnTo>
                    <a:lnTo>
                      <a:pt x="1415" y="5783"/>
                    </a:lnTo>
                    <a:lnTo>
                      <a:pt x="1416" y="5783"/>
                    </a:lnTo>
                    <a:cubicBezTo>
                      <a:pt x="1418" y="5780"/>
                      <a:pt x="1419" y="5777"/>
                      <a:pt x="1421" y="5774"/>
                    </a:cubicBezTo>
                    <a:lnTo>
                      <a:pt x="1426" y="5765"/>
                    </a:lnTo>
                    <a:lnTo>
                      <a:pt x="1429" y="5759"/>
                    </a:lnTo>
                    <a:lnTo>
                      <a:pt x="1431" y="5754"/>
                    </a:lnTo>
                    <a:cubicBezTo>
                      <a:pt x="1432" y="5753"/>
                      <a:pt x="1433" y="5753"/>
                      <a:pt x="1433" y="5752"/>
                    </a:cubicBezTo>
                    <a:lnTo>
                      <a:pt x="1413" y="5793"/>
                    </a:lnTo>
                    <a:lnTo>
                      <a:pt x="1407" y="5803"/>
                    </a:lnTo>
                    <a:lnTo>
                      <a:pt x="1404" y="5810"/>
                    </a:lnTo>
                    <a:lnTo>
                      <a:pt x="1401" y="5814"/>
                    </a:lnTo>
                    <a:lnTo>
                      <a:pt x="1396" y="5825"/>
                    </a:lnTo>
                    <a:lnTo>
                      <a:pt x="1394" y="5830"/>
                    </a:lnTo>
                    <a:lnTo>
                      <a:pt x="1390" y="5838"/>
                    </a:lnTo>
                    <a:lnTo>
                      <a:pt x="1385" y="5847"/>
                    </a:lnTo>
                    <a:lnTo>
                      <a:pt x="1381" y="5855"/>
                    </a:lnTo>
                    <a:lnTo>
                      <a:pt x="1374" y="5869"/>
                    </a:lnTo>
                    <a:lnTo>
                      <a:pt x="1367" y="5884"/>
                    </a:lnTo>
                    <a:lnTo>
                      <a:pt x="1363" y="5891"/>
                    </a:lnTo>
                    <a:lnTo>
                      <a:pt x="1359" y="5896"/>
                    </a:lnTo>
                    <a:lnTo>
                      <a:pt x="1358" y="5900"/>
                    </a:lnTo>
                    <a:lnTo>
                      <a:pt x="1357" y="5904"/>
                    </a:lnTo>
                    <a:lnTo>
                      <a:pt x="1353" y="5912"/>
                    </a:lnTo>
                    <a:lnTo>
                      <a:pt x="1349" y="5920"/>
                    </a:lnTo>
                    <a:lnTo>
                      <a:pt x="1349" y="5920"/>
                    </a:lnTo>
                    <a:lnTo>
                      <a:pt x="1351" y="5919"/>
                    </a:lnTo>
                    <a:lnTo>
                      <a:pt x="1348" y="5925"/>
                    </a:lnTo>
                    <a:lnTo>
                      <a:pt x="1351" y="5920"/>
                    </a:lnTo>
                    <a:lnTo>
                      <a:pt x="1355" y="5913"/>
                    </a:lnTo>
                    <a:lnTo>
                      <a:pt x="1360" y="5904"/>
                    </a:lnTo>
                    <a:lnTo>
                      <a:pt x="1367" y="5888"/>
                    </a:lnTo>
                    <a:lnTo>
                      <a:pt x="1371" y="5880"/>
                    </a:lnTo>
                    <a:lnTo>
                      <a:pt x="1390" y="5840"/>
                    </a:lnTo>
                    <a:lnTo>
                      <a:pt x="1398" y="5826"/>
                    </a:lnTo>
                    <a:lnTo>
                      <a:pt x="1406" y="5810"/>
                    </a:lnTo>
                    <a:lnTo>
                      <a:pt x="1413" y="5797"/>
                    </a:lnTo>
                    <a:lnTo>
                      <a:pt x="1413" y="5799"/>
                    </a:lnTo>
                    <a:lnTo>
                      <a:pt x="1410" y="5804"/>
                    </a:lnTo>
                    <a:lnTo>
                      <a:pt x="1408" y="5810"/>
                    </a:lnTo>
                    <a:lnTo>
                      <a:pt x="1412" y="5803"/>
                    </a:lnTo>
                    <a:lnTo>
                      <a:pt x="1411" y="5806"/>
                    </a:lnTo>
                    <a:lnTo>
                      <a:pt x="1408" y="5814"/>
                    </a:lnTo>
                    <a:lnTo>
                      <a:pt x="1404" y="5823"/>
                    </a:lnTo>
                    <a:lnTo>
                      <a:pt x="1406" y="5820"/>
                    </a:lnTo>
                    <a:lnTo>
                      <a:pt x="1410" y="5814"/>
                    </a:lnTo>
                    <a:lnTo>
                      <a:pt x="1415" y="5803"/>
                    </a:lnTo>
                    <a:lnTo>
                      <a:pt x="1418" y="5799"/>
                    </a:lnTo>
                    <a:lnTo>
                      <a:pt x="1419" y="5797"/>
                    </a:lnTo>
                    <a:lnTo>
                      <a:pt x="1425" y="5785"/>
                    </a:lnTo>
                    <a:lnTo>
                      <a:pt x="1426" y="5782"/>
                    </a:lnTo>
                    <a:lnTo>
                      <a:pt x="1422" y="5787"/>
                    </a:lnTo>
                    <a:lnTo>
                      <a:pt x="1424" y="5783"/>
                    </a:lnTo>
                    <a:lnTo>
                      <a:pt x="1431" y="5766"/>
                    </a:lnTo>
                    <a:lnTo>
                      <a:pt x="1440" y="5751"/>
                    </a:lnTo>
                    <a:lnTo>
                      <a:pt x="1440" y="5752"/>
                    </a:lnTo>
                    <a:lnTo>
                      <a:pt x="1438" y="5756"/>
                    </a:lnTo>
                    <a:lnTo>
                      <a:pt x="1438" y="5759"/>
                    </a:lnTo>
                    <a:lnTo>
                      <a:pt x="1439" y="5756"/>
                    </a:lnTo>
                    <a:lnTo>
                      <a:pt x="1445" y="5746"/>
                    </a:lnTo>
                    <a:lnTo>
                      <a:pt x="1445" y="5744"/>
                    </a:lnTo>
                    <a:lnTo>
                      <a:pt x="1446" y="5741"/>
                    </a:lnTo>
                    <a:lnTo>
                      <a:pt x="1451" y="5731"/>
                    </a:lnTo>
                    <a:lnTo>
                      <a:pt x="1453" y="5725"/>
                    </a:lnTo>
                    <a:lnTo>
                      <a:pt x="1462" y="5706"/>
                    </a:lnTo>
                    <a:lnTo>
                      <a:pt x="1470" y="5689"/>
                    </a:lnTo>
                    <a:lnTo>
                      <a:pt x="1481" y="5668"/>
                    </a:lnTo>
                    <a:lnTo>
                      <a:pt x="1485" y="5665"/>
                    </a:lnTo>
                    <a:lnTo>
                      <a:pt x="1484" y="5669"/>
                    </a:lnTo>
                    <a:lnTo>
                      <a:pt x="1478" y="5682"/>
                    </a:lnTo>
                    <a:lnTo>
                      <a:pt x="1472" y="5692"/>
                    </a:lnTo>
                    <a:lnTo>
                      <a:pt x="1462" y="5711"/>
                    </a:lnTo>
                    <a:lnTo>
                      <a:pt x="1445" y="5746"/>
                    </a:lnTo>
                    <a:lnTo>
                      <a:pt x="1437" y="5764"/>
                    </a:lnTo>
                    <a:lnTo>
                      <a:pt x="1431" y="5776"/>
                    </a:lnTo>
                    <a:lnTo>
                      <a:pt x="1432" y="5780"/>
                    </a:lnTo>
                    <a:lnTo>
                      <a:pt x="1429" y="5787"/>
                    </a:lnTo>
                    <a:lnTo>
                      <a:pt x="1426" y="5793"/>
                    </a:lnTo>
                    <a:lnTo>
                      <a:pt x="1419" y="5810"/>
                    </a:lnTo>
                    <a:lnTo>
                      <a:pt x="1413" y="5823"/>
                    </a:lnTo>
                    <a:cubicBezTo>
                      <a:pt x="1413" y="5824"/>
                      <a:pt x="1413" y="5826"/>
                      <a:pt x="1412" y="5827"/>
                    </a:cubicBezTo>
                    <a:lnTo>
                      <a:pt x="1408" y="5834"/>
                    </a:lnTo>
                    <a:lnTo>
                      <a:pt x="1399" y="5854"/>
                    </a:lnTo>
                    <a:lnTo>
                      <a:pt x="1383" y="5894"/>
                    </a:lnTo>
                    <a:lnTo>
                      <a:pt x="1376" y="5907"/>
                    </a:lnTo>
                    <a:lnTo>
                      <a:pt x="1371" y="5920"/>
                    </a:lnTo>
                    <a:lnTo>
                      <a:pt x="1373" y="5918"/>
                    </a:lnTo>
                    <a:lnTo>
                      <a:pt x="1379" y="5909"/>
                    </a:lnTo>
                    <a:lnTo>
                      <a:pt x="1384" y="5904"/>
                    </a:lnTo>
                    <a:lnTo>
                      <a:pt x="1384" y="5905"/>
                    </a:lnTo>
                    <a:lnTo>
                      <a:pt x="1377" y="5919"/>
                    </a:lnTo>
                    <a:lnTo>
                      <a:pt x="1372" y="5928"/>
                    </a:lnTo>
                    <a:cubicBezTo>
                      <a:pt x="1370" y="5931"/>
                      <a:pt x="1367" y="5935"/>
                      <a:pt x="1365" y="5938"/>
                    </a:cubicBezTo>
                    <a:lnTo>
                      <a:pt x="1361" y="5945"/>
                    </a:lnTo>
                    <a:lnTo>
                      <a:pt x="1360" y="5950"/>
                    </a:lnTo>
                    <a:lnTo>
                      <a:pt x="1354" y="5961"/>
                    </a:lnTo>
                    <a:lnTo>
                      <a:pt x="1349" y="5968"/>
                    </a:lnTo>
                    <a:lnTo>
                      <a:pt x="1353" y="5958"/>
                    </a:lnTo>
                    <a:lnTo>
                      <a:pt x="1340" y="5991"/>
                    </a:lnTo>
                    <a:lnTo>
                      <a:pt x="1340" y="5995"/>
                    </a:lnTo>
                    <a:lnTo>
                      <a:pt x="1339" y="6000"/>
                    </a:lnTo>
                    <a:lnTo>
                      <a:pt x="1336" y="6004"/>
                    </a:lnTo>
                    <a:lnTo>
                      <a:pt x="1336" y="6002"/>
                    </a:lnTo>
                    <a:lnTo>
                      <a:pt x="1334" y="6007"/>
                    </a:lnTo>
                    <a:lnTo>
                      <a:pt x="1327" y="6026"/>
                    </a:lnTo>
                    <a:lnTo>
                      <a:pt x="1329" y="6024"/>
                    </a:lnTo>
                    <a:lnTo>
                      <a:pt x="1329" y="6026"/>
                    </a:lnTo>
                    <a:lnTo>
                      <a:pt x="1334" y="6020"/>
                    </a:lnTo>
                    <a:lnTo>
                      <a:pt x="1331" y="6026"/>
                    </a:lnTo>
                    <a:lnTo>
                      <a:pt x="1327" y="6036"/>
                    </a:lnTo>
                    <a:lnTo>
                      <a:pt x="1328" y="6036"/>
                    </a:lnTo>
                    <a:lnTo>
                      <a:pt x="1327" y="6038"/>
                    </a:lnTo>
                    <a:lnTo>
                      <a:pt x="1322" y="6048"/>
                    </a:lnTo>
                    <a:lnTo>
                      <a:pt x="1319" y="6052"/>
                    </a:lnTo>
                    <a:lnTo>
                      <a:pt x="1323" y="6039"/>
                    </a:lnTo>
                    <a:lnTo>
                      <a:pt x="1324" y="6036"/>
                    </a:lnTo>
                    <a:lnTo>
                      <a:pt x="1324" y="6035"/>
                    </a:lnTo>
                    <a:lnTo>
                      <a:pt x="1315" y="6061"/>
                    </a:lnTo>
                    <a:lnTo>
                      <a:pt x="1303" y="6092"/>
                    </a:lnTo>
                    <a:lnTo>
                      <a:pt x="1301" y="6099"/>
                    </a:lnTo>
                    <a:lnTo>
                      <a:pt x="1300" y="6104"/>
                    </a:lnTo>
                    <a:lnTo>
                      <a:pt x="1298" y="6111"/>
                    </a:lnTo>
                    <a:lnTo>
                      <a:pt x="1294" y="6121"/>
                    </a:lnTo>
                    <a:lnTo>
                      <a:pt x="1290" y="6134"/>
                    </a:lnTo>
                    <a:lnTo>
                      <a:pt x="1283" y="6148"/>
                    </a:lnTo>
                    <a:lnTo>
                      <a:pt x="1281" y="6153"/>
                    </a:lnTo>
                    <a:lnTo>
                      <a:pt x="1278" y="6159"/>
                    </a:lnTo>
                    <a:lnTo>
                      <a:pt x="1285" y="6142"/>
                    </a:lnTo>
                    <a:lnTo>
                      <a:pt x="1293" y="6119"/>
                    </a:lnTo>
                    <a:lnTo>
                      <a:pt x="1276" y="6159"/>
                    </a:lnTo>
                    <a:lnTo>
                      <a:pt x="1256" y="6209"/>
                    </a:lnTo>
                    <a:lnTo>
                      <a:pt x="1250" y="6220"/>
                    </a:lnTo>
                    <a:lnTo>
                      <a:pt x="1249" y="6225"/>
                    </a:lnTo>
                    <a:lnTo>
                      <a:pt x="1250" y="6223"/>
                    </a:lnTo>
                    <a:lnTo>
                      <a:pt x="1252" y="6219"/>
                    </a:lnTo>
                    <a:lnTo>
                      <a:pt x="1252" y="6224"/>
                    </a:lnTo>
                    <a:lnTo>
                      <a:pt x="1249" y="6232"/>
                    </a:lnTo>
                    <a:lnTo>
                      <a:pt x="1248" y="6232"/>
                    </a:lnTo>
                    <a:lnTo>
                      <a:pt x="1246" y="6234"/>
                    </a:lnTo>
                    <a:lnTo>
                      <a:pt x="1242" y="6244"/>
                    </a:lnTo>
                    <a:lnTo>
                      <a:pt x="1240" y="6245"/>
                    </a:lnTo>
                    <a:lnTo>
                      <a:pt x="1227" y="6273"/>
                    </a:lnTo>
                    <a:lnTo>
                      <a:pt x="1215" y="6300"/>
                    </a:lnTo>
                    <a:lnTo>
                      <a:pt x="1208" y="6314"/>
                    </a:lnTo>
                    <a:lnTo>
                      <a:pt x="1206" y="6316"/>
                    </a:lnTo>
                    <a:lnTo>
                      <a:pt x="1206" y="6315"/>
                    </a:lnTo>
                    <a:lnTo>
                      <a:pt x="1211" y="6306"/>
                    </a:lnTo>
                    <a:lnTo>
                      <a:pt x="1206" y="6314"/>
                    </a:lnTo>
                    <a:lnTo>
                      <a:pt x="1202" y="6323"/>
                    </a:lnTo>
                    <a:lnTo>
                      <a:pt x="1199" y="6337"/>
                    </a:lnTo>
                    <a:lnTo>
                      <a:pt x="1193" y="6354"/>
                    </a:lnTo>
                    <a:lnTo>
                      <a:pt x="1191" y="6359"/>
                    </a:lnTo>
                    <a:lnTo>
                      <a:pt x="1190" y="6365"/>
                    </a:lnTo>
                    <a:lnTo>
                      <a:pt x="1186" y="6377"/>
                    </a:lnTo>
                    <a:lnTo>
                      <a:pt x="1184" y="6396"/>
                    </a:lnTo>
                    <a:lnTo>
                      <a:pt x="1181" y="6406"/>
                    </a:lnTo>
                    <a:lnTo>
                      <a:pt x="1178" y="6415"/>
                    </a:lnTo>
                    <a:lnTo>
                      <a:pt x="1179" y="6415"/>
                    </a:lnTo>
                    <a:lnTo>
                      <a:pt x="1182" y="6409"/>
                    </a:lnTo>
                    <a:lnTo>
                      <a:pt x="1184" y="6407"/>
                    </a:lnTo>
                    <a:lnTo>
                      <a:pt x="1184" y="6409"/>
                    </a:lnTo>
                    <a:lnTo>
                      <a:pt x="1177" y="6437"/>
                    </a:lnTo>
                    <a:lnTo>
                      <a:pt x="1154" y="6496"/>
                    </a:lnTo>
                    <a:lnTo>
                      <a:pt x="1112" y="6590"/>
                    </a:lnTo>
                    <a:lnTo>
                      <a:pt x="1072" y="6691"/>
                    </a:lnTo>
                    <a:lnTo>
                      <a:pt x="1058" y="6721"/>
                    </a:lnTo>
                    <a:lnTo>
                      <a:pt x="1054" y="6730"/>
                    </a:lnTo>
                    <a:lnTo>
                      <a:pt x="1051" y="6733"/>
                    </a:lnTo>
                    <a:lnTo>
                      <a:pt x="1036" y="6759"/>
                    </a:lnTo>
                    <a:lnTo>
                      <a:pt x="1025" y="6772"/>
                    </a:lnTo>
                    <a:lnTo>
                      <a:pt x="1007" y="6798"/>
                    </a:lnTo>
                    <a:lnTo>
                      <a:pt x="1002" y="6809"/>
                    </a:lnTo>
                    <a:lnTo>
                      <a:pt x="999" y="6817"/>
                    </a:lnTo>
                    <a:lnTo>
                      <a:pt x="996" y="6823"/>
                    </a:lnTo>
                    <a:lnTo>
                      <a:pt x="997" y="6824"/>
                    </a:lnTo>
                    <a:lnTo>
                      <a:pt x="995" y="6833"/>
                    </a:lnTo>
                    <a:lnTo>
                      <a:pt x="995" y="6834"/>
                    </a:lnTo>
                    <a:lnTo>
                      <a:pt x="996" y="6833"/>
                    </a:lnTo>
                    <a:lnTo>
                      <a:pt x="1000" y="6825"/>
                    </a:lnTo>
                    <a:lnTo>
                      <a:pt x="1003" y="6819"/>
                    </a:lnTo>
                    <a:lnTo>
                      <a:pt x="1008" y="6807"/>
                    </a:lnTo>
                    <a:lnTo>
                      <a:pt x="1007" y="6810"/>
                    </a:lnTo>
                    <a:lnTo>
                      <a:pt x="1005" y="6819"/>
                    </a:lnTo>
                    <a:lnTo>
                      <a:pt x="998" y="6834"/>
                    </a:lnTo>
                    <a:lnTo>
                      <a:pt x="996" y="6838"/>
                    </a:lnTo>
                    <a:lnTo>
                      <a:pt x="997" y="6841"/>
                    </a:lnTo>
                    <a:lnTo>
                      <a:pt x="994" y="6849"/>
                    </a:lnTo>
                    <a:lnTo>
                      <a:pt x="992" y="6853"/>
                    </a:lnTo>
                    <a:lnTo>
                      <a:pt x="989" y="6855"/>
                    </a:lnTo>
                    <a:lnTo>
                      <a:pt x="987" y="6853"/>
                    </a:lnTo>
                    <a:lnTo>
                      <a:pt x="983" y="6854"/>
                    </a:lnTo>
                    <a:lnTo>
                      <a:pt x="984" y="6849"/>
                    </a:lnTo>
                    <a:lnTo>
                      <a:pt x="984" y="6847"/>
                    </a:lnTo>
                    <a:lnTo>
                      <a:pt x="980" y="6859"/>
                    </a:lnTo>
                    <a:lnTo>
                      <a:pt x="976" y="6868"/>
                    </a:lnTo>
                    <a:lnTo>
                      <a:pt x="952" y="6923"/>
                    </a:lnTo>
                    <a:lnTo>
                      <a:pt x="943" y="6946"/>
                    </a:lnTo>
                    <a:lnTo>
                      <a:pt x="937" y="6960"/>
                    </a:lnTo>
                    <a:lnTo>
                      <a:pt x="935" y="6967"/>
                    </a:lnTo>
                    <a:lnTo>
                      <a:pt x="932" y="6976"/>
                    </a:lnTo>
                    <a:lnTo>
                      <a:pt x="934" y="6974"/>
                    </a:lnTo>
                    <a:lnTo>
                      <a:pt x="937" y="6966"/>
                    </a:lnTo>
                    <a:lnTo>
                      <a:pt x="936" y="6975"/>
                    </a:lnTo>
                    <a:lnTo>
                      <a:pt x="933" y="6985"/>
                    </a:lnTo>
                    <a:lnTo>
                      <a:pt x="931" y="6985"/>
                    </a:lnTo>
                    <a:lnTo>
                      <a:pt x="922" y="7002"/>
                    </a:lnTo>
                    <a:lnTo>
                      <a:pt x="912" y="7022"/>
                    </a:lnTo>
                    <a:lnTo>
                      <a:pt x="911" y="7026"/>
                    </a:lnTo>
                    <a:lnTo>
                      <a:pt x="910" y="7030"/>
                    </a:lnTo>
                    <a:lnTo>
                      <a:pt x="913" y="7028"/>
                    </a:lnTo>
                    <a:lnTo>
                      <a:pt x="914" y="7030"/>
                    </a:lnTo>
                    <a:lnTo>
                      <a:pt x="913" y="7034"/>
                    </a:lnTo>
                    <a:lnTo>
                      <a:pt x="910" y="7035"/>
                    </a:lnTo>
                    <a:lnTo>
                      <a:pt x="907" y="7038"/>
                    </a:lnTo>
                    <a:lnTo>
                      <a:pt x="905" y="7043"/>
                    </a:lnTo>
                    <a:lnTo>
                      <a:pt x="902" y="7054"/>
                    </a:lnTo>
                    <a:lnTo>
                      <a:pt x="885" y="7089"/>
                    </a:lnTo>
                    <a:lnTo>
                      <a:pt x="873" y="7117"/>
                    </a:lnTo>
                    <a:lnTo>
                      <a:pt x="865" y="7143"/>
                    </a:lnTo>
                    <a:lnTo>
                      <a:pt x="855" y="7174"/>
                    </a:lnTo>
                    <a:lnTo>
                      <a:pt x="850" y="7187"/>
                    </a:lnTo>
                    <a:lnTo>
                      <a:pt x="839" y="7216"/>
                    </a:lnTo>
                    <a:lnTo>
                      <a:pt x="825" y="7252"/>
                    </a:lnTo>
                    <a:lnTo>
                      <a:pt x="822" y="7261"/>
                    </a:lnTo>
                    <a:lnTo>
                      <a:pt x="819" y="7273"/>
                    </a:lnTo>
                    <a:lnTo>
                      <a:pt x="815" y="7283"/>
                    </a:lnTo>
                    <a:lnTo>
                      <a:pt x="814" y="7283"/>
                    </a:lnTo>
                    <a:lnTo>
                      <a:pt x="822" y="7259"/>
                    </a:lnTo>
                    <a:lnTo>
                      <a:pt x="823" y="7254"/>
                    </a:lnTo>
                    <a:lnTo>
                      <a:pt x="822" y="7255"/>
                    </a:lnTo>
                    <a:lnTo>
                      <a:pt x="820" y="7259"/>
                    </a:lnTo>
                    <a:lnTo>
                      <a:pt x="814" y="7274"/>
                    </a:lnTo>
                    <a:lnTo>
                      <a:pt x="810" y="7287"/>
                    </a:lnTo>
                    <a:lnTo>
                      <a:pt x="809" y="7301"/>
                    </a:lnTo>
                    <a:lnTo>
                      <a:pt x="804" y="7319"/>
                    </a:lnTo>
                    <a:lnTo>
                      <a:pt x="803" y="7334"/>
                    </a:lnTo>
                    <a:lnTo>
                      <a:pt x="801" y="7343"/>
                    </a:lnTo>
                    <a:lnTo>
                      <a:pt x="803" y="7347"/>
                    </a:lnTo>
                    <a:lnTo>
                      <a:pt x="807" y="7343"/>
                    </a:lnTo>
                    <a:lnTo>
                      <a:pt x="816" y="7327"/>
                    </a:lnTo>
                    <a:lnTo>
                      <a:pt x="819" y="7325"/>
                    </a:lnTo>
                    <a:lnTo>
                      <a:pt x="825" y="7318"/>
                    </a:lnTo>
                    <a:lnTo>
                      <a:pt x="824" y="7321"/>
                    </a:lnTo>
                    <a:lnTo>
                      <a:pt x="822" y="7326"/>
                    </a:lnTo>
                    <a:lnTo>
                      <a:pt x="836" y="7300"/>
                    </a:lnTo>
                    <a:lnTo>
                      <a:pt x="857" y="7266"/>
                    </a:lnTo>
                    <a:lnTo>
                      <a:pt x="869" y="7241"/>
                    </a:lnTo>
                    <a:lnTo>
                      <a:pt x="880" y="7217"/>
                    </a:lnTo>
                    <a:lnTo>
                      <a:pt x="886" y="7205"/>
                    </a:lnTo>
                    <a:lnTo>
                      <a:pt x="895" y="7180"/>
                    </a:lnTo>
                    <a:lnTo>
                      <a:pt x="941" y="7075"/>
                    </a:lnTo>
                    <a:lnTo>
                      <a:pt x="939" y="7084"/>
                    </a:lnTo>
                    <a:lnTo>
                      <a:pt x="950" y="7058"/>
                    </a:lnTo>
                    <a:lnTo>
                      <a:pt x="957" y="7043"/>
                    </a:lnTo>
                    <a:lnTo>
                      <a:pt x="962" y="7032"/>
                    </a:lnTo>
                    <a:lnTo>
                      <a:pt x="968" y="7024"/>
                    </a:lnTo>
                    <a:lnTo>
                      <a:pt x="970" y="7019"/>
                    </a:lnTo>
                    <a:lnTo>
                      <a:pt x="972" y="7018"/>
                    </a:lnTo>
                    <a:lnTo>
                      <a:pt x="977" y="7007"/>
                    </a:lnTo>
                    <a:lnTo>
                      <a:pt x="1014" y="6918"/>
                    </a:lnTo>
                    <a:lnTo>
                      <a:pt x="1043" y="6853"/>
                    </a:lnTo>
                    <a:lnTo>
                      <a:pt x="1067" y="6804"/>
                    </a:lnTo>
                    <a:lnTo>
                      <a:pt x="1089" y="6759"/>
                    </a:lnTo>
                    <a:lnTo>
                      <a:pt x="1098" y="6742"/>
                    </a:lnTo>
                    <a:lnTo>
                      <a:pt x="1123" y="6697"/>
                    </a:lnTo>
                    <a:lnTo>
                      <a:pt x="1129" y="6683"/>
                    </a:lnTo>
                    <a:lnTo>
                      <a:pt x="1134" y="6674"/>
                    </a:lnTo>
                    <a:lnTo>
                      <a:pt x="1138" y="6668"/>
                    </a:lnTo>
                    <a:cubicBezTo>
                      <a:pt x="1138" y="6668"/>
                      <a:pt x="1138" y="6668"/>
                      <a:pt x="1138" y="6667"/>
                    </a:cubicBezTo>
                    <a:lnTo>
                      <a:pt x="1140" y="6666"/>
                    </a:lnTo>
                    <a:lnTo>
                      <a:pt x="1145" y="6660"/>
                    </a:lnTo>
                    <a:lnTo>
                      <a:pt x="1150" y="6654"/>
                    </a:lnTo>
                    <a:lnTo>
                      <a:pt x="1152" y="6649"/>
                    </a:lnTo>
                    <a:lnTo>
                      <a:pt x="1156" y="6645"/>
                    </a:lnTo>
                    <a:lnTo>
                      <a:pt x="1154" y="6650"/>
                    </a:lnTo>
                    <a:lnTo>
                      <a:pt x="1152" y="6656"/>
                    </a:lnTo>
                    <a:lnTo>
                      <a:pt x="1156" y="6658"/>
                    </a:lnTo>
                    <a:lnTo>
                      <a:pt x="1159" y="6647"/>
                    </a:lnTo>
                    <a:lnTo>
                      <a:pt x="1162" y="6640"/>
                    </a:lnTo>
                    <a:lnTo>
                      <a:pt x="1163" y="6637"/>
                    </a:lnTo>
                    <a:lnTo>
                      <a:pt x="1162" y="6646"/>
                    </a:lnTo>
                    <a:lnTo>
                      <a:pt x="1165" y="6644"/>
                    </a:lnTo>
                    <a:lnTo>
                      <a:pt x="1166" y="6645"/>
                    </a:lnTo>
                    <a:lnTo>
                      <a:pt x="1168" y="6645"/>
                    </a:lnTo>
                    <a:lnTo>
                      <a:pt x="1170" y="6641"/>
                    </a:lnTo>
                    <a:lnTo>
                      <a:pt x="1170" y="6639"/>
                    </a:lnTo>
                    <a:lnTo>
                      <a:pt x="1172" y="6634"/>
                    </a:lnTo>
                    <a:lnTo>
                      <a:pt x="1174" y="6633"/>
                    </a:lnTo>
                    <a:lnTo>
                      <a:pt x="1174" y="6638"/>
                    </a:lnTo>
                    <a:lnTo>
                      <a:pt x="1175" y="6635"/>
                    </a:lnTo>
                    <a:lnTo>
                      <a:pt x="1177" y="6631"/>
                    </a:lnTo>
                    <a:lnTo>
                      <a:pt x="1180" y="6626"/>
                    </a:lnTo>
                    <a:lnTo>
                      <a:pt x="1181" y="6626"/>
                    </a:lnTo>
                    <a:lnTo>
                      <a:pt x="1181" y="6633"/>
                    </a:lnTo>
                    <a:lnTo>
                      <a:pt x="1182" y="6633"/>
                    </a:lnTo>
                    <a:lnTo>
                      <a:pt x="1183" y="6631"/>
                    </a:lnTo>
                    <a:lnTo>
                      <a:pt x="1186" y="6624"/>
                    </a:lnTo>
                    <a:lnTo>
                      <a:pt x="1189" y="6619"/>
                    </a:lnTo>
                    <a:lnTo>
                      <a:pt x="1189" y="6621"/>
                    </a:lnTo>
                    <a:cubicBezTo>
                      <a:pt x="1189" y="6623"/>
                      <a:pt x="1188" y="6624"/>
                      <a:pt x="1188" y="6625"/>
                    </a:cubicBezTo>
                    <a:lnTo>
                      <a:pt x="1188" y="6635"/>
                    </a:lnTo>
                    <a:lnTo>
                      <a:pt x="1191" y="6633"/>
                    </a:lnTo>
                    <a:lnTo>
                      <a:pt x="1194" y="6628"/>
                    </a:lnTo>
                    <a:lnTo>
                      <a:pt x="1196" y="6628"/>
                    </a:lnTo>
                    <a:lnTo>
                      <a:pt x="1195" y="6633"/>
                    </a:lnTo>
                    <a:lnTo>
                      <a:pt x="1195" y="6636"/>
                    </a:lnTo>
                    <a:lnTo>
                      <a:pt x="1199" y="6637"/>
                    </a:lnTo>
                    <a:lnTo>
                      <a:pt x="1200" y="6633"/>
                    </a:lnTo>
                    <a:lnTo>
                      <a:pt x="1202" y="6627"/>
                    </a:lnTo>
                    <a:lnTo>
                      <a:pt x="1206" y="6620"/>
                    </a:lnTo>
                    <a:lnTo>
                      <a:pt x="1211" y="6610"/>
                    </a:lnTo>
                    <a:lnTo>
                      <a:pt x="1216" y="6601"/>
                    </a:lnTo>
                    <a:lnTo>
                      <a:pt x="1207" y="6623"/>
                    </a:lnTo>
                    <a:lnTo>
                      <a:pt x="1207" y="6625"/>
                    </a:lnTo>
                    <a:lnTo>
                      <a:pt x="1208" y="6623"/>
                    </a:lnTo>
                    <a:lnTo>
                      <a:pt x="1209" y="6625"/>
                    </a:lnTo>
                    <a:lnTo>
                      <a:pt x="1204" y="6634"/>
                    </a:lnTo>
                    <a:lnTo>
                      <a:pt x="1201" y="6639"/>
                    </a:lnTo>
                    <a:lnTo>
                      <a:pt x="1200" y="6643"/>
                    </a:lnTo>
                    <a:lnTo>
                      <a:pt x="1201" y="6647"/>
                    </a:lnTo>
                    <a:lnTo>
                      <a:pt x="1202" y="6648"/>
                    </a:lnTo>
                    <a:lnTo>
                      <a:pt x="1206" y="6642"/>
                    </a:lnTo>
                    <a:lnTo>
                      <a:pt x="1211" y="6631"/>
                    </a:lnTo>
                    <a:lnTo>
                      <a:pt x="1216" y="6614"/>
                    </a:lnTo>
                    <a:lnTo>
                      <a:pt x="1216" y="6620"/>
                    </a:lnTo>
                    <a:lnTo>
                      <a:pt x="1212" y="6634"/>
                    </a:lnTo>
                    <a:lnTo>
                      <a:pt x="1208" y="6647"/>
                    </a:lnTo>
                    <a:lnTo>
                      <a:pt x="1208" y="6656"/>
                    </a:lnTo>
                    <a:lnTo>
                      <a:pt x="1209" y="6657"/>
                    </a:lnTo>
                    <a:lnTo>
                      <a:pt x="1209" y="6661"/>
                    </a:lnTo>
                    <a:lnTo>
                      <a:pt x="1208" y="6668"/>
                    </a:lnTo>
                    <a:lnTo>
                      <a:pt x="1208" y="6677"/>
                    </a:lnTo>
                    <a:lnTo>
                      <a:pt x="1208" y="6682"/>
                    </a:lnTo>
                    <a:lnTo>
                      <a:pt x="1211" y="6682"/>
                    </a:lnTo>
                    <a:lnTo>
                      <a:pt x="1218" y="6669"/>
                    </a:lnTo>
                    <a:lnTo>
                      <a:pt x="1213" y="6686"/>
                    </a:lnTo>
                    <a:lnTo>
                      <a:pt x="1214" y="6691"/>
                    </a:lnTo>
                    <a:lnTo>
                      <a:pt x="1216" y="6697"/>
                    </a:lnTo>
                    <a:lnTo>
                      <a:pt x="1222" y="6692"/>
                    </a:lnTo>
                    <a:lnTo>
                      <a:pt x="1222" y="6699"/>
                    </a:lnTo>
                    <a:lnTo>
                      <a:pt x="1221" y="6707"/>
                    </a:lnTo>
                    <a:lnTo>
                      <a:pt x="1224" y="6715"/>
                    </a:lnTo>
                    <a:lnTo>
                      <a:pt x="1226" y="6715"/>
                    </a:lnTo>
                    <a:lnTo>
                      <a:pt x="1236" y="6697"/>
                    </a:lnTo>
                    <a:lnTo>
                      <a:pt x="1241" y="6695"/>
                    </a:lnTo>
                    <a:cubicBezTo>
                      <a:pt x="1240" y="6696"/>
                      <a:pt x="1239" y="6697"/>
                      <a:pt x="1238" y="6699"/>
                    </a:cubicBezTo>
                    <a:lnTo>
                      <a:pt x="1234" y="6702"/>
                    </a:lnTo>
                    <a:lnTo>
                      <a:pt x="1229" y="6714"/>
                    </a:lnTo>
                    <a:lnTo>
                      <a:pt x="1239" y="6705"/>
                    </a:lnTo>
                    <a:lnTo>
                      <a:pt x="1250" y="6706"/>
                    </a:lnTo>
                    <a:lnTo>
                      <a:pt x="1254" y="6708"/>
                    </a:lnTo>
                    <a:lnTo>
                      <a:pt x="1258" y="6725"/>
                    </a:lnTo>
                    <a:lnTo>
                      <a:pt x="1258" y="6740"/>
                    </a:lnTo>
                    <a:lnTo>
                      <a:pt x="1250" y="6787"/>
                    </a:lnTo>
                    <a:lnTo>
                      <a:pt x="1256" y="6784"/>
                    </a:lnTo>
                    <a:lnTo>
                      <a:pt x="1267" y="6769"/>
                    </a:lnTo>
                    <a:lnTo>
                      <a:pt x="1260" y="6781"/>
                    </a:lnTo>
                    <a:lnTo>
                      <a:pt x="1254" y="6789"/>
                    </a:lnTo>
                    <a:lnTo>
                      <a:pt x="1251" y="6794"/>
                    </a:lnTo>
                    <a:lnTo>
                      <a:pt x="1258" y="6788"/>
                    </a:lnTo>
                    <a:lnTo>
                      <a:pt x="1264" y="6781"/>
                    </a:lnTo>
                    <a:lnTo>
                      <a:pt x="1271" y="6781"/>
                    </a:lnTo>
                    <a:lnTo>
                      <a:pt x="1274" y="6783"/>
                    </a:lnTo>
                    <a:lnTo>
                      <a:pt x="1275" y="6785"/>
                    </a:lnTo>
                    <a:lnTo>
                      <a:pt x="1279" y="6791"/>
                    </a:lnTo>
                    <a:lnTo>
                      <a:pt x="1282" y="6800"/>
                    </a:lnTo>
                    <a:lnTo>
                      <a:pt x="1284" y="6795"/>
                    </a:lnTo>
                    <a:lnTo>
                      <a:pt x="1287" y="6790"/>
                    </a:lnTo>
                    <a:cubicBezTo>
                      <a:pt x="1290" y="6786"/>
                      <a:pt x="1294" y="6781"/>
                      <a:pt x="1297" y="6777"/>
                    </a:cubicBezTo>
                    <a:lnTo>
                      <a:pt x="1293" y="6783"/>
                    </a:lnTo>
                    <a:lnTo>
                      <a:pt x="1288" y="6793"/>
                    </a:lnTo>
                    <a:lnTo>
                      <a:pt x="1286" y="6803"/>
                    </a:lnTo>
                    <a:lnTo>
                      <a:pt x="1286" y="6806"/>
                    </a:lnTo>
                    <a:lnTo>
                      <a:pt x="1290" y="6811"/>
                    </a:lnTo>
                    <a:lnTo>
                      <a:pt x="1289" y="6821"/>
                    </a:lnTo>
                    <a:lnTo>
                      <a:pt x="1286" y="6839"/>
                    </a:lnTo>
                    <a:cubicBezTo>
                      <a:pt x="1286" y="6843"/>
                      <a:pt x="1286" y="6847"/>
                      <a:pt x="1285" y="6851"/>
                    </a:cubicBezTo>
                    <a:lnTo>
                      <a:pt x="1284" y="6857"/>
                    </a:lnTo>
                    <a:lnTo>
                      <a:pt x="1288" y="6857"/>
                    </a:lnTo>
                    <a:lnTo>
                      <a:pt x="1288" y="6864"/>
                    </a:lnTo>
                    <a:lnTo>
                      <a:pt x="1287" y="6876"/>
                    </a:lnTo>
                    <a:lnTo>
                      <a:pt x="1290" y="6878"/>
                    </a:lnTo>
                    <a:lnTo>
                      <a:pt x="1296" y="6878"/>
                    </a:lnTo>
                    <a:lnTo>
                      <a:pt x="1301" y="6861"/>
                    </a:lnTo>
                    <a:lnTo>
                      <a:pt x="1301" y="6833"/>
                    </a:lnTo>
                    <a:lnTo>
                      <a:pt x="1306" y="6812"/>
                    </a:lnTo>
                    <a:lnTo>
                      <a:pt x="1310" y="6798"/>
                    </a:lnTo>
                    <a:lnTo>
                      <a:pt x="1321" y="6774"/>
                    </a:lnTo>
                    <a:lnTo>
                      <a:pt x="1307" y="6813"/>
                    </a:lnTo>
                    <a:lnTo>
                      <a:pt x="1305" y="6824"/>
                    </a:lnTo>
                    <a:lnTo>
                      <a:pt x="1309" y="6833"/>
                    </a:lnTo>
                    <a:lnTo>
                      <a:pt x="1311" y="6832"/>
                    </a:lnTo>
                    <a:lnTo>
                      <a:pt x="1314" y="6828"/>
                    </a:lnTo>
                    <a:lnTo>
                      <a:pt x="1318" y="6826"/>
                    </a:lnTo>
                    <a:lnTo>
                      <a:pt x="1322" y="6827"/>
                    </a:lnTo>
                    <a:lnTo>
                      <a:pt x="1324" y="6819"/>
                    </a:lnTo>
                    <a:lnTo>
                      <a:pt x="1326" y="6812"/>
                    </a:lnTo>
                    <a:lnTo>
                      <a:pt x="1341" y="6755"/>
                    </a:lnTo>
                    <a:lnTo>
                      <a:pt x="1347" y="6741"/>
                    </a:lnTo>
                    <a:lnTo>
                      <a:pt x="1340" y="6765"/>
                    </a:lnTo>
                    <a:lnTo>
                      <a:pt x="1336" y="6785"/>
                    </a:lnTo>
                    <a:lnTo>
                      <a:pt x="1336" y="6795"/>
                    </a:lnTo>
                    <a:lnTo>
                      <a:pt x="1341" y="6790"/>
                    </a:lnTo>
                    <a:lnTo>
                      <a:pt x="1341" y="6793"/>
                    </a:lnTo>
                    <a:lnTo>
                      <a:pt x="1338" y="6801"/>
                    </a:lnTo>
                    <a:lnTo>
                      <a:pt x="1333" y="6810"/>
                    </a:lnTo>
                    <a:lnTo>
                      <a:pt x="1330" y="6817"/>
                    </a:lnTo>
                    <a:lnTo>
                      <a:pt x="1330" y="6821"/>
                    </a:lnTo>
                    <a:lnTo>
                      <a:pt x="1329" y="6828"/>
                    </a:lnTo>
                    <a:lnTo>
                      <a:pt x="1325" y="6845"/>
                    </a:lnTo>
                    <a:lnTo>
                      <a:pt x="1323" y="6858"/>
                    </a:lnTo>
                    <a:lnTo>
                      <a:pt x="1324" y="6863"/>
                    </a:lnTo>
                    <a:lnTo>
                      <a:pt x="1331" y="6866"/>
                    </a:lnTo>
                    <a:lnTo>
                      <a:pt x="1340" y="6874"/>
                    </a:lnTo>
                    <a:lnTo>
                      <a:pt x="1347" y="6866"/>
                    </a:lnTo>
                    <a:lnTo>
                      <a:pt x="1353" y="6857"/>
                    </a:lnTo>
                    <a:lnTo>
                      <a:pt x="1358" y="6849"/>
                    </a:lnTo>
                    <a:lnTo>
                      <a:pt x="1362" y="6840"/>
                    </a:lnTo>
                    <a:lnTo>
                      <a:pt x="1363" y="6835"/>
                    </a:lnTo>
                    <a:lnTo>
                      <a:pt x="1360" y="6826"/>
                    </a:lnTo>
                    <a:lnTo>
                      <a:pt x="1347" y="6841"/>
                    </a:lnTo>
                    <a:lnTo>
                      <a:pt x="1345" y="6839"/>
                    </a:lnTo>
                    <a:cubicBezTo>
                      <a:pt x="1346" y="6838"/>
                      <a:pt x="1346" y="6836"/>
                      <a:pt x="1346" y="6835"/>
                    </a:cubicBezTo>
                    <a:lnTo>
                      <a:pt x="1352" y="6826"/>
                    </a:lnTo>
                    <a:lnTo>
                      <a:pt x="1360" y="6818"/>
                    </a:lnTo>
                    <a:lnTo>
                      <a:pt x="1366" y="6808"/>
                    </a:lnTo>
                    <a:lnTo>
                      <a:pt x="1369" y="6791"/>
                    </a:lnTo>
                    <a:lnTo>
                      <a:pt x="1368" y="6787"/>
                    </a:lnTo>
                    <a:lnTo>
                      <a:pt x="1368" y="6777"/>
                    </a:lnTo>
                    <a:lnTo>
                      <a:pt x="1370" y="6761"/>
                    </a:lnTo>
                    <a:lnTo>
                      <a:pt x="1370" y="6749"/>
                    </a:lnTo>
                    <a:lnTo>
                      <a:pt x="1374" y="6734"/>
                    </a:lnTo>
                    <a:lnTo>
                      <a:pt x="1379" y="6728"/>
                    </a:lnTo>
                    <a:lnTo>
                      <a:pt x="1386" y="6715"/>
                    </a:lnTo>
                    <a:lnTo>
                      <a:pt x="1393" y="6707"/>
                    </a:lnTo>
                    <a:lnTo>
                      <a:pt x="1387" y="6716"/>
                    </a:lnTo>
                    <a:lnTo>
                      <a:pt x="1381" y="6728"/>
                    </a:lnTo>
                    <a:lnTo>
                      <a:pt x="1375" y="6748"/>
                    </a:lnTo>
                    <a:lnTo>
                      <a:pt x="1375" y="6756"/>
                    </a:lnTo>
                    <a:lnTo>
                      <a:pt x="1378" y="6758"/>
                    </a:lnTo>
                    <a:lnTo>
                      <a:pt x="1381" y="6756"/>
                    </a:lnTo>
                    <a:lnTo>
                      <a:pt x="1381" y="6763"/>
                    </a:lnTo>
                    <a:lnTo>
                      <a:pt x="1378" y="6776"/>
                    </a:lnTo>
                    <a:lnTo>
                      <a:pt x="1384" y="6764"/>
                    </a:lnTo>
                    <a:lnTo>
                      <a:pt x="1382" y="6771"/>
                    </a:lnTo>
                    <a:lnTo>
                      <a:pt x="1379" y="6781"/>
                    </a:lnTo>
                    <a:lnTo>
                      <a:pt x="1385" y="6776"/>
                    </a:lnTo>
                    <a:lnTo>
                      <a:pt x="1390" y="6769"/>
                    </a:lnTo>
                    <a:lnTo>
                      <a:pt x="1385" y="6784"/>
                    </a:lnTo>
                    <a:lnTo>
                      <a:pt x="1382" y="6798"/>
                    </a:lnTo>
                    <a:lnTo>
                      <a:pt x="1379" y="6810"/>
                    </a:lnTo>
                    <a:lnTo>
                      <a:pt x="1374" y="6823"/>
                    </a:lnTo>
                    <a:lnTo>
                      <a:pt x="1385" y="6802"/>
                    </a:lnTo>
                    <a:lnTo>
                      <a:pt x="1394" y="6783"/>
                    </a:lnTo>
                    <a:lnTo>
                      <a:pt x="1398" y="6773"/>
                    </a:lnTo>
                    <a:lnTo>
                      <a:pt x="1402" y="6767"/>
                    </a:lnTo>
                    <a:lnTo>
                      <a:pt x="1408" y="6761"/>
                    </a:lnTo>
                    <a:lnTo>
                      <a:pt x="1411" y="6757"/>
                    </a:lnTo>
                    <a:lnTo>
                      <a:pt x="1413" y="6754"/>
                    </a:lnTo>
                    <a:lnTo>
                      <a:pt x="1415" y="6754"/>
                    </a:lnTo>
                    <a:lnTo>
                      <a:pt x="1412" y="6760"/>
                    </a:lnTo>
                    <a:lnTo>
                      <a:pt x="1408" y="6769"/>
                    </a:lnTo>
                    <a:lnTo>
                      <a:pt x="1385" y="6808"/>
                    </a:lnTo>
                    <a:lnTo>
                      <a:pt x="1372" y="6835"/>
                    </a:lnTo>
                    <a:lnTo>
                      <a:pt x="1353" y="6874"/>
                    </a:lnTo>
                    <a:lnTo>
                      <a:pt x="1349" y="6885"/>
                    </a:lnTo>
                    <a:lnTo>
                      <a:pt x="1354" y="6876"/>
                    </a:lnTo>
                    <a:lnTo>
                      <a:pt x="1381" y="6818"/>
                    </a:lnTo>
                    <a:lnTo>
                      <a:pt x="1414" y="6761"/>
                    </a:lnTo>
                    <a:lnTo>
                      <a:pt x="1423" y="6744"/>
                    </a:lnTo>
                    <a:lnTo>
                      <a:pt x="1430" y="6732"/>
                    </a:lnTo>
                    <a:lnTo>
                      <a:pt x="1434" y="6723"/>
                    </a:lnTo>
                    <a:lnTo>
                      <a:pt x="1437" y="6705"/>
                    </a:lnTo>
                    <a:lnTo>
                      <a:pt x="1440" y="6691"/>
                    </a:lnTo>
                    <a:lnTo>
                      <a:pt x="1437" y="6680"/>
                    </a:lnTo>
                    <a:lnTo>
                      <a:pt x="1439" y="6668"/>
                    </a:lnTo>
                    <a:lnTo>
                      <a:pt x="1444" y="6660"/>
                    </a:lnTo>
                    <a:lnTo>
                      <a:pt x="1452" y="6637"/>
                    </a:lnTo>
                    <a:lnTo>
                      <a:pt x="1462" y="6621"/>
                    </a:lnTo>
                    <a:lnTo>
                      <a:pt x="1464" y="6609"/>
                    </a:lnTo>
                    <a:lnTo>
                      <a:pt x="1469" y="6587"/>
                    </a:lnTo>
                    <a:lnTo>
                      <a:pt x="1474" y="6573"/>
                    </a:lnTo>
                    <a:lnTo>
                      <a:pt x="1479" y="6549"/>
                    </a:lnTo>
                    <a:lnTo>
                      <a:pt x="1480" y="6544"/>
                    </a:lnTo>
                    <a:lnTo>
                      <a:pt x="1482" y="6539"/>
                    </a:lnTo>
                    <a:lnTo>
                      <a:pt x="1478" y="6568"/>
                    </a:lnTo>
                    <a:lnTo>
                      <a:pt x="1466" y="6612"/>
                    </a:lnTo>
                    <a:lnTo>
                      <a:pt x="1465" y="6621"/>
                    </a:lnTo>
                    <a:lnTo>
                      <a:pt x="1459" y="6631"/>
                    </a:lnTo>
                    <a:lnTo>
                      <a:pt x="1453" y="6649"/>
                    </a:lnTo>
                    <a:lnTo>
                      <a:pt x="1449" y="6658"/>
                    </a:lnTo>
                    <a:lnTo>
                      <a:pt x="1445" y="6670"/>
                    </a:lnTo>
                    <a:lnTo>
                      <a:pt x="1446" y="6674"/>
                    </a:lnTo>
                    <a:lnTo>
                      <a:pt x="1448" y="6676"/>
                    </a:lnTo>
                    <a:lnTo>
                      <a:pt x="1453" y="6669"/>
                    </a:lnTo>
                    <a:lnTo>
                      <a:pt x="1456" y="6662"/>
                    </a:lnTo>
                    <a:lnTo>
                      <a:pt x="1462" y="6647"/>
                    </a:lnTo>
                    <a:lnTo>
                      <a:pt x="1465" y="6633"/>
                    </a:lnTo>
                    <a:lnTo>
                      <a:pt x="1472" y="6612"/>
                    </a:lnTo>
                    <a:lnTo>
                      <a:pt x="1484" y="6586"/>
                    </a:lnTo>
                    <a:lnTo>
                      <a:pt x="1487" y="6581"/>
                    </a:lnTo>
                    <a:lnTo>
                      <a:pt x="1488" y="6577"/>
                    </a:lnTo>
                    <a:lnTo>
                      <a:pt x="1471" y="6622"/>
                    </a:lnTo>
                    <a:lnTo>
                      <a:pt x="1467" y="6635"/>
                    </a:lnTo>
                    <a:lnTo>
                      <a:pt x="1468" y="6639"/>
                    </a:lnTo>
                    <a:lnTo>
                      <a:pt x="1471" y="6635"/>
                    </a:lnTo>
                    <a:lnTo>
                      <a:pt x="1474" y="6631"/>
                    </a:lnTo>
                    <a:lnTo>
                      <a:pt x="1471" y="6649"/>
                    </a:lnTo>
                    <a:lnTo>
                      <a:pt x="1476" y="6642"/>
                    </a:lnTo>
                    <a:lnTo>
                      <a:pt x="1481" y="6634"/>
                    </a:lnTo>
                    <a:lnTo>
                      <a:pt x="1485" y="6620"/>
                    </a:lnTo>
                    <a:lnTo>
                      <a:pt x="1488" y="6623"/>
                    </a:lnTo>
                    <a:lnTo>
                      <a:pt x="1494" y="6597"/>
                    </a:lnTo>
                    <a:lnTo>
                      <a:pt x="1498" y="6586"/>
                    </a:lnTo>
                    <a:lnTo>
                      <a:pt x="1506" y="6569"/>
                    </a:lnTo>
                    <a:lnTo>
                      <a:pt x="1511" y="6553"/>
                    </a:lnTo>
                    <a:lnTo>
                      <a:pt x="1523" y="6525"/>
                    </a:lnTo>
                    <a:lnTo>
                      <a:pt x="1531" y="6507"/>
                    </a:lnTo>
                    <a:lnTo>
                      <a:pt x="1544" y="6473"/>
                    </a:lnTo>
                    <a:cubicBezTo>
                      <a:pt x="1544" y="6475"/>
                      <a:pt x="1544" y="6476"/>
                      <a:pt x="1544" y="6478"/>
                    </a:cubicBezTo>
                    <a:lnTo>
                      <a:pt x="1537" y="6499"/>
                    </a:lnTo>
                    <a:lnTo>
                      <a:pt x="1524" y="6525"/>
                    </a:lnTo>
                    <a:lnTo>
                      <a:pt x="1522" y="6532"/>
                    </a:lnTo>
                    <a:lnTo>
                      <a:pt x="1498" y="6590"/>
                    </a:lnTo>
                    <a:lnTo>
                      <a:pt x="1497" y="6598"/>
                    </a:lnTo>
                    <a:lnTo>
                      <a:pt x="1496" y="6608"/>
                    </a:lnTo>
                    <a:lnTo>
                      <a:pt x="1499" y="6608"/>
                    </a:lnTo>
                    <a:lnTo>
                      <a:pt x="1505" y="6602"/>
                    </a:lnTo>
                    <a:lnTo>
                      <a:pt x="1508" y="6600"/>
                    </a:lnTo>
                    <a:lnTo>
                      <a:pt x="1512" y="6596"/>
                    </a:lnTo>
                    <a:lnTo>
                      <a:pt x="1518" y="6578"/>
                    </a:lnTo>
                    <a:lnTo>
                      <a:pt x="1523" y="6561"/>
                    </a:lnTo>
                    <a:lnTo>
                      <a:pt x="1531" y="6543"/>
                    </a:lnTo>
                    <a:lnTo>
                      <a:pt x="1535" y="6529"/>
                    </a:lnTo>
                    <a:lnTo>
                      <a:pt x="1544" y="6493"/>
                    </a:lnTo>
                    <a:lnTo>
                      <a:pt x="1558" y="6461"/>
                    </a:lnTo>
                    <a:lnTo>
                      <a:pt x="1560" y="6453"/>
                    </a:lnTo>
                    <a:lnTo>
                      <a:pt x="1559" y="6442"/>
                    </a:lnTo>
                    <a:lnTo>
                      <a:pt x="1561" y="6437"/>
                    </a:lnTo>
                    <a:lnTo>
                      <a:pt x="1565" y="6427"/>
                    </a:lnTo>
                    <a:lnTo>
                      <a:pt x="1575" y="6418"/>
                    </a:lnTo>
                    <a:lnTo>
                      <a:pt x="1580" y="6414"/>
                    </a:lnTo>
                    <a:lnTo>
                      <a:pt x="1585" y="6417"/>
                    </a:lnTo>
                    <a:lnTo>
                      <a:pt x="1587" y="6421"/>
                    </a:lnTo>
                    <a:lnTo>
                      <a:pt x="1591" y="6421"/>
                    </a:lnTo>
                    <a:lnTo>
                      <a:pt x="1599" y="6411"/>
                    </a:lnTo>
                    <a:lnTo>
                      <a:pt x="1591" y="6423"/>
                    </a:lnTo>
                    <a:lnTo>
                      <a:pt x="1585" y="6427"/>
                    </a:lnTo>
                    <a:lnTo>
                      <a:pt x="1582" y="6423"/>
                    </a:lnTo>
                    <a:lnTo>
                      <a:pt x="1575" y="6424"/>
                    </a:lnTo>
                    <a:lnTo>
                      <a:pt x="1572" y="6426"/>
                    </a:lnTo>
                    <a:lnTo>
                      <a:pt x="1565" y="6435"/>
                    </a:lnTo>
                    <a:lnTo>
                      <a:pt x="1563" y="6446"/>
                    </a:lnTo>
                    <a:lnTo>
                      <a:pt x="1565" y="6450"/>
                    </a:lnTo>
                    <a:lnTo>
                      <a:pt x="1564" y="6458"/>
                    </a:lnTo>
                    <a:lnTo>
                      <a:pt x="1560" y="6464"/>
                    </a:lnTo>
                    <a:lnTo>
                      <a:pt x="1556" y="6474"/>
                    </a:lnTo>
                    <a:lnTo>
                      <a:pt x="1551" y="6486"/>
                    </a:lnTo>
                    <a:lnTo>
                      <a:pt x="1554" y="6483"/>
                    </a:lnTo>
                    <a:cubicBezTo>
                      <a:pt x="1555" y="6482"/>
                      <a:pt x="1556" y="6480"/>
                      <a:pt x="1558" y="6479"/>
                    </a:cubicBezTo>
                    <a:lnTo>
                      <a:pt x="1547" y="6502"/>
                    </a:lnTo>
                    <a:lnTo>
                      <a:pt x="1542" y="6525"/>
                    </a:lnTo>
                    <a:lnTo>
                      <a:pt x="1536" y="6546"/>
                    </a:lnTo>
                    <a:lnTo>
                      <a:pt x="1531" y="6557"/>
                    </a:lnTo>
                    <a:lnTo>
                      <a:pt x="1528" y="6567"/>
                    </a:lnTo>
                    <a:lnTo>
                      <a:pt x="1531" y="6563"/>
                    </a:lnTo>
                    <a:lnTo>
                      <a:pt x="1537" y="6554"/>
                    </a:lnTo>
                    <a:lnTo>
                      <a:pt x="1542" y="6542"/>
                    </a:lnTo>
                    <a:lnTo>
                      <a:pt x="1560" y="6497"/>
                    </a:lnTo>
                    <a:lnTo>
                      <a:pt x="1567" y="6486"/>
                    </a:lnTo>
                    <a:lnTo>
                      <a:pt x="1573" y="6478"/>
                    </a:lnTo>
                    <a:lnTo>
                      <a:pt x="1570" y="6483"/>
                    </a:lnTo>
                    <a:lnTo>
                      <a:pt x="1567" y="6489"/>
                    </a:lnTo>
                    <a:lnTo>
                      <a:pt x="1558" y="6507"/>
                    </a:lnTo>
                    <a:lnTo>
                      <a:pt x="1555" y="6517"/>
                    </a:lnTo>
                    <a:lnTo>
                      <a:pt x="1550" y="6529"/>
                    </a:lnTo>
                    <a:lnTo>
                      <a:pt x="1550" y="6534"/>
                    </a:lnTo>
                    <a:lnTo>
                      <a:pt x="1555" y="6526"/>
                    </a:lnTo>
                    <a:lnTo>
                      <a:pt x="1560" y="6516"/>
                    </a:lnTo>
                    <a:lnTo>
                      <a:pt x="1564" y="6505"/>
                    </a:lnTo>
                    <a:lnTo>
                      <a:pt x="1582" y="6481"/>
                    </a:lnTo>
                    <a:lnTo>
                      <a:pt x="1585" y="6479"/>
                    </a:lnTo>
                    <a:lnTo>
                      <a:pt x="1589" y="6473"/>
                    </a:lnTo>
                    <a:lnTo>
                      <a:pt x="1594" y="6467"/>
                    </a:lnTo>
                    <a:lnTo>
                      <a:pt x="1597" y="6466"/>
                    </a:lnTo>
                    <a:lnTo>
                      <a:pt x="1602" y="6457"/>
                    </a:lnTo>
                    <a:lnTo>
                      <a:pt x="1607" y="6448"/>
                    </a:lnTo>
                    <a:lnTo>
                      <a:pt x="1603" y="6460"/>
                    </a:lnTo>
                    <a:lnTo>
                      <a:pt x="1607" y="6461"/>
                    </a:lnTo>
                    <a:lnTo>
                      <a:pt x="1610" y="6456"/>
                    </a:lnTo>
                    <a:lnTo>
                      <a:pt x="1614" y="6446"/>
                    </a:lnTo>
                    <a:lnTo>
                      <a:pt x="1623" y="6426"/>
                    </a:lnTo>
                    <a:lnTo>
                      <a:pt x="1624" y="6425"/>
                    </a:lnTo>
                    <a:lnTo>
                      <a:pt x="1619" y="6446"/>
                    </a:lnTo>
                    <a:lnTo>
                      <a:pt x="1621" y="6446"/>
                    </a:lnTo>
                    <a:cubicBezTo>
                      <a:pt x="1622" y="6444"/>
                      <a:pt x="1623" y="6442"/>
                      <a:pt x="1624" y="6440"/>
                    </a:cubicBezTo>
                    <a:lnTo>
                      <a:pt x="1626" y="6444"/>
                    </a:lnTo>
                    <a:lnTo>
                      <a:pt x="1629" y="6441"/>
                    </a:lnTo>
                    <a:cubicBezTo>
                      <a:pt x="1630" y="6440"/>
                      <a:pt x="1630" y="6440"/>
                      <a:pt x="1631" y="6439"/>
                    </a:cubicBezTo>
                    <a:lnTo>
                      <a:pt x="1632" y="6439"/>
                    </a:lnTo>
                    <a:lnTo>
                      <a:pt x="1624" y="6452"/>
                    </a:lnTo>
                    <a:lnTo>
                      <a:pt x="1626" y="6452"/>
                    </a:lnTo>
                    <a:lnTo>
                      <a:pt x="1633" y="6445"/>
                    </a:lnTo>
                    <a:lnTo>
                      <a:pt x="1632" y="6449"/>
                    </a:lnTo>
                    <a:lnTo>
                      <a:pt x="1628" y="6454"/>
                    </a:lnTo>
                    <a:lnTo>
                      <a:pt x="1630" y="6460"/>
                    </a:lnTo>
                    <a:lnTo>
                      <a:pt x="1631" y="6462"/>
                    </a:lnTo>
                    <a:lnTo>
                      <a:pt x="1634" y="6460"/>
                    </a:lnTo>
                    <a:lnTo>
                      <a:pt x="1639" y="6454"/>
                    </a:lnTo>
                    <a:lnTo>
                      <a:pt x="1641" y="6453"/>
                    </a:lnTo>
                    <a:lnTo>
                      <a:pt x="1641" y="6458"/>
                    </a:lnTo>
                    <a:lnTo>
                      <a:pt x="1642" y="6462"/>
                    </a:lnTo>
                    <a:lnTo>
                      <a:pt x="1636" y="6468"/>
                    </a:lnTo>
                    <a:lnTo>
                      <a:pt x="1635" y="6479"/>
                    </a:lnTo>
                    <a:lnTo>
                      <a:pt x="1632" y="6479"/>
                    </a:lnTo>
                    <a:lnTo>
                      <a:pt x="1632" y="6475"/>
                    </a:lnTo>
                    <a:lnTo>
                      <a:pt x="1628" y="6474"/>
                    </a:lnTo>
                    <a:lnTo>
                      <a:pt x="1626" y="6483"/>
                    </a:lnTo>
                    <a:lnTo>
                      <a:pt x="1624" y="6492"/>
                    </a:lnTo>
                    <a:lnTo>
                      <a:pt x="1624" y="6482"/>
                    </a:lnTo>
                    <a:lnTo>
                      <a:pt x="1626" y="6470"/>
                    </a:lnTo>
                    <a:lnTo>
                      <a:pt x="1623" y="6467"/>
                    </a:lnTo>
                    <a:lnTo>
                      <a:pt x="1614" y="6470"/>
                    </a:lnTo>
                    <a:lnTo>
                      <a:pt x="1603" y="6485"/>
                    </a:lnTo>
                    <a:lnTo>
                      <a:pt x="1607" y="6489"/>
                    </a:lnTo>
                    <a:cubicBezTo>
                      <a:pt x="1605" y="6490"/>
                      <a:pt x="1604" y="6491"/>
                      <a:pt x="1603" y="6492"/>
                    </a:cubicBezTo>
                    <a:lnTo>
                      <a:pt x="1597" y="6495"/>
                    </a:lnTo>
                    <a:lnTo>
                      <a:pt x="1599" y="6487"/>
                    </a:lnTo>
                    <a:cubicBezTo>
                      <a:pt x="1599" y="6485"/>
                      <a:pt x="1599" y="6482"/>
                      <a:pt x="1599" y="6480"/>
                    </a:cubicBezTo>
                    <a:lnTo>
                      <a:pt x="1596" y="6483"/>
                    </a:lnTo>
                    <a:lnTo>
                      <a:pt x="1592" y="6487"/>
                    </a:lnTo>
                    <a:lnTo>
                      <a:pt x="1594" y="6494"/>
                    </a:lnTo>
                    <a:lnTo>
                      <a:pt x="1591" y="6502"/>
                    </a:lnTo>
                    <a:lnTo>
                      <a:pt x="1586" y="6511"/>
                    </a:lnTo>
                    <a:lnTo>
                      <a:pt x="1584" y="6505"/>
                    </a:lnTo>
                    <a:lnTo>
                      <a:pt x="1585" y="6500"/>
                    </a:lnTo>
                    <a:lnTo>
                      <a:pt x="1576" y="6506"/>
                    </a:lnTo>
                    <a:lnTo>
                      <a:pt x="1577" y="6509"/>
                    </a:lnTo>
                    <a:lnTo>
                      <a:pt x="1580" y="6507"/>
                    </a:lnTo>
                    <a:lnTo>
                      <a:pt x="1579" y="6515"/>
                    </a:lnTo>
                    <a:lnTo>
                      <a:pt x="1574" y="6525"/>
                    </a:lnTo>
                    <a:lnTo>
                      <a:pt x="1566" y="6546"/>
                    </a:lnTo>
                    <a:lnTo>
                      <a:pt x="1565" y="6551"/>
                    </a:lnTo>
                    <a:lnTo>
                      <a:pt x="1564" y="6555"/>
                    </a:lnTo>
                    <a:cubicBezTo>
                      <a:pt x="1564" y="6551"/>
                      <a:pt x="1564" y="6546"/>
                      <a:pt x="1565" y="6542"/>
                    </a:cubicBezTo>
                    <a:lnTo>
                      <a:pt x="1567" y="6531"/>
                    </a:lnTo>
                    <a:lnTo>
                      <a:pt x="1567" y="6526"/>
                    </a:lnTo>
                    <a:lnTo>
                      <a:pt x="1559" y="6532"/>
                    </a:lnTo>
                    <a:lnTo>
                      <a:pt x="1554" y="6542"/>
                    </a:lnTo>
                    <a:lnTo>
                      <a:pt x="1548" y="6555"/>
                    </a:lnTo>
                    <a:lnTo>
                      <a:pt x="1543" y="6570"/>
                    </a:lnTo>
                    <a:lnTo>
                      <a:pt x="1539" y="6581"/>
                    </a:lnTo>
                    <a:lnTo>
                      <a:pt x="1540" y="6583"/>
                    </a:lnTo>
                    <a:lnTo>
                      <a:pt x="1542" y="6581"/>
                    </a:lnTo>
                    <a:lnTo>
                      <a:pt x="1542" y="6584"/>
                    </a:lnTo>
                    <a:lnTo>
                      <a:pt x="1539" y="6590"/>
                    </a:lnTo>
                    <a:lnTo>
                      <a:pt x="1540" y="6591"/>
                    </a:lnTo>
                    <a:lnTo>
                      <a:pt x="1543" y="6592"/>
                    </a:lnTo>
                    <a:lnTo>
                      <a:pt x="1544" y="6594"/>
                    </a:lnTo>
                    <a:lnTo>
                      <a:pt x="1540" y="6597"/>
                    </a:lnTo>
                    <a:lnTo>
                      <a:pt x="1535" y="6604"/>
                    </a:lnTo>
                    <a:lnTo>
                      <a:pt x="1532" y="6606"/>
                    </a:lnTo>
                    <a:lnTo>
                      <a:pt x="1530" y="6606"/>
                    </a:lnTo>
                    <a:lnTo>
                      <a:pt x="1527" y="6612"/>
                    </a:lnTo>
                    <a:lnTo>
                      <a:pt x="1526" y="6617"/>
                    </a:lnTo>
                    <a:lnTo>
                      <a:pt x="1521" y="6629"/>
                    </a:lnTo>
                    <a:lnTo>
                      <a:pt x="1517" y="6631"/>
                    </a:lnTo>
                    <a:lnTo>
                      <a:pt x="1513" y="6635"/>
                    </a:lnTo>
                    <a:lnTo>
                      <a:pt x="1512" y="6647"/>
                    </a:lnTo>
                    <a:lnTo>
                      <a:pt x="1510" y="6658"/>
                    </a:lnTo>
                    <a:lnTo>
                      <a:pt x="1500" y="6664"/>
                    </a:lnTo>
                    <a:lnTo>
                      <a:pt x="1496" y="6662"/>
                    </a:lnTo>
                    <a:lnTo>
                      <a:pt x="1487" y="6666"/>
                    </a:lnTo>
                    <a:lnTo>
                      <a:pt x="1471" y="6677"/>
                    </a:lnTo>
                    <a:lnTo>
                      <a:pt x="1461" y="6688"/>
                    </a:lnTo>
                    <a:lnTo>
                      <a:pt x="1456" y="6695"/>
                    </a:lnTo>
                    <a:lnTo>
                      <a:pt x="1451" y="6706"/>
                    </a:lnTo>
                    <a:lnTo>
                      <a:pt x="1462" y="6701"/>
                    </a:lnTo>
                    <a:lnTo>
                      <a:pt x="1471" y="6693"/>
                    </a:lnTo>
                    <a:lnTo>
                      <a:pt x="1474" y="6694"/>
                    </a:lnTo>
                    <a:lnTo>
                      <a:pt x="1476" y="6697"/>
                    </a:lnTo>
                    <a:lnTo>
                      <a:pt x="1477" y="6703"/>
                    </a:lnTo>
                    <a:lnTo>
                      <a:pt x="1479" y="6705"/>
                    </a:lnTo>
                    <a:lnTo>
                      <a:pt x="1485" y="6697"/>
                    </a:lnTo>
                    <a:lnTo>
                      <a:pt x="1515" y="6681"/>
                    </a:lnTo>
                    <a:lnTo>
                      <a:pt x="1519" y="6682"/>
                    </a:lnTo>
                    <a:lnTo>
                      <a:pt x="1528" y="6678"/>
                    </a:lnTo>
                    <a:lnTo>
                      <a:pt x="1528" y="6683"/>
                    </a:lnTo>
                    <a:lnTo>
                      <a:pt x="1531" y="6682"/>
                    </a:lnTo>
                    <a:lnTo>
                      <a:pt x="1538" y="6674"/>
                    </a:lnTo>
                    <a:lnTo>
                      <a:pt x="1540" y="6674"/>
                    </a:lnTo>
                    <a:lnTo>
                      <a:pt x="1541" y="6674"/>
                    </a:lnTo>
                    <a:lnTo>
                      <a:pt x="1539" y="6678"/>
                    </a:lnTo>
                    <a:lnTo>
                      <a:pt x="1536" y="6682"/>
                    </a:lnTo>
                    <a:lnTo>
                      <a:pt x="1537" y="6683"/>
                    </a:lnTo>
                    <a:lnTo>
                      <a:pt x="1540" y="6680"/>
                    </a:lnTo>
                    <a:lnTo>
                      <a:pt x="1546" y="6673"/>
                    </a:lnTo>
                    <a:lnTo>
                      <a:pt x="1553" y="6662"/>
                    </a:lnTo>
                    <a:lnTo>
                      <a:pt x="1555" y="6655"/>
                    </a:lnTo>
                    <a:lnTo>
                      <a:pt x="1555" y="6647"/>
                    </a:lnTo>
                    <a:lnTo>
                      <a:pt x="1557" y="6649"/>
                    </a:lnTo>
                    <a:lnTo>
                      <a:pt x="1564" y="6645"/>
                    </a:lnTo>
                    <a:lnTo>
                      <a:pt x="1569" y="6639"/>
                    </a:lnTo>
                    <a:lnTo>
                      <a:pt x="1573" y="6625"/>
                    </a:lnTo>
                    <a:lnTo>
                      <a:pt x="1585" y="6596"/>
                    </a:lnTo>
                    <a:lnTo>
                      <a:pt x="1597" y="6574"/>
                    </a:lnTo>
                    <a:lnTo>
                      <a:pt x="1612" y="6553"/>
                    </a:lnTo>
                    <a:lnTo>
                      <a:pt x="1623" y="6529"/>
                    </a:lnTo>
                    <a:lnTo>
                      <a:pt x="1630" y="6516"/>
                    </a:lnTo>
                    <a:lnTo>
                      <a:pt x="1635" y="6509"/>
                    </a:lnTo>
                    <a:lnTo>
                      <a:pt x="1639" y="6503"/>
                    </a:lnTo>
                    <a:lnTo>
                      <a:pt x="1642" y="6497"/>
                    </a:lnTo>
                    <a:lnTo>
                      <a:pt x="1648" y="6499"/>
                    </a:lnTo>
                    <a:lnTo>
                      <a:pt x="1653" y="6498"/>
                    </a:lnTo>
                    <a:lnTo>
                      <a:pt x="1657" y="6500"/>
                    </a:lnTo>
                    <a:lnTo>
                      <a:pt x="1658" y="6505"/>
                    </a:lnTo>
                    <a:lnTo>
                      <a:pt x="1660" y="6519"/>
                    </a:lnTo>
                    <a:lnTo>
                      <a:pt x="1666" y="6520"/>
                    </a:lnTo>
                    <a:lnTo>
                      <a:pt x="1662" y="6523"/>
                    </a:lnTo>
                    <a:lnTo>
                      <a:pt x="1657" y="6524"/>
                    </a:lnTo>
                    <a:lnTo>
                      <a:pt x="1656" y="6505"/>
                    </a:lnTo>
                    <a:lnTo>
                      <a:pt x="1653" y="6501"/>
                    </a:lnTo>
                    <a:lnTo>
                      <a:pt x="1648" y="6503"/>
                    </a:lnTo>
                    <a:lnTo>
                      <a:pt x="1639" y="6509"/>
                    </a:lnTo>
                    <a:lnTo>
                      <a:pt x="1633" y="6516"/>
                    </a:lnTo>
                    <a:lnTo>
                      <a:pt x="1630" y="6520"/>
                    </a:lnTo>
                    <a:lnTo>
                      <a:pt x="1616" y="6554"/>
                    </a:lnTo>
                    <a:lnTo>
                      <a:pt x="1610" y="6573"/>
                    </a:lnTo>
                    <a:lnTo>
                      <a:pt x="1603" y="6592"/>
                    </a:lnTo>
                    <a:lnTo>
                      <a:pt x="1603" y="6600"/>
                    </a:lnTo>
                    <a:lnTo>
                      <a:pt x="1600" y="6611"/>
                    </a:lnTo>
                    <a:lnTo>
                      <a:pt x="1596" y="6624"/>
                    </a:lnTo>
                    <a:lnTo>
                      <a:pt x="1589" y="6631"/>
                    </a:lnTo>
                    <a:lnTo>
                      <a:pt x="1582" y="6637"/>
                    </a:lnTo>
                    <a:lnTo>
                      <a:pt x="1580" y="6642"/>
                    </a:lnTo>
                    <a:lnTo>
                      <a:pt x="1584" y="6650"/>
                    </a:lnTo>
                    <a:lnTo>
                      <a:pt x="1599" y="6646"/>
                    </a:lnTo>
                    <a:lnTo>
                      <a:pt x="1602" y="6647"/>
                    </a:lnTo>
                    <a:cubicBezTo>
                      <a:pt x="1603" y="6645"/>
                      <a:pt x="1605" y="6644"/>
                      <a:pt x="1606" y="6642"/>
                    </a:cubicBezTo>
                    <a:lnTo>
                      <a:pt x="1608" y="6643"/>
                    </a:lnTo>
                    <a:lnTo>
                      <a:pt x="1610" y="6646"/>
                    </a:lnTo>
                    <a:lnTo>
                      <a:pt x="1609" y="6651"/>
                    </a:lnTo>
                    <a:lnTo>
                      <a:pt x="1612" y="6652"/>
                    </a:lnTo>
                    <a:lnTo>
                      <a:pt x="1617" y="6647"/>
                    </a:lnTo>
                    <a:lnTo>
                      <a:pt x="1620" y="6646"/>
                    </a:lnTo>
                    <a:lnTo>
                      <a:pt x="1625" y="6638"/>
                    </a:lnTo>
                    <a:lnTo>
                      <a:pt x="1624" y="6647"/>
                    </a:lnTo>
                    <a:lnTo>
                      <a:pt x="1630" y="6648"/>
                    </a:lnTo>
                    <a:lnTo>
                      <a:pt x="1638" y="6645"/>
                    </a:lnTo>
                    <a:lnTo>
                      <a:pt x="1655" y="6631"/>
                    </a:lnTo>
                    <a:lnTo>
                      <a:pt x="1658" y="6629"/>
                    </a:lnTo>
                    <a:lnTo>
                      <a:pt x="1659" y="6631"/>
                    </a:lnTo>
                    <a:lnTo>
                      <a:pt x="1646" y="6645"/>
                    </a:lnTo>
                    <a:lnTo>
                      <a:pt x="1642" y="6650"/>
                    </a:lnTo>
                    <a:lnTo>
                      <a:pt x="1653" y="6639"/>
                    </a:lnTo>
                    <a:lnTo>
                      <a:pt x="1666" y="6627"/>
                    </a:lnTo>
                    <a:lnTo>
                      <a:pt x="1674" y="6619"/>
                    </a:lnTo>
                    <a:lnTo>
                      <a:pt x="1680" y="6616"/>
                    </a:lnTo>
                    <a:lnTo>
                      <a:pt x="1687" y="6609"/>
                    </a:lnTo>
                    <a:lnTo>
                      <a:pt x="1692" y="6600"/>
                    </a:lnTo>
                    <a:lnTo>
                      <a:pt x="1698" y="6592"/>
                    </a:lnTo>
                    <a:lnTo>
                      <a:pt x="1696" y="6588"/>
                    </a:lnTo>
                    <a:lnTo>
                      <a:pt x="1699" y="6565"/>
                    </a:lnTo>
                    <a:lnTo>
                      <a:pt x="1705" y="6555"/>
                    </a:lnTo>
                    <a:lnTo>
                      <a:pt x="1712" y="6551"/>
                    </a:lnTo>
                    <a:lnTo>
                      <a:pt x="1715" y="6552"/>
                    </a:lnTo>
                    <a:lnTo>
                      <a:pt x="1716" y="6553"/>
                    </a:lnTo>
                    <a:lnTo>
                      <a:pt x="1718" y="6555"/>
                    </a:lnTo>
                    <a:lnTo>
                      <a:pt x="1720" y="6557"/>
                    </a:lnTo>
                    <a:lnTo>
                      <a:pt x="1723" y="6558"/>
                    </a:lnTo>
                    <a:lnTo>
                      <a:pt x="1735" y="6553"/>
                    </a:lnTo>
                    <a:lnTo>
                      <a:pt x="1743" y="6546"/>
                    </a:lnTo>
                    <a:lnTo>
                      <a:pt x="1755" y="6532"/>
                    </a:lnTo>
                    <a:lnTo>
                      <a:pt x="1764" y="6515"/>
                    </a:lnTo>
                    <a:lnTo>
                      <a:pt x="1762" y="6523"/>
                    </a:lnTo>
                    <a:lnTo>
                      <a:pt x="1757" y="6532"/>
                    </a:lnTo>
                    <a:lnTo>
                      <a:pt x="1748" y="6545"/>
                    </a:lnTo>
                    <a:lnTo>
                      <a:pt x="1735" y="6555"/>
                    </a:lnTo>
                    <a:lnTo>
                      <a:pt x="1729" y="6559"/>
                    </a:lnTo>
                    <a:lnTo>
                      <a:pt x="1723" y="6563"/>
                    </a:lnTo>
                    <a:lnTo>
                      <a:pt x="1724" y="6565"/>
                    </a:lnTo>
                    <a:lnTo>
                      <a:pt x="1727" y="6565"/>
                    </a:lnTo>
                    <a:lnTo>
                      <a:pt x="1728" y="6569"/>
                    </a:lnTo>
                    <a:lnTo>
                      <a:pt x="1732" y="6573"/>
                    </a:lnTo>
                    <a:lnTo>
                      <a:pt x="1739" y="6575"/>
                    </a:lnTo>
                    <a:lnTo>
                      <a:pt x="1743" y="6580"/>
                    </a:lnTo>
                    <a:lnTo>
                      <a:pt x="1755" y="6608"/>
                    </a:lnTo>
                    <a:lnTo>
                      <a:pt x="1758" y="6621"/>
                    </a:lnTo>
                    <a:lnTo>
                      <a:pt x="1763" y="6625"/>
                    </a:lnTo>
                    <a:lnTo>
                      <a:pt x="1762" y="6635"/>
                    </a:lnTo>
                    <a:lnTo>
                      <a:pt x="1762" y="6674"/>
                    </a:lnTo>
                    <a:lnTo>
                      <a:pt x="1764" y="6682"/>
                    </a:lnTo>
                    <a:lnTo>
                      <a:pt x="1763" y="6696"/>
                    </a:lnTo>
                    <a:lnTo>
                      <a:pt x="1766" y="6713"/>
                    </a:lnTo>
                    <a:lnTo>
                      <a:pt x="1767" y="6727"/>
                    </a:lnTo>
                    <a:lnTo>
                      <a:pt x="1766" y="6746"/>
                    </a:lnTo>
                    <a:lnTo>
                      <a:pt x="1771" y="6767"/>
                    </a:lnTo>
                    <a:lnTo>
                      <a:pt x="1777" y="6768"/>
                    </a:lnTo>
                    <a:lnTo>
                      <a:pt x="1793" y="6751"/>
                    </a:lnTo>
                    <a:lnTo>
                      <a:pt x="1799" y="6751"/>
                    </a:lnTo>
                    <a:lnTo>
                      <a:pt x="1807" y="6738"/>
                    </a:lnTo>
                    <a:lnTo>
                      <a:pt x="1806" y="6742"/>
                    </a:lnTo>
                    <a:lnTo>
                      <a:pt x="1804" y="6748"/>
                    </a:lnTo>
                    <a:lnTo>
                      <a:pt x="1801" y="6754"/>
                    </a:lnTo>
                    <a:lnTo>
                      <a:pt x="1798" y="6763"/>
                    </a:lnTo>
                    <a:lnTo>
                      <a:pt x="1803" y="6767"/>
                    </a:lnTo>
                    <a:lnTo>
                      <a:pt x="1803" y="6769"/>
                    </a:lnTo>
                    <a:lnTo>
                      <a:pt x="1794" y="6775"/>
                    </a:lnTo>
                    <a:lnTo>
                      <a:pt x="1783" y="6789"/>
                    </a:lnTo>
                    <a:lnTo>
                      <a:pt x="1781" y="6793"/>
                    </a:lnTo>
                    <a:lnTo>
                      <a:pt x="1786" y="6798"/>
                    </a:lnTo>
                    <a:lnTo>
                      <a:pt x="1787" y="6809"/>
                    </a:lnTo>
                    <a:lnTo>
                      <a:pt x="1802" y="6821"/>
                    </a:lnTo>
                    <a:lnTo>
                      <a:pt x="1802" y="6825"/>
                    </a:lnTo>
                    <a:lnTo>
                      <a:pt x="1793" y="6837"/>
                    </a:lnTo>
                    <a:lnTo>
                      <a:pt x="1788" y="6841"/>
                    </a:lnTo>
                    <a:lnTo>
                      <a:pt x="1786" y="6844"/>
                    </a:lnTo>
                    <a:lnTo>
                      <a:pt x="1791" y="6858"/>
                    </a:lnTo>
                    <a:lnTo>
                      <a:pt x="1795" y="6861"/>
                    </a:lnTo>
                    <a:lnTo>
                      <a:pt x="1802" y="6894"/>
                    </a:lnTo>
                    <a:lnTo>
                      <a:pt x="1802" y="6901"/>
                    </a:lnTo>
                    <a:lnTo>
                      <a:pt x="1802" y="6906"/>
                    </a:lnTo>
                    <a:lnTo>
                      <a:pt x="1805" y="6904"/>
                    </a:lnTo>
                    <a:lnTo>
                      <a:pt x="1813" y="6892"/>
                    </a:lnTo>
                    <a:lnTo>
                      <a:pt x="1827" y="6873"/>
                    </a:lnTo>
                    <a:lnTo>
                      <a:pt x="1836" y="6846"/>
                    </a:lnTo>
                    <a:lnTo>
                      <a:pt x="1837" y="6839"/>
                    </a:lnTo>
                    <a:lnTo>
                      <a:pt x="1837" y="6834"/>
                    </a:lnTo>
                    <a:lnTo>
                      <a:pt x="1837" y="6831"/>
                    </a:lnTo>
                    <a:lnTo>
                      <a:pt x="1835" y="6834"/>
                    </a:lnTo>
                    <a:lnTo>
                      <a:pt x="1832" y="6842"/>
                    </a:lnTo>
                    <a:lnTo>
                      <a:pt x="1834" y="6841"/>
                    </a:lnTo>
                    <a:lnTo>
                      <a:pt x="1832" y="6851"/>
                    </a:lnTo>
                    <a:lnTo>
                      <a:pt x="1827" y="6859"/>
                    </a:lnTo>
                    <a:lnTo>
                      <a:pt x="1819" y="6879"/>
                    </a:lnTo>
                    <a:lnTo>
                      <a:pt x="1815" y="6884"/>
                    </a:lnTo>
                    <a:lnTo>
                      <a:pt x="1809" y="6876"/>
                    </a:lnTo>
                    <a:lnTo>
                      <a:pt x="1805" y="6863"/>
                    </a:lnTo>
                    <a:lnTo>
                      <a:pt x="1807" y="6845"/>
                    </a:lnTo>
                    <a:lnTo>
                      <a:pt x="1811" y="6832"/>
                    </a:lnTo>
                    <a:lnTo>
                      <a:pt x="1821" y="6814"/>
                    </a:lnTo>
                    <a:lnTo>
                      <a:pt x="1825" y="6797"/>
                    </a:lnTo>
                    <a:lnTo>
                      <a:pt x="1828" y="6795"/>
                    </a:lnTo>
                    <a:lnTo>
                      <a:pt x="1830" y="6796"/>
                    </a:lnTo>
                    <a:lnTo>
                      <a:pt x="1846" y="6763"/>
                    </a:lnTo>
                    <a:lnTo>
                      <a:pt x="1850" y="6750"/>
                    </a:lnTo>
                    <a:lnTo>
                      <a:pt x="1852" y="6728"/>
                    </a:lnTo>
                    <a:lnTo>
                      <a:pt x="1855" y="6720"/>
                    </a:lnTo>
                    <a:lnTo>
                      <a:pt x="1864" y="6721"/>
                    </a:lnTo>
                    <a:lnTo>
                      <a:pt x="1870" y="6721"/>
                    </a:lnTo>
                    <a:lnTo>
                      <a:pt x="1875" y="6719"/>
                    </a:lnTo>
                    <a:lnTo>
                      <a:pt x="1877" y="6726"/>
                    </a:lnTo>
                    <a:lnTo>
                      <a:pt x="1881" y="6731"/>
                    </a:lnTo>
                    <a:lnTo>
                      <a:pt x="1882" y="6736"/>
                    </a:lnTo>
                    <a:lnTo>
                      <a:pt x="1885" y="6734"/>
                    </a:lnTo>
                    <a:lnTo>
                      <a:pt x="1886" y="6729"/>
                    </a:lnTo>
                    <a:lnTo>
                      <a:pt x="1886" y="6726"/>
                    </a:lnTo>
                    <a:lnTo>
                      <a:pt x="1886" y="6722"/>
                    </a:lnTo>
                    <a:lnTo>
                      <a:pt x="1886" y="6717"/>
                    </a:lnTo>
                    <a:lnTo>
                      <a:pt x="1891" y="6707"/>
                    </a:lnTo>
                    <a:lnTo>
                      <a:pt x="1895" y="6699"/>
                    </a:lnTo>
                    <a:lnTo>
                      <a:pt x="1900" y="6691"/>
                    </a:lnTo>
                    <a:lnTo>
                      <a:pt x="1910" y="6684"/>
                    </a:lnTo>
                    <a:lnTo>
                      <a:pt x="1922" y="6676"/>
                    </a:lnTo>
                    <a:lnTo>
                      <a:pt x="1925" y="6676"/>
                    </a:lnTo>
                    <a:lnTo>
                      <a:pt x="1928" y="6678"/>
                    </a:lnTo>
                    <a:lnTo>
                      <a:pt x="1948" y="6669"/>
                    </a:lnTo>
                    <a:lnTo>
                      <a:pt x="1961" y="6673"/>
                    </a:lnTo>
                    <a:lnTo>
                      <a:pt x="1975" y="6674"/>
                    </a:lnTo>
                    <a:lnTo>
                      <a:pt x="1977" y="6667"/>
                    </a:lnTo>
                    <a:lnTo>
                      <a:pt x="1979" y="6662"/>
                    </a:lnTo>
                    <a:lnTo>
                      <a:pt x="1988" y="6662"/>
                    </a:lnTo>
                    <a:lnTo>
                      <a:pt x="1995" y="6666"/>
                    </a:lnTo>
                    <a:lnTo>
                      <a:pt x="1997" y="6675"/>
                    </a:lnTo>
                    <a:lnTo>
                      <a:pt x="1994" y="6678"/>
                    </a:lnTo>
                    <a:lnTo>
                      <a:pt x="1991" y="6681"/>
                    </a:lnTo>
                    <a:lnTo>
                      <a:pt x="1992" y="6685"/>
                    </a:lnTo>
                    <a:lnTo>
                      <a:pt x="1995" y="6688"/>
                    </a:lnTo>
                    <a:lnTo>
                      <a:pt x="1991" y="6695"/>
                    </a:lnTo>
                    <a:lnTo>
                      <a:pt x="1991" y="6700"/>
                    </a:lnTo>
                    <a:lnTo>
                      <a:pt x="1994" y="6698"/>
                    </a:lnTo>
                    <a:lnTo>
                      <a:pt x="1999" y="6691"/>
                    </a:lnTo>
                    <a:lnTo>
                      <a:pt x="2004" y="6687"/>
                    </a:lnTo>
                    <a:lnTo>
                      <a:pt x="2002" y="6691"/>
                    </a:lnTo>
                    <a:lnTo>
                      <a:pt x="1999" y="6695"/>
                    </a:lnTo>
                    <a:lnTo>
                      <a:pt x="1998" y="6700"/>
                    </a:lnTo>
                    <a:lnTo>
                      <a:pt x="2008" y="6692"/>
                    </a:lnTo>
                    <a:lnTo>
                      <a:pt x="2012" y="6693"/>
                    </a:lnTo>
                    <a:lnTo>
                      <a:pt x="2008" y="6699"/>
                    </a:lnTo>
                    <a:lnTo>
                      <a:pt x="2002" y="6708"/>
                    </a:lnTo>
                    <a:lnTo>
                      <a:pt x="2002" y="6711"/>
                    </a:lnTo>
                    <a:lnTo>
                      <a:pt x="2011" y="6705"/>
                    </a:lnTo>
                    <a:lnTo>
                      <a:pt x="2010" y="6708"/>
                    </a:lnTo>
                    <a:lnTo>
                      <a:pt x="2004" y="6717"/>
                    </a:lnTo>
                    <a:lnTo>
                      <a:pt x="2005" y="6720"/>
                    </a:lnTo>
                    <a:lnTo>
                      <a:pt x="2010" y="6720"/>
                    </a:lnTo>
                    <a:lnTo>
                      <a:pt x="2015" y="6725"/>
                    </a:lnTo>
                    <a:lnTo>
                      <a:pt x="2014" y="6738"/>
                    </a:lnTo>
                    <a:lnTo>
                      <a:pt x="2020" y="6742"/>
                    </a:lnTo>
                    <a:lnTo>
                      <a:pt x="2025" y="6743"/>
                    </a:lnTo>
                    <a:lnTo>
                      <a:pt x="2032" y="6736"/>
                    </a:lnTo>
                    <a:lnTo>
                      <a:pt x="2050" y="6728"/>
                    </a:lnTo>
                    <a:lnTo>
                      <a:pt x="2058" y="6719"/>
                    </a:lnTo>
                    <a:lnTo>
                      <a:pt x="2064" y="6725"/>
                    </a:lnTo>
                    <a:lnTo>
                      <a:pt x="2070" y="6723"/>
                    </a:lnTo>
                    <a:lnTo>
                      <a:pt x="2072" y="6724"/>
                    </a:lnTo>
                    <a:lnTo>
                      <a:pt x="2067" y="6730"/>
                    </a:lnTo>
                    <a:lnTo>
                      <a:pt x="2061" y="6734"/>
                    </a:lnTo>
                    <a:lnTo>
                      <a:pt x="2061" y="6736"/>
                    </a:lnTo>
                    <a:lnTo>
                      <a:pt x="2062" y="6740"/>
                    </a:lnTo>
                    <a:lnTo>
                      <a:pt x="2061" y="6744"/>
                    </a:lnTo>
                    <a:lnTo>
                      <a:pt x="2054" y="6741"/>
                    </a:lnTo>
                    <a:lnTo>
                      <a:pt x="2050" y="6744"/>
                    </a:lnTo>
                    <a:cubicBezTo>
                      <a:pt x="2051" y="6747"/>
                      <a:pt x="2051" y="6750"/>
                      <a:pt x="2051" y="6753"/>
                    </a:cubicBezTo>
                    <a:lnTo>
                      <a:pt x="2049" y="6767"/>
                    </a:lnTo>
                    <a:lnTo>
                      <a:pt x="2046" y="6776"/>
                    </a:lnTo>
                    <a:lnTo>
                      <a:pt x="2045" y="6781"/>
                    </a:lnTo>
                    <a:lnTo>
                      <a:pt x="2050" y="6779"/>
                    </a:lnTo>
                    <a:lnTo>
                      <a:pt x="2057" y="6770"/>
                    </a:lnTo>
                    <a:lnTo>
                      <a:pt x="2063" y="6767"/>
                    </a:lnTo>
                    <a:lnTo>
                      <a:pt x="2070" y="6763"/>
                    </a:lnTo>
                    <a:lnTo>
                      <a:pt x="2066" y="6771"/>
                    </a:lnTo>
                    <a:lnTo>
                      <a:pt x="2064" y="6778"/>
                    </a:lnTo>
                    <a:lnTo>
                      <a:pt x="2068" y="6781"/>
                    </a:lnTo>
                    <a:lnTo>
                      <a:pt x="2071" y="6781"/>
                    </a:lnTo>
                    <a:lnTo>
                      <a:pt x="2072" y="6784"/>
                    </a:lnTo>
                    <a:cubicBezTo>
                      <a:pt x="2072" y="6786"/>
                      <a:pt x="2072" y="6787"/>
                      <a:pt x="2072" y="6789"/>
                    </a:cubicBezTo>
                    <a:lnTo>
                      <a:pt x="2072" y="6795"/>
                    </a:lnTo>
                    <a:lnTo>
                      <a:pt x="2071" y="6800"/>
                    </a:lnTo>
                    <a:lnTo>
                      <a:pt x="2066" y="6808"/>
                    </a:lnTo>
                    <a:lnTo>
                      <a:pt x="2062" y="6818"/>
                    </a:lnTo>
                    <a:lnTo>
                      <a:pt x="2064" y="6820"/>
                    </a:lnTo>
                    <a:lnTo>
                      <a:pt x="2066" y="6821"/>
                    </a:lnTo>
                    <a:lnTo>
                      <a:pt x="2070" y="6819"/>
                    </a:lnTo>
                    <a:lnTo>
                      <a:pt x="2070" y="6825"/>
                    </a:lnTo>
                    <a:lnTo>
                      <a:pt x="2083" y="6819"/>
                    </a:lnTo>
                    <a:lnTo>
                      <a:pt x="2083" y="6824"/>
                    </a:lnTo>
                    <a:lnTo>
                      <a:pt x="2083" y="6832"/>
                    </a:lnTo>
                    <a:lnTo>
                      <a:pt x="2083" y="6840"/>
                    </a:lnTo>
                    <a:lnTo>
                      <a:pt x="2085" y="6844"/>
                    </a:lnTo>
                    <a:lnTo>
                      <a:pt x="2092" y="6841"/>
                    </a:lnTo>
                    <a:lnTo>
                      <a:pt x="2094" y="6850"/>
                    </a:lnTo>
                    <a:lnTo>
                      <a:pt x="2099" y="6855"/>
                    </a:lnTo>
                    <a:lnTo>
                      <a:pt x="2099" y="6875"/>
                    </a:lnTo>
                    <a:lnTo>
                      <a:pt x="2117" y="6880"/>
                    </a:lnTo>
                    <a:lnTo>
                      <a:pt x="2118" y="6878"/>
                    </a:lnTo>
                    <a:lnTo>
                      <a:pt x="2120" y="6873"/>
                    </a:lnTo>
                    <a:lnTo>
                      <a:pt x="2120" y="6861"/>
                    </a:lnTo>
                    <a:lnTo>
                      <a:pt x="2126" y="6854"/>
                    </a:lnTo>
                    <a:lnTo>
                      <a:pt x="2131" y="6853"/>
                    </a:lnTo>
                    <a:lnTo>
                      <a:pt x="2140" y="6840"/>
                    </a:lnTo>
                    <a:lnTo>
                      <a:pt x="2144" y="6831"/>
                    </a:lnTo>
                    <a:lnTo>
                      <a:pt x="2147" y="6828"/>
                    </a:lnTo>
                    <a:lnTo>
                      <a:pt x="2145" y="6836"/>
                    </a:lnTo>
                    <a:lnTo>
                      <a:pt x="2147" y="6845"/>
                    </a:lnTo>
                    <a:lnTo>
                      <a:pt x="2147" y="6853"/>
                    </a:lnTo>
                    <a:lnTo>
                      <a:pt x="2143" y="6859"/>
                    </a:lnTo>
                    <a:lnTo>
                      <a:pt x="2140" y="6866"/>
                    </a:lnTo>
                    <a:lnTo>
                      <a:pt x="2144" y="6881"/>
                    </a:lnTo>
                    <a:lnTo>
                      <a:pt x="2153" y="6894"/>
                    </a:lnTo>
                    <a:lnTo>
                      <a:pt x="2149" y="6907"/>
                    </a:lnTo>
                    <a:lnTo>
                      <a:pt x="2154" y="6912"/>
                    </a:lnTo>
                    <a:lnTo>
                      <a:pt x="2161" y="6916"/>
                    </a:lnTo>
                    <a:lnTo>
                      <a:pt x="2167" y="6923"/>
                    </a:lnTo>
                    <a:lnTo>
                      <a:pt x="2170" y="6923"/>
                    </a:lnTo>
                    <a:lnTo>
                      <a:pt x="2176" y="6907"/>
                    </a:lnTo>
                    <a:lnTo>
                      <a:pt x="2181" y="6912"/>
                    </a:lnTo>
                    <a:lnTo>
                      <a:pt x="2185" y="6912"/>
                    </a:lnTo>
                    <a:lnTo>
                      <a:pt x="2186" y="6913"/>
                    </a:lnTo>
                    <a:lnTo>
                      <a:pt x="2180" y="6916"/>
                    </a:lnTo>
                    <a:lnTo>
                      <a:pt x="2176" y="6917"/>
                    </a:lnTo>
                    <a:lnTo>
                      <a:pt x="2168" y="6943"/>
                    </a:lnTo>
                    <a:cubicBezTo>
                      <a:pt x="2169" y="6945"/>
                      <a:pt x="2169" y="6948"/>
                      <a:pt x="2170" y="6950"/>
                    </a:cubicBezTo>
                    <a:lnTo>
                      <a:pt x="2186" y="6971"/>
                    </a:lnTo>
                    <a:lnTo>
                      <a:pt x="2204" y="6983"/>
                    </a:lnTo>
                    <a:lnTo>
                      <a:pt x="2215" y="6999"/>
                    </a:lnTo>
                    <a:lnTo>
                      <a:pt x="2226" y="7005"/>
                    </a:lnTo>
                    <a:lnTo>
                      <a:pt x="2229" y="7016"/>
                    </a:lnTo>
                    <a:lnTo>
                      <a:pt x="2249" y="7015"/>
                    </a:lnTo>
                    <a:lnTo>
                      <a:pt x="2258" y="6999"/>
                    </a:lnTo>
                    <a:lnTo>
                      <a:pt x="2262" y="6996"/>
                    </a:lnTo>
                    <a:lnTo>
                      <a:pt x="2256" y="7015"/>
                    </a:lnTo>
                    <a:lnTo>
                      <a:pt x="2251" y="7027"/>
                    </a:lnTo>
                    <a:lnTo>
                      <a:pt x="2254" y="7032"/>
                    </a:lnTo>
                    <a:lnTo>
                      <a:pt x="2257" y="7040"/>
                    </a:lnTo>
                    <a:lnTo>
                      <a:pt x="2251" y="7043"/>
                    </a:lnTo>
                    <a:lnTo>
                      <a:pt x="2247" y="7041"/>
                    </a:lnTo>
                    <a:lnTo>
                      <a:pt x="2231" y="7039"/>
                    </a:lnTo>
                    <a:lnTo>
                      <a:pt x="2212" y="7029"/>
                    </a:lnTo>
                    <a:lnTo>
                      <a:pt x="2201" y="7032"/>
                    </a:lnTo>
                    <a:lnTo>
                      <a:pt x="2199" y="7038"/>
                    </a:lnTo>
                    <a:lnTo>
                      <a:pt x="2200" y="7043"/>
                    </a:lnTo>
                    <a:lnTo>
                      <a:pt x="2199" y="7054"/>
                    </a:lnTo>
                    <a:lnTo>
                      <a:pt x="2206" y="7054"/>
                    </a:lnTo>
                    <a:lnTo>
                      <a:pt x="2210" y="7059"/>
                    </a:lnTo>
                    <a:lnTo>
                      <a:pt x="2213" y="7088"/>
                    </a:lnTo>
                    <a:lnTo>
                      <a:pt x="2220" y="7111"/>
                    </a:lnTo>
                    <a:lnTo>
                      <a:pt x="2221" y="7133"/>
                    </a:lnTo>
                    <a:lnTo>
                      <a:pt x="2228" y="7160"/>
                    </a:lnTo>
                    <a:lnTo>
                      <a:pt x="2231" y="7189"/>
                    </a:lnTo>
                    <a:lnTo>
                      <a:pt x="2225" y="7185"/>
                    </a:lnTo>
                    <a:lnTo>
                      <a:pt x="2217" y="7156"/>
                    </a:lnTo>
                    <a:lnTo>
                      <a:pt x="2202" y="7132"/>
                    </a:lnTo>
                    <a:lnTo>
                      <a:pt x="2193" y="7131"/>
                    </a:lnTo>
                    <a:lnTo>
                      <a:pt x="2182" y="7150"/>
                    </a:lnTo>
                    <a:lnTo>
                      <a:pt x="2189" y="7129"/>
                    </a:lnTo>
                    <a:lnTo>
                      <a:pt x="2188" y="7115"/>
                    </a:lnTo>
                    <a:lnTo>
                      <a:pt x="2194" y="7108"/>
                    </a:lnTo>
                    <a:lnTo>
                      <a:pt x="2199" y="7103"/>
                    </a:lnTo>
                    <a:lnTo>
                      <a:pt x="2202" y="7101"/>
                    </a:lnTo>
                    <a:lnTo>
                      <a:pt x="2206" y="7098"/>
                    </a:lnTo>
                    <a:lnTo>
                      <a:pt x="2206" y="7083"/>
                    </a:lnTo>
                    <a:lnTo>
                      <a:pt x="2204" y="7090"/>
                    </a:lnTo>
                    <a:lnTo>
                      <a:pt x="2199" y="7092"/>
                    </a:lnTo>
                    <a:lnTo>
                      <a:pt x="2185" y="7069"/>
                    </a:lnTo>
                    <a:lnTo>
                      <a:pt x="2177" y="7061"/>
                    </a:lnTo>
                    <a:lnTo>
                      <a:pt x="2129" y="7024"/>
                    </a:lnTo>
                    <a:lnTo>
                      <a:pt x="2127" y="7022"/>
                    </a:lnTo>
                    <a:lnTo>
                      <a:pt x="2122" y="7024"/>
                    </a:lnTo>
                    <a:lnTo>
                      <a:pt x="2127" y="7034"/>
                    </a:lnTo>
                    <a:lnTo>
                      <a:pt x="2132" y="7040"/>
                    </a:lnTo>
                    <a:lnTo>
                      <a:pt x="2129" y="7041"/>
                    </a:lnTo>
                    <a:lnTo>
                      <a:pt x="2122" y="7036"/>
                    </a:lnTo>
                    <a:lnTo>
                      <a:pt x="2118" y="7034"/>
                    </a:lnTo>
                    <a:lnTo>
                      <a:pt x="2117" y="7024"/>
                    </a:lnTo>
                    <a:lnTo>
                      <a:pt x="2111" y="7013"/>
                    </a:lnTo>
                    <a:lnTo>
                      <a:pt x="2105" y="7008"/>
                    </a:lnTo>
                    <a:lnTo>
                      <a:pt x="2098" y="7008"/>
                    </a:lnTo>
                    <a:lnTo>
                      <a:pt x="2095" y="7008"/>
                    </a:lnTo>
                    <a:lnTo>
                      <a:pt x="2091" y="7009"/>
                    </a:lnTo>
                    <a:lnTo>
                      <a:pt x="2107" y="7015"/>
                    </a:lnTo>
                    <a:lnTo>
                      <a:pt x="2108" y="7023"/>
                    </a:lnTo>
                    <a:lnTo>
                      <a:pt x="2085" y="7022"/>
                    </a:lnTo>
                    <a:lnTo>
                      <a:pt x="2063" y="7036"/>
                    </a:lnTo>
                    <a:cubicBezTo>
                      <a:pt x="2061" y="7039"/>
                      <a:pt x="2059" y="7041"/>
                      <a:pt x="2058" y="7043"/>
                    </a:cubicBezTo>
                    <a:lnTo>
                      <a:pt x="2033" y="7080"/>
                    </a:lnTo>
                    <a:lnTo>
                      <a:pt x="2029" y="7096"/>
                    </a:lnTo>
                    <a:lnTo>
                      <a:pt x="2032" y="7096"/>
                    </a:lnTo>
                    <a:lnTo>
                      <a:pt x="2036" y="7095"/>
                    </a:lnTo>
                    <a:lnTo>
                      <a:pt x="2036" y="7106"/>
                    </a:lnTo>
                    <a:lnTo>
                      <a:pt x="2031" y="7119"/>
                    </a:lnTo>
                    <a:lnTo>
                      <a:pt x="2016" y="7148"/>
                    </a:lnTo>
                    <a:lnTo>
                      <a:pt x="2015" y="7158"/>
                    </a:lnTo>
                    <a:lnTo>
                      <a:pt x="2018" y="7166"/>
                    </a:lnTo>
                    <a:lnTo>
                      <a:pt x="2017" y="7178"/>
                    </a:lnTo>
                    <a:lnTo>
                      <a:pt x="2018" y="7181"/>
                    </a:lnTo>
                    <a:lnTo>
                      <a:pt x="2022" y="7180"/>
                    </a:lnTo>
                    <a:lnTo>
                      <a:pt x="2023" y="7183"/>
                    </a:lnTo>
                    <a:lnTo>
                      <a:pt x="2022" y="7190"/>
                    </a:lnTo>
                    <a:lnTo>
                      <a:pt x="2033" y="7178"/>
                    </a:lnTo>
                    <a:lnTo>
                      <a:pt x="2040" y="7181"/>
                    </a:lnTo>
                    <a:lnTo>
                      <a:pt x="2041" y="7187"/>
                    </a:lnTo>
                    <a:lnTo>
                      <a:pt x="2043" y="7197"/>
                    </a:lnTo>
                    <a:lnTo>
                      <a:pt x="2060" y="7204"/>
                    </a:lnTo>
                    <a:lnTo>
                      <a:pt x="2066" y="7201"/>
                    </a:lnTo>
                    <a:lnTo>
                      <a:pt x="2077" y="7205"/>
                    </a:lnTo>
                    <a:lnTo>
                      <a:pt x="2091" y="7203"/>
                    </a:lnTo>
                    <a:lnTo>
                      <a:pt x="2097" y="7209"/>
                    </a:lnTo>
                    <a:lnTo>
                      <a:pt x="2109" y="7205"/>
                    </a:lnTo>
                    <a:lnTo>
                      <a:pt x="2109" y="7211"/>
                    </a:lnTo>
                    <a:lnTo>
                      <a:pt x="2115" y="7212"/>
                    </a:lnTo>
                    <a:lnTo>
                      <a:pt x="2121" y="7199"/>
                    </a:lnTo>
                    <a:lnTo>
                      <a:pt x="2124" y="7193"/>
                    </a:lnTo>
                    <a:lnTo>
                      <a:pt x="2134" y="7187"/>
                    </a:lnTo>
                    <a:lnTo>
                      <a:pt x="2140" y="7195"/>
                    </a:lnTo>
                    <a:lnTo>
                      <a:pt x="2133" y="7213"/>
                    </a:lnTo>
                    <a:lnTo>
                      <a:pt x="2139" y="7212"/>
                    </a:lnTo>
                    <a:cubicBezTo>
                      <a:pt x="2140" y="7210"/>
                      <a:pt x="2141" y="7209"/>
                      <a:pt x="2143" y="7207"/>
                    </a:cubicBezTo>
                    <a:lnTo>
                      <a:pt x="2149" y="7205"/>
                    </a:lnTo>
                    <a:lnTo>
                      <a:pt x="2147" y="7218"/>
                    </a:lnTo>
                    <a:lnTo>
                      <a:pt x="2142" y="7228"/>
                    </a:lnTo>
                    <a:lnTo>
                      <a:pt x="2140" y="7239"/>
                    </a:lnTo>
                    <a:lnTo>
                      <a:pt x="2139" y="7248"/>
                    </a:lnTo>
                    <a:lnTo>
                      <a:pt x="2142" y="7264"/>
                    </a:lnTo>
                    <a:lnTo>
                      <a:pt x="2146" y="7264"/>
                    </a:lnTo>
                    <a:lnTo>
                      <a:pt x="2149" y="7263"/>
                    </a:lnTo>
                    <a:lnTo>
                      <a:pt x="2155" y="7255"/>
                    </a:lnTo>
                    <a:lnTo>
                      <a:pt x="2161" y="7241"/>
                    </a:lnTo>
                    <a:lnTo>
                      <a:pt x="2160" y="7251"/>
                    </a:lnTo>
                    <a:lnTo>
                      <a:pt x="2160" y="7261"/>
                    </a:lnTo>
                    <a:lnTo>
                      <a:pt x="2163" y="7268"/>
                    </a:lnTo>
                    <a:lnTo>
                      <a:pt x="2164" y="7277"/>
                    </a:lnTo>
                    <a:lnTo>
                      <a:pt x="2174" y="7284"/>
                    </a:lnTo>
                    <a:cubicBezTo>
                      <a:pt x="2174" y="7286"/>
                      <a:pt x="2174" y="7289"/>
                      <a:pt x="2175" y="7291"/>
                    </a:cubicBezTo>
                    <a:lnTo>
                      <a:pt x="2177" y="7296"/>
                    </a:lnTo>
                    <a:lnTo>
                      <a:pt x="2190" y="7315"/>
                    </a:lnTo>
                    <a:lnTo>
                      <a:pt x="2201" y="7334"/>
                    </a:lnTo>
                    <a:lnTo>
                      <a:pt x="2216" y="7349"/>
                    </a:lnTo>
                    <a:lnTo>
                      <a:pt x="2228" y="7366"/>
                    </a:lnTo>
                    <a:lnTo>
                      <a:pt x="2242" y="7379"/>
                    </a:lnTo>
                    <a:lnTo>
                      <a:pt x="2245" y="7385"/>
                    </a:lnTo>
                    <a:lnTo>
                      <a:pt x="2250" y="7388"/>
                    </a:lnTo>
                    <a:lnTo>
                      <a:pt x="2254" y="7393"/>
                    </a:lnTo>
                    <a:cubicBezTo>
                      <a:pt x="2255" y="7395"/>
                      <a:pt x="2256" y="7398"/>
                      <a:pt x="2256" y="7400"/>
                    </a:cubicBezTo>
                    <a:lnTo>
                      <a:pt x="2262" y="7408"/>
                    </a:lnTo>
                    <a:lnTo>
                      <a:pt x="2270" y="7412"/>
                    </a:lnTo>
                    <a:lnTo>
                      <a:pt x="2276" y="7421"/>
                    </a:lnTo>
                    <a:lnTo>
                      <a:pt x="2275" y="7431"/>
                    </a:lnTo>
                    <a:lnTo>
                      <a:pt x="2278" y="7432"/>
                    </a:lnTo>
                    <a:lnTo>
                      <a:pt x="2282" y="7431"/>
                    </a:lnTo>
                    <a:lnTo>
                      <a:pt x="2285" y="7422"/>
                    </a:lnTo>
                    <a:lnTo>
                      <a:pt x="2286" y="7417"/>
                    </a:lnTo>
                    <a:lnTo>
                      <a:pt x="2278" y="7380"/>
                    </a:lnTo>
                    <a:lnTo>
                      <a:pt x="2285" y="7382"/>
                    </a:lnTo>
                    <a:lnTo>
                      <a:pt x="2290" y="7388"/>
                    </a:lnTo>
                    <a:lnTo>
                      <a:pt x="2294" y="7385"/>
                    </a:lnTo>
                    <a:lnTo>
                      <a:pt x="2301" y="7367"/>
                    </a:lnTo>
                    <a:lnTo>
                      <a:pt x="2306" y="7350"/>
                    </a:lnTo>
                    <a:lnTo>
                      <a:pt x="2308" y="7340"/>
                    </a:lnTo>
                    <a:lnTo>
                      <a:pt x="2299" y="7329"/>
                    </a:lnTo>
                    <a:lnTo>
                      <a:pt x="2297" y="7315"/>
                    </a:lnTo>
                    <a:lnTo>
                      <a:pt x="2300" y="7298"/>
                    </a:lnTo>
                    <a:lnTo>
                      <a:pt x="2308" y="7285"/>
                    </a:lnTo>
                    <a:lnTo>
                      <a:pt x="2312" y="7278"/>
                    </a:lnTo>
                    <a:lnTo>
                      <a:pt x="2313" y="7273"/>
                    </a:lnTo>
                    <a:lnTo>
                      <a:pt x="2293" y="7262"/>
                    </a:lnTo>
                    <a:lnTo>
                      <a:pt x="2282" y="7249"/>
                    </a:lnTo>
                    <a:lnTo>
                      <a:pt x="2279" y="7250"/>
                    </a:lnTo>
                    <a:lnTo>
                      <a:pt x="2276" y="7248"/>
                    </a:lnTo>
                    <a:lnTo>
                      <a:pt x="2278" y="7234"/>
                    </a:lnTo>
                    <a:lnTo>
                      <a:pt x="2272" y="7218"/>
                    </a:lnTo>
                    <a:lnTo>
                      <a:pt x="2277" y="7217"/>
                    </a:lnTo>
                    <a:lnTo>
                      <a:pt x="2283" y="7213"/>
                    </a:lnTo>
                    <a:lnTo>
                      <a:pt x="2281" y="7187"/>
                    </a:lnTo>
                    <a:lnTo>
                      <a:pt x="2277" y="7168"/>
                    </a:lnTo>
                    <a:lnTo>
                      <a:pt x="2272" y="7159"/>
                    </a:lnTo>
                    <a:lnTo>
                      <a:pt x="2270" y="7153"/>
                    </a:lnTo>
                    <a:lnTo>
                      <a:pt x="2272" y="7147"/>
                    </a:lnTo>
                    <a:lnTo>
                      <a:pt x="2274" y="7139"/>
                    </a:lnTo>
                    <a:lnTo>
                      <a:pt x="2278" y="7117"/>
                    </a:lnTo>
                    <a:lnTo>
                      <a:pt x="2276" y="7110"/>
                    </a:lnTo>
                    <a:lnTo>
                      <a:pt x="2271" y="7099"/>
                    </a:lnTo>
                    <a:lnTo>
                      <a:pt x="2278" y="7071"/>
                    </a:lnTo>
                    <a:lnTo>
                      <a:pt x="2280" y="7046"/>
                    </a:lnTo>
                    <a:lnTo>
                      <a:pt x="2293" y="7059"/>
                    </a:lnTo>
                    <a:lnTo>
                      <a:pt x="2296" y="7050"/>
                    </a:lnTo>
                    <a:lnTo>
                      <a:pt x="2297" y="7043"/>
                    </a:lnTo>
                    <a:lnTo>
                      <a:pt x="2295" y="7018"/>
                    </a:lnTo>
                    <a:lnTo>
                      <a:pt x="2297" y="7008"/>
                    </a:lnTo>
                    <a:lnTo>
                      <a:pt x="2292" y="6973"/>
                    </a:lnTo>
                    <a:lnTo>
                      <a:pt x="2299" y="6963"/>
                    </a:lnTo>
                    <a:lnTo>
                      <a:pt x="2302" y="6949"/>
                    </a:lnTo>
                    <a:lnTo>
                      <a:pt x="2308" y="6942"/>
                    </a:lnTo>
                    <a:lnTo>
                      <a:pt x="2317" y="6927"/>
                    </a:lnTo>
                    <a:lnTo>
                      <a:pt x="2331" y="6906"/>
                    </a:lnTo>
                    <a:lnTo>
                      <a:pt x="2333" y="6894"/>
                    </a:lnTo>
                    <a:lnTo>
                      <a:pt x="2344" y="6874"/>
                    </a:lnTo>
                    <a:lnTo>
                      <a:pt x="2350" y="6864"/>
                    </a:lnTo>
                    <a:lnTo>
                      <a:pt x="2357" y="6861"/>
                    </a:lnTo>
                    <a:lnTo>
                      <a:pt x="2358" y="6860"/>
                    </a:lnTo>
                    <a:lnTo>
                      <a:pt x="2369" y="6852"/>
                    </a:lnTo>
                    <a:lnTo>
                      <a:pt x="2369" y="6839"/>
                    </a:lnTo>
                    <a:lnTo>
                      <a:pt x="2368" y="6828"/>
                    </a:lnTo>
                    <a:lnTo>
                      <a:pt x="2362" y="6817"/>
                    </a:lnTo>
                    <a:lnTo>
                      <a:pt x="2362" y="6808"/>
                    </a:lnTo>
                    <a:lnTo>
                      <a:pt x="2365" y="6799"/>
                    </a:lnTo>
                    <a:lnTo>
                      <a:pt x="2382" y="6808"/>
                    </a:lnTo>
                    <a:lnTo>
                      <a:pt x="2399" y="6810"/>
                    </a:lnTo>
                    <a:lnTo>
                      <a:pt x="2421" y="6793"/>
                    </a:lnTo>
                    <a:lnTo>
                      <a:pt x="2433" y="6790"/>
                    </a:lnTo>
                    <a:lnTo>
                      <a:pt x="2439" y="6791"/>
                    </a:lnTo>
                    <a:lnTo>
                      <a:pt x="2444" y="6766"/>
                    </a:lnTo>
                    <a:lnTo>
                      <a:pt x="2440" y="6749"/>
                    </a:lnTo>
                    <a:lnTo>
                      <a:pt x="2447" y="6748"/>
                    </a:lnTo>
                    <a:lnTo>
                      <a:pt x="2439" y="6730"/>
                    </a:lnTo>
                    <a:lnTo>
                      <a:pt x="2433" y="6723"/>
                    </a:lnTo>
                    <a:lnTo>
                      <a:pt x="2422" y="6718"/>
                    </a:lnTo>
                    <a:lnTo>
                      <a:pt x="2418" y="6707"/>
                    </a:lnTo>
                    <a:lnTo>
                      <a:pt x="2420" y="6699"/>
                    </a:lnTo>
                    <a:lnTo>
                      <a:pt x="2435" y="6672"/>
                    </a:lnTo>
                    <a:lnTo>
                      <a:pt x="2440" y="6657"/>
                    </a:lnTo>
                    <a:lnTo>
                      <a:pt x="2442" y="6613"/>
                    </a:lnTo>
                    <a:lnTo>
                      <a:pt x="2448" y="6590"/>
                    </a:lnTo>
                    <a:lnTo>
                      <a:pt x="2447" y="6584"/>
                    </a:lnTo>
                    <a:lnTo>
                      <a:pt x="2439" y="6569"/>
                    </a:lnTo>
                    <a:lnTo>
                      <a:pt x="2439" y="6561"/>
                    </a:lnTo>
                    <a:lnTo>
                      <a:pt x="2453" y="6575"/>
                    </a:lnTo>
                    <a:lnTo>
                      <a:pt x="2452" y="6590"/>
                    </a:lnTo>
                    <a:lnTo>
                      <a:pt x="2455" y="6595"/>
                    </a:lnTo>
                    <a:lnTo>
                      <a:pt x="2456" y="6614"/>
                    </a:lnTo>
                    <a:lnTo>
                      <a:pt x="2462" y="6615"/>
                    </a:lnTo>
                    <a:lnTo>
                      <a:pt x="2467" y="6619"/>
                    </a:lnTo>
                    <a:lnTo>
                      <a:pt x="2462" y="6644"/>
                    </a:lnTo>
                    <a:lnTo>
                      <a:pt x="2458" y="6680"/>
                    </a:lnTo>
                    <a:lnTo>
                      <a:pt x="2458" y="6694"/>
                    </a:lnTo>
                    <a:lnTo>
                      <a:pt x="2460" y="6703"/>
                    </a:lnTo>
                    <a:lnTo>
                      <a:pt x="2473" y="6715"/>
                    </a:lnTo>
                    <a:lnTo>
                      <a:pt x="2480" y="6717"/>
                    </a:lnTo>
                    <a:lnTo>
                      <a:pt x="2486" y="6726"/>
                    </a:lnTo>
                    <a:lnTo>
                      <a:pt x="2491" y="6728"/>
                    </a:lnTo>
                    <a:lnTo>
                      <a:pt x="2500" y="6725"/>
                    </a:lnTo>
                    <a:lnTo>
                      <a:pt x="2507" y="6727"/>
                    </a:lnTo>
                    <a:lnTo>
                      <a:pt x="2519" y="6747"/>
                    </a:lnTo>
                    <a:lnTo>
                      <a:pt x="2534" y="6742"/>
                    </a:lnTo>
                    <a:lnTo>
                      <a:pt x="2549" y="6727"/>
                    </a:lnTo>
                    <a:lnTo>
                      <a:pt x="2558" y="6698"/>
                    </a:lnTo>
                    <a:lnTo>
                      <a:pt x="2560" y="6684"/>
                    </a:lnTo>
                    <a:lnTo>
                      <a:pt x="2562" y="6699"/>
                    </a:lnTo>
                    <a:lnTo>
                      <a:pt x="2562" y="6717"/>
                    </a:lnTo>
                    <a:lnTo>
                      <a:pt x="2569" y="6709"/>
                    </a:lnTo>
                    <a:lnTo>
                      <a:pt x="2573" y="6699"/>
                    </a:lnTo>
                    <a:lnTo>
                      <a:pt x="2587" y="6649"/>
                    </a:lnTo>
                    <a:lnTo>
                      <a:pt x="2592" y="6614"/>
                    </a:lnTo>
                    <a:lnTo>
                      <a:pt x="2590" y="6552"/>
                    </a:lnTo>
                    <a:lnTo>
                      <a:pt x="2589" y="6539"/>
                    </a:lnTo>
                    <a:lnTo>
                      <a:pt x="2578" y="6509"/>
                    </a:lnTo>
                    <a:lnTo>
                      <a:pt x="2573" y="6481"/>
                    </a:lnTo>
                    <a:lnTo>
                      <a:pt x="2558" y="6450"/>
                    </a:lnTo>
                    <a:lnTo>
                      <a:pt x="2533" y="6418"/>
                    </a:lnTo>
                    <a:lnTo>
                      <a:pt x="2517" y="6386"/>
                    </a:lnTo>
                    <a:lnTo>
                      <a:pt x="2500" y="6367"/>
                    </a:lnTo>
                    <a:lnTo>
                      <a:pt x="2485" y="6345"/>
                    </a:lnTo>
                    <a:lnTo>
                      <a:pt x="2474" y="6334"/>
                    </a:lnTo>
                    <a:lnTo>
                      <a:pt x="2464" y="6332"/>
                    </a:lnTo>
                    <a:lnTo>
                      <a:pt x="2455" y="6321"/>
                    </a:lnTo>
                    <a:lnTo>
                      <a:pt x="2453" y="6315"/>
                    </a:lnTo>
                    <a:lnTo>
                      <a:pt x="2442" y="6308"/>
                    </a:lnTo>
                    <a:lnTo>
                      <a:pt x="2415" y="6300"/>
                    </a:lnTo>
                    <a:lnTo>
                      <a:pt x="2406" y="6292"/>
                    </a:lnTo>
                    <a:lnTo>
                      <a:pt x="2390" y="6296"/>
                    </a:lnTo>
                    <a:lnTo>
                      <a:pt x="2368" y="6295"/>
                    </a:lnTo>
                    <a:lnTo>
                      <a:pt x="2351" y="6289"/>
                    </a:lnTo>
                    <a:lnTo>
                      <a:pt x="2341" y="6295"/>
                    </a:lnTo>
                    <a:lnTo>
                      <a:pt x="2331" y="6289"/>
                    </a:lnTo>
                    <a:lnTo>
                      <a:pt x="2313" y="6289"/>
                    </a:lnTo>
                    <a:lnTo>
                      <a:pt x="2304" y="6285"/>
                    </a:lnTo>
                    <a:lnTo>
                      <a:pt x="2294" y="6272"/>
                    </a:lnTo>
                    <a:lnTo>
                      <a:pt x="2284" y="6256"/>
                    </a:lnTo>
                    <a:lnTo>
                      <a:pt x="2280" y="6243"/>
                    </a:lnTo>
                    <a:lnTo>
                      <a:pt x="2274" y="6238"/>
                    </a:lnTo>
                    <a:lnTo>
                      <a:pt x="2270" y="6224"/>
                    </a:lnTo>
                    <a:lnTo>
                      <a:pt x="2263" y="6207"/>
                    </a:lnTo>
                    <a:lnTo>
                      <a:pt x="2260" y="6186"/>
                    </a:lnTo>
                    <a:lnTo>
                      <a:pt x="2252" y="6173"/>
                    </a:lnTo>
                    <a:lnTo>
                      <a:pt x="2248" y="6169"/>
                    </a:lnTo>
                    <a:lnTo>
                      <a:pt x="2241" y="6171"/>
                    </a:lnTo>
                    <a:lnTo>
                      <a:pt x="2238" y="6162"/>
                    </a:lnTo>
                    <a:lnTo>
                      <a:pt x="2233" y="6153"/>
                    </a:lnTo>
                    <a:lnTo>
                      <a:pt x="2216" y="6147"/>
                    </a:lnTo>
                    <a:lnTo>
                      <a:pt x="2209" y="6129"/>
                    </a:lnTo>
                    <a:lnTo>
                      <a:pt x="2200" y="6120"/>
                    </a:lnTo>
                    <a:lnTo>
                      <a:pt x="2186" y="6125"/>
                    </a:lnTo>
                    <a:lnTo>
                      <a:pt x="2176" y="6124"/>
                    </a:lnTo>
                    <a:lnTo>
                      <a:pt x="2163" y="6127"/>
                    </a:lnTo>
                    <a:lnTo>
                      <a:pt x="2160" y="6129"/>
                    </a:lnTo>
                    <a:lnTo>
                      <a:pt x="2147" y="6139"/>
                    </a:lnTo>
                    <a:lnTo>
                      <a:pt x="2144" y="6137"/>
                    </a:lnTo>
                    <a:lnTo>
                      <a:pt x="2142" y="6119"/>
                    </a:lnTo>
                    <a:lnTo>
                      <a:pt x="2128" y="6105"/>
                    </a:lnTo>
                    <a:lnTo>
                      <a:pt x="2124" y="6087"/>
                    </a:lnTo>
                    <a:lnTo>
                      <a:pt x="2112" y="6071"/>
                    </a:lnTo>
                    <a:lnTo>
                      <a:pt x="2109" y="6060"/>
                    </a:lnTo>
                    <a:lnTo>
                      <a:pt x="2127" y="6077"/>
                    </a:lnTo>
                    <a:lnTo>
                      <a:pt x="2136" y="6092"/>
                    </a:lnTo>
                    <a:lnTo>
                      <a:pt x="2138" y="6103"/>
                    </a:lnTo>
                    <a:lnTo>
                      <a:pt x="2147" y="6091"/>
                    </a:lnTo>
                    <a:lnTo>
                      <a:pt x="2154" y="6059"/>
                    </a:lnTo>
                    <a:lnTo>
                      <a:pt x="2158" y="6048"/>
                    </a:lnTo>
                    <a:lnTo>
                      <a:pt x="2154" y="6080"/>
                    </a:lnTo>
                    <a:lnTo>
                      <a:pt x="2159" y="6089"/>
                    </a:lnTo>
                    <a:lnTo>
                      <a:pt x="2168" y="6090"/>
                    </a:lnTo>
                    <a:lnTo>
                      <a:pt x="2172" y="6093"/>
                    </a:lnTo>
                    <a:lnTo>
                      <a:pt x="2174" y="6115"/>
                    </a:lnTo>
                    <a:lnTo>
                      <a:pt x="2190" y="6118"/>
                    </a:lnTo>
                    <a:lnTo>
                      <a:pt x="2201" y="6117"/>
                    </a:lnTo>
                    <a:lnTo>
                      <a:pt x="2205" y="6116"/>
                    </a:lnTo>
                    <a:lnTo>
                      <a:pt x="2210" y="6123"/>
                    </a:lnTo>
                    <a:lnTo>
                      <a:pt x="2219" y="6118"/>
                    </a:lnTo>
                    <a:lnTo>
                      <a:pt x="2224" y="6127"/>
                    </a:lnTo>
                    <a:lnTo>
                      <a:pt x="2226" y="6141"/>
                    </a:lnTo>
                    <a:lnTo>
                      <a:pt x="2245" y="6165"/>
                    </a:lnTo>
                    <a:lnTo>
                      <a:pt x="2253" y="6162"/>
                    </a:lnTo>
                    <a:lnTo>
                      <a:pt x="2258" y="6175"/>
                    </a:lnTo>
                    <a:lnTo>
                      <a:pt x="2266" y="6182"/>
                    </a:lnTo>
                    <a:lnTo>
                      <a:pt x="2265" y="6197"/>
                    </a:lnTo>
                    <a:lnTo>
                      <a:pt x="2267" y="6207"/>
                    </a:lnTo>
                    <a:lnTo>
                      <a:pt x="2278" y="6234"/>
                    </a:lnTo>
                    <a:lnTo>
                      <a:pt x="2291" y="6236"/>
                    </a:lnTo>
                    <a:lnTo>
                      <a:pt x="2294" y="6238"/>
                    </a:lnTo>
                    <a:lnTo>
                      <a:pt x="2299" y="6242"/>
                    </a:lnTo>
                    <a:lnTo>
                      <a:pt x="2314" y="6255"/>
                    </a:lnTo>
                    <a:lnTo>
                      <a:pt x="2344" y="6252"/>
                    </a:lnTo>
                    <a:lnTo>
                      <a:pt x="2353" y="6258"/>
                    </a:lnTo>
                    <a:lnTo>
                      <a:pt x="2379" y="6264"/>
                    </a:lnTo>
                    <a:lnTo>
                      <a:pt x="2389" y="6263"/>
                    </a:lnTo>
                    <a:lnTo>
                      <a:pt x="2402" y="6257"/>
                    </a:lnTo>
                    <a:lnTo>
                      <a:pt x="2418" y="6248"/>
                    </a:lnTo>
                    <a:lnTo>
                      <a:pt x="2425" y="6232"/>
                    </a:lnTo>
                    <a:lnTo>
                      <a:pt x="2428" y="6217"/>
                    </a:lnTo>
                    <a:lnTo>
                      <a:pt x="2431" y="6197"/>
                    </a:lnTo>
                    <a:lnTo>
                      <a:pt x="2441" y="6149"/>
                    </a:lnTo>
                    <a:cubicBezTo>
                      <a:pt x="2441" y="6144"/>
                      <a:pt x="2441" y="6138"/>
                      <a:pt x="2440" y="6133"/>
                    </a:cubicBezTo>
                    <a:lnTo>
                      <a:pt x="2442" y="6114"/>
                    </a:lnTo>
                    <a:lnTo>
                      <a:pt x="2448" y="6100"/>
                    </a:lnTo>
                    <a:lnTo>
                      <a:pt x="2451" y="6087"/>
                    </a:lnTo>
                    <a:lnTo>
                      <a:pt x="2443" y="6160"/>
                    </a:lnTo>
                    <a:lnTo>
                      <a:pt x="2435" y="6196"/>
                    </a:lnTo>
                    <a:lnTo>
                      <a:pt x="2435" y="6207"/>
                    </a:lnTo>
                    <a:lnTo>
                      <a:pt x="2429" y="6229"/>
                    </a:lnTo>
                    <a:lnTo>
                      <a:pt x="2428" y="6240"/>
                    </a:lnTo>
                    <a:lnTo>
                      <a:pt x="2429" y="6248"/>
                    </a:lnTo>
                    <a:lnTo>
                      <a:pt x="2435" y="6254"/>
                    </a:lnTo>
                    <a:lnTo>
                      <a:pt x="2451" y="6258"/>
                    </a:lnTo>
                    <a:lnTo>
                      <a:pt x="2471" y="6252"/>
                    </a:lnTo>
                    <a:lnTo>
                      <a:pt x="2501" y="6254"/>
                    </a:lnTo>
                    <a:lnTo>
                      <a:pt x="2516" y="6269"/>
                    </a:lnTo>
                    <a:lnTo>
                      <a:pt x="2523" y="6265"/>
                    </a:lnTo>
                    <a:lnTo>
                      <a:pt x="2529" y="6269"/>
                    </a:lnTo>
                    <a:lnTo>
                      <a:pt x="2535" y="6277"/>
                    </a:lnTo>
                    <a:lnTo>
                      <a:pt x="2537" y="6286"/>
                    </a:lnTo>
                    <a:lnTo>
                      <a:pt x="2542" y="6290"/>
                    </a:lnTo>
                    <a:lnTo>
                      <a:pt x="2546" y="6279"/>
                    </a:lnTo>
                    <a:lnTo>
                      <a:pt x="2555" y="6294"/>
                    </a:lnTo>
                    <a:lnTo>
                      <a:pt x="2569" y="6336"/>
                    </a:lnTo>
                    <a:cubicBezTo>
                      <a:pt x="2569" y="6338"/>
                      <a:pt x="2569" y="6341"/>
                      <a:pt x="2569" y="6343"/>
                    </a:cubicBezTo>
                    <a:lnTo>
                      <a:pt x="2572" y="6351"/>
                    </a:lnTo>
                    <a:lnTo>
                      <a:pt x="2585" y="6351"/>
                    </a:lnTo>
                    <a:lnTo>
                      <a:pt x="2601" y="6337"/>
                    </a:lnTo>
                    <a:lnTo>
                      <a:pt x="2648" y="6322"/>
                    </a:lnTo>
                    <a:lnTo>
                      <a:pt x="2659" y="6334"/>
                    </a:lnTo>
                    <a:lnTo>
                      <a:pt x="2670" y="6336"/>
                    </a:lnTo>
                    <a:lnTo>
                      <a:pt x="2672" y="6342"/>
                    </a:lnTo>
                    <a:lnTo>
                      <a:pt x="2678" y="6341"/>
                    </a:lnTo>
                    <a:lnTo>
                      <a:pt x="2681" y="6349"/>
                    </a:lnTo>
                    <a:lnTo>
                      <a:pt x="2680" y="6354"/>
                    </a:lnTo>
                    <a:lnTo>
                      <a:pt x="2683" y="6365"/>
                    </a:lnTo>
                    <a:lnTo>
                      <a:pt x="2682" y="6378"/>
                    </a:lnTo>
                    <a:lnTo>
                      <a:pt x="2695" y="6384"/>
                    </a:lnTo>
                    <a:lnTo>
                      <a:pt x="2694" y="6407"/>
                    </a:lnTo>
                    <a:lnTo>
                      <a:pt x="2709" y="6447"/>
                    </a:lnTo>
                    <a:lnTo>
                      <a:pt x="2707" y="6458"/>
                    </a:lnTo>
                    <a:lnTo>
                      <a:pt x="2711" y="6490"/>
                    </a:lnTo>
                    <a:lnTo>
                      <a:pt x="2720" y="6520"/>
                    </a:lnTo>
                    <a:lnTo>
                      <a:pt x="2722" y="6557"/>
                    </a:lnTo>
                    <a:lnTo>
                      <a:pt x="2729" y="6567"/>
                    </a:lnTo>
                    <a:lnTo>
                      <a:pt x="2733" y="6581"/>
                    </a:lnTo>
                    <a:lnTo>
                      <a:pt x="2734" y="6594"/>
                    </a:lnTo>
                    <a:lnTo>
                      <a:pt x="2732" y="6613"/>
                    </a:lnTo>
                    <a:lnTo>
                      <a:pt x="2737" y="6648"/>
                    </a:lnTo>
                    <a:lnTo>
                      <a:pt x="2745" y="6651"/>
                    </a:lnTo>
                    <a:cubicBezTo>
                      <a:pt x="2747" y="6657"/>
                      <a:pt x="2748" y="6663"/>
                      <a:pt x="2750" y="6669"/>
                    </a:cubicBezTo>
                    <a:lnTo>
                      <a:pt x="2753" y="6679"/>
                    </a:lnTo>
                    <a:cubicBezTo>
                      <a:pt x="2754" y="6683"/>
                      <a:pt x="2755" y="6687"/>
                      <a:pt x="2755" y="6691"/>
                    </a:cubicBezTo>
                    <a:lnTo>
                      <a:pt x="2757" y="6709"/>
                    </a:lnTo>
                    <a:lnTo>
                      <a:pt x="2761" y="6726"/>
                    </a:lnTo>
                    <a:lnTo>
                      <a:pt x="2761" y="6749"/>
                    </a:lnTo>
                    <a:lnTo>
                      <a:pt x="2766" y="6773"/>
                    </a:lnTo>
                    <a:lnTo>
                      <a:pt x="2764" y="6785"/>
                    </a:lnTo>
                    <a:lnTo>
                      <a:pt x="2757" y="6806"/>
                    </a:lnTo>
                    <a:lnTo>
                      <a:pt x="2779" y="6835"/>
                    </a:lnTo>
                    <a:lnTo>
                      <a:pt x="2780" y="6847"/>
                    </a:lnTo>
                    <a:lnTo>
                      <a:pt x="2788" y="6866"/>
                    </a:lnTo>
                    <a:lnTo>
                      <a:pt x="2797" y="6875"/>
                    </a:lnTo>
                    <a:lnTo>
                      <a:pt x="2798" y="6897"/>
                    </a:lnTo>
                    <a:lnTo>
                      <a:pt x="2805" y="6911"/>
                    </a:lnTo>
                    <a:lnTo>
                      <a:pt x="2815" y="6939"/>
                    </a:lnTo>
                    <a:lnTo>
                      <a:pt x="2817" y="6942"/>
                    </a:lnTo>
                    <a:lnTo>
                      <a:pt x="2829" y="6953"/>
                    </a:lnTo>
                    <a:lnTo>
                      <a:pt x="2842" y="6947"/>
                    </a:lnTo>
                    <a:lnTo>
                      <a:pt x="2856" y="6957"/>
                    </a:lnTo>
                    <a:lnTo>
                      <a:pt x="2883" y="6957"/>
                    </a:lnTo>
                    <a:lnTo>
                      <a:pt x="2902" y="6964"/>
                    </a:lnTo>
                    <a:lnTo>
                      <a:pt x="2916" y="6962"/>
                    </a:lnTo>
                    <a:lnTo>
                      <a:pt x="2961" y="6965"/>
                    </a:lnTo>
                    <a:lnTo>
                      <a:pt x="2970" y="6959"/>
                    </a:lnTo>
                    <a:lnTo>
                      <a:pt x="2972" y="6959"/>
                    </a:lnTo>
                    <a:lnTo>
                      <a:pt x="2979" y="6962"/>
                    </a:lnTo>
                    <a:lnTo>
                      <a:pt x="2983" y="6966"/>
                    </a:lnTo>
                    <a:lnTo>
                      <a:pt x="2987" y="6984"/>
                    </a:lnTo>
                    <a:lnTo>
                      <a:pt x="2994" y="6998"/>
                    </a:lnTo>
                    <a:lnTo>
                      <a:pt x="2998" y="7003"/>
                    </a:lnTo>
                    <a:lnTo>
                      <a:pt x="3012" y="7009"/>
                    </a:lnTo>
                    <a:lnTo>
                      <a:pt x="3018" y="7013"/>
                    </a:lnTo>
                    <a:lnTo>
                      <a:pt x="3033" y="7036"/>
                    </a:lnTo>
                    <a:lnTo>
                      <a:pt x="3040" y="7049"/>
                    </a:lnTo>
                    <a:lnTo>
                      <a:pt x="3043" y="7071"/>
                    </a:lnTo>
                    <a:lnTo>
                      <a:pt x="3045" y="7078"/>
                    </a:lnTo>
                    <a:lnTo>
                      <a:pt x="3048" y="7080"/>
                    </a:lnTo>
                    <a:lnTo>
                      <a:pt x="3088" y="7091"/>
                    </a:lnTo>
                    <a:lnTo>
                      <a:pt x="3111" y="7100"/>
                    </a:lnTo>
                    <a:lnTo>
                      <a:pt x="3135" y="7108"/>
                    </a:lnTo>
                    <a:lnTo>
                      <a:pt x="3171" y="7110"/>
                    </a:lnTo>
                    <a:lnTo>
                      <a:pt x="3178" y="7106"/>
                    </a:lnTo>
                    <a:lnTo>
                      <a:pt x="3183" y="7098"/>
                    </a:lnTo>
                    <a:lnTo>
                      <a:pt x="3184" y="7084"/>
                    </a:lnTo>
                    <a:lnTo>
                      <a:pt x="3186" y="7076"/>
                    </a:lnTo>
                    <a:lnTo>
                      <a:pt x="3187" y="7054"/>
                    </a:lnTo>
                    <a:lnTo>
                      <a:pt x="3189" y="7051"/>
                    </a:lnTo>
                    <a:lnTo>
                      <a:pt x="3190" y="7063"/>
                    </a:lnTo>
                    <a:lnTo>
                      <a:pt x="3194" y="7075"/>
                    </a:lnTo>
                    <a:lnTo>
                      <a:pt x="3199" y="7076"/>
                    </a:lnTo>
                    <a:lnTo>
                      <a:pt x="3204" y="7073"/>
                    </a:lnTo>
                    <a:lnTo>
                      <a:pt x="3208" y="7064"/>
                    </a:lnTo>
                    <a:lnTo>
                      <a:pt x="3208" y="7051"/>
                    </a:lnTo>
                    <a:lnTo>
                      <a:pt x="3204" y="7028"/>
                    </a:lnTo>
                    <a:lnTo>
                      <a:pt x="3197" y="7014"/>
                    </a:lnTo>
                    <a:lnTo>
                      <a:pt x="3195" y="7004"/>
                    </a:lnTo>
                    <a:lnTo>
                      <a:pt x="3200" y="7003"/>
                    </a:lnTo>
                    <a:cubicBezTo>
                      <a:pt x="3201" y="7007"/>
                      <a:pt x="3202" y="7011"/>
                      <a:pt x="3204" y="7014"/>
                    </a:cubicBezTo>
                    <a:lnTo>
                      <a:pt x="3221" y="7036"/>
                    </a:lnTo>
                    <a:lnTo>
                      <a:pt x="3225" y="7038"/>
                    </a:lnTo>
                    <a:lnTo>
                      <a:pt x="3228" y="7032"/>
                    </a:lnTo>
                    <a:lnTo>
                      <a:pt x="3233" y="7020"/>
                    </a:lnTo>
                    <a:lnTo>
                      <a:pt x="3244" y="7010"/>
                    </a:lnTo>
                    <a:lnTo>
                      <a:pt x="3251" y="7005"/>
                    </a:lnTo>
                    <a:lnTo>
                      <a:pt x="3264" y="6985"/>
                    </a:lnTo>
                    <a:lnTo>
                      <a:pt x="3282" y="6976"/>
                    </a:lnTo>
                    <a:lnTo>
                      <a:pt x="3292" y="6967"/>
                    </a:lnTo>
                    <a:lnTo>
                      <a:pt x="3296" y="6960"/>
                    </a:lnTo>
                    <a:lnTo>
                      <a:pt x="3298" y="6952"/>
                    </a:lnTo>
                    <a:lnTo>
                      <a:pt x="3301" y="6949"/>
                    </a:lnTo>
                    <a:cubicBezTo>
                      <a:pt x="3303" y="6948"/>
                      <a:pt x="3304" y="6946"/>
                      <a:pt x="3305" y="6945"/>
                    </a:cubicBezTo>
                    <a:lnTo>
                      <a:pt x="3309" y="6935"/>
                    </a:lnTo>
                    <a:lnTo>
                      <a:pt x="3317" y="6920"/>
                    </a:lnTo>
                    <a:lnTo>
                      <a:pt x="3325" y="6893"/>
                    </a:lnTo>
                    <a:lnTo>
                      <a:pt x="3321" y="6877"/>
                    </a:lnTo>
                    <a:lnTo>
                      <a:pt x="3321" y="6867"/>
                    </a:lnTo>
                    <a:lnTo>
                      <a:pt x="3329" y="6847"/>
                    </a:lnTo>
                    <a:lnTo>
                      <a:pt x="3334" y="6840"/>
                    </a:lnTo>
                    <a:lnTo>
                      <a:pt x="3332" y="6835"/>
                    </a:lnTo>
                    <a:lnTo>
                      <a:pt x="3325" y="6821"/>
                    </a:lnTo>
                    <a:lnTo>
                      <a:pt x="3318" y="6811"/>
                    </a:lnTo>
                    <a:lnTo>
                      <a:pt x="3305" y="6804"/>
                    </a:lnTo>
                    <a:lnTo>
                      <a:pt x="3280" y="6804"/>
                    </a:lnTo>
                    <a:lnTo>
                      <a:pt x="3269" y="6802"/>
                    </a:lnTo>
                    <a:lnTo>
                      <a:pt x="3279" y="6785"/>
                    </a:lnTo>
                    <a:lnTo>
                      <a:pt x="3280" y="6780"/>
                    </a:lnTo>
                    <a:lnTo>
                      <a:pt x="3279" y="6769"/>
                    </a:lnTo>
                    <a:lnTo>
                      <a:pt x="3280" y="6767"/>
                    </a:lnTo>
                    <a:lnTo>
                      <a:pt x="3284" y="6767"/>
                    </a:lnTo>
                    <a:lnTo>
                      <a:pt x="3302" y="6779"/>
                    </a:lnTo>
                    <a:lnTo>
                      <a:pt x="3310" y="6781"/>
                    </a:lnTo>
                    <a:lnTo>
                      <a:pt x="3315" y="6779"/>
                    </a:lnTo>
                    <a:lnTo>
                      <a:pt x="3321" y="6771"/>
                    </a:lnTo>
                    <a:lnTo>
                      <a:pt x="3328" y="6757"/>
                    </a:lnTo>
                    <a:lnTo>
                      <a:pt x="3350" y="6709"/>
                    </a:lnTo>
                    <a:lnTo>
                      <a:pt x="3348" y="6688"/>
                    </a:lnTo>
                    <a:lnTo>
                      <a:pt x="3334" y="6634"/>
                    </a:lnTo>
                    <a:lnTo>
                      <a:pt x="3328" y="6627"/>
                    </a:lnTo>
                    <a:lnTo>
                      <a:pt x="3323" y="6627"/>
                    </a:lnTo>
                    <a:lnTo>
                      <a:pt x="3321" y="6628"/>
                    </a:lnTo>
                    <a:lnTo>
                      <a:pt x="3317" y="6637"/>
                    </a:lnTo>
                    <a:lnTo>
                      <a:pt x="3323" y="6647"/>
                    </a:lnTo>
                    <a:lnTo>
                      <a:pt x="3326" y="6657"/>
                    </a:lnTo>
                    <a:lnTo>
                      <a:pt x="3327" y="6672"/>
                    </a:lnTo>
                    <a:lnTo>
                      <a:pt x="3326" y="6672"/>
                    </a:lnTo>
                    <a:lnTo>
                      <a:pt x="3321" y="6660"/>
                    </a:lnTo>
                    <a:lnTo>
                      <a:pt x="3308" y="6643"/>
                    </a:lnTo>
                    <a:lnTo>
                      <a:pt x="3290" y="6624"/>
                    </a:lnTo>
                    <a:lnTo>
                      <a:pt x="3269" y="6613"/>
                    </a:lnTo>
                    <a:lnTo>
                      <a:pt x="3247" y="6611"/>
                    </a:lnTo>
                    <a:lnTo>
                      <a:pt x="3230" y="6606"/>
                    </a:lnTo>
                    <a:lnTo>
                      <a:pt x="3216" y="6599"/>
                    </a:lnTo>
                    <a:lnTo>
                      <a:pt x="3208" y="6592"/>
                    </a:lnTo>
                    <a:lnTo>
                      <a:pt x="3199" y="6578"/>
                    </a:lnTo>
                    <a:lnTo>
                      <a:pt x="3194" y="6577"/>
                    </a:lnTo>
                    <a:lnTo>
                      <a:pt x="3181" y="6577"/>
                    </a:lnTo>
                    <a:lnTo>
                      <a:pt x="3169" y="6574"/>
                    </a:lnTo>
                    <a:lnTo>
                      <a:pt x="3166" y="6573"/>
                    </a:lnTo>
                    <a:lnTo>
                      <a:pt x="3156" y="6562"/>
                    </a:lnTo>
                    <a:lnTo>
                      <a:pt x="3158" y="6560"/>
                    </a:lnTo>
                    <a:lnTo>
                      <a:pt x="3158" y="6558"/>
                    </a:lnTo>
                    <a:lnTo>
                      <a:pt x="3164" y="6561"/>
                    </a:lnTo>
                    <a:lnTo>
                      <a:pt x="3168" y="6560"/>
                    </a:lnTo>
                    <a:lnTo>
                      <a:pt x="3169" y="6553"/>
                    </a:lnTo>
                    <a:lnTo>
                      <a:pt x="3172" y="6551"/>
                    </a:lnTo>
                    <a:lnTo>
                      <a:pt x="3183" y="6555"/>
                    </a:lnTo>
                    <a:lnTo>
                      <a:pt x="3188" y="6556"/>
                    </a:lnTo>
                    <a:cubicBezTo>
                      <a:pt x="3189" y="6555"/>
                      <a:pt x="3190" y="6554"/>
                      <a:pt x="3190" y="6553"/>
                    </a:cubicBezTo>
                    <a:lnTo>
                      <a:pt x="3193" y="6546"/>
                    </a:lnTo>
                    <a:lnTo>
                      <a:pt x="3197" y="6518"/>
                    </a:lnTo>
                    <a:lnTo>
                      <a:pt x="3202" y="6510"/>
                    </a:lnTo>
                    <a:lnTo>
                      <a:pt x="3200" y="6528"/>
                    </a:lnTo>
                    <a:lnTo>
                      <a:pt x="3201" y="6539"/>
                    </a:lnTo>
                    <a:lnTo>
                      <a:pt x="3204" y="6540"/>
                    </a:lnTo>
                    <a:lnTo>
                      <a:pt x="3207" y="6539"/>
                    </a:lnTo>
                    <a:lnTo>
                      <a:pt x="3215" y="6532"/>
                    </a:lnTo>
                    <a:lnTo>
                      <a:pt x="3221" y="6531"/>
                    </a:lnTo>
                    <a:lnTo>
                      <a:pt x="3225" y="6532"/>
                    </a:lnTo>
                    <a:lnTo>
                      <a:pt x="3234" y="6538"/>
                    </a:lnTo>
                    <a:lnTo>
                      <a:pt x="3239" y="6540"/>
                    </a:lnTo>
                    <a:lnTo>
                      <a:pt x="3242" y="6544"/>
                    </a:lnTo>
                    <a:lnTo>
                      <a:pt x="3243" y="6555"/>
                    </a:lnTo>
                    <a:lnTo>
                      <a:pt x="3248" y="6568"/>
                    </a:lnTo>
                    <a:lnTo>
                      <a:pt x="3268" y="6582"/>
                    </a:lnTo>
                    <a:lnTo>
                      <a:pt x="3277" y="6592"/>
                    </a:lnTo>
                    <a:lnTo>
                      <a:pt x="3279" y="6594"/>
                    </a:lnTo>
                    <a:lnTo>
                      <a:pt x="3284" y="6592"/>
                    </a:lnTo>
                    <a:lnTo>
                      <a:pt x="3289" y="6594"/>
                    </a:lnTo>
                    <a:lnTo>
                      <a:pt x="3292" y="6600"/>
                    </a:lnTo>
                    <a:lnTo>
                      <a:pt x="3296" y="6611"/>
                    </a:lnTo>
                    <a:lnTo>
                      <a:pt x="3299" y="6617"/>
                    </a:lnTo>
                    <a:lnTo>
                      <a:pt x="3308" y="6618"/>
                    </a:lnTo>
                    <a:lnTo>
                      <a:pt x="3327" y="6613"/>
                    </a:lnTo>
                    <a:lnTo>
                      <a:pt x="3332" y="6616"/>
                    </a:lnTo>
                    <a:lnTo>
                      <a:pt x="3341" y="6624"/>
                    </a:lnTo>
                    <a:lnTo>
                      <a:pt x="3347" y="6625"/>
                    </a:lnTo>
                    <a:lnTo>
                      <a:pt x="3351" y="6623"/>
                    </a:lnTo>
                    <a:lnTo>
                      <a:pt x="3363" y="6641"/>
                    </a:lnTo>
                    <a:lnTo>
                      <a:pt x="3369" y="6657"/>
                    </a:lnTo>
                    <a:lnTo>
                      <a:pt x="3380" y="6662"/>
                    </a:lnTo>
                    <a:lnTo>
                      <a:pt x="3392" y="6659"/>
                    </a:lnTo>
                    <a:lnTo>
                      <a:pt x="3401" y="6660"/>
                    </a:lnTo>
                    <a:cubicBezTo>
                      <a:pt x="3402" y="6659"/>
                      <a:pt x="3403" y="6658"/>
                      <a:pt x="3403" y="6657"/>
                    </a:cubicBezTo>
                    <a:lnTo>
                      <a:pt x="3407" y="6644"/>
                    </a:lnTo>
                    <a:lnTo>
                      <a:pt x="3404" y="6631"/>
                    </a:lnTo>
                    <a:lnTo>
                      <a:pt x="3403" y="6619"/>
                    </a:lnTo>
                    <a:lnTo>
                      <a:pt x="3406" y="6605"/>
                    </a:lnTo>
                    <a:lnTo>
                      <a:pt x="3410" y="6590"/>
                    </a:lnTo>
                    <a:lnTo>
                      <a:pt x="3421" y="6574"/>
                    </a:lnTo>
                    <a:lnTo>
                      <a:pt x="3419" y="6565"/>
                    </a:lnTo>
                    <a:lnTo>
                      <a:pt x="3414" y="6555"/>
                    </a:lnTo>
                    <a:lnTo>
                      <a:pt x="3406" y="6559"/>
                    </a:lnTo>
                    <a:lnTo>
                      <a:pt x="3396" y="6549"/>
                    </a:lnTo>
                    <a:lnTo>
                      <a:pt x="3394" y="6540"/>
                    </a:lnTo>
                    <a:lnTo>
                      <a:pt x="3392" y="6509"/>
                    </a:lnTo>
                    <a:lnTo>
                      <a:pt x="3404" y="6486"/>
                    </a:lnTo>
                    <a:lnTo>
                      <a:pt x="3415" y="6467"/>
                    </a:lnTo>
                    <a:lnTo>
                      <a:pt x="3426" y="6452"/>
                    </a:lnTo>
                    <a:lnTo>
                      <a:pt x="3427" y="6441"/>
                    </a:lnTo>
                    <a:lnTo>
                      <a:pt x="3425" y="6424"/>
                    </a:lnTo>
                    <a:lnTo>
                      <a:pt x="3417" y="6424"/>
                    </a:lnTo>
                    <a:lnTo>
                      <a:pt x="3406" y="6427"/>
                    </a:lnTo>
                    <a:lnTo>
                      <a:pt x="3401" y="6427"/>
                    </a:lnTo>
                    <a:lnTo>
                      <a:pt x="3371" y="6420"/>
                    </a:lnTo>
                    <a:lnTo>
                      <a:pt x="3360" y="6421"/>
                    </a:lnTo>
                    <a:lnTo>
                      <a:pt x="3367" y="6417"/>
                    </a:lnTo>
                    <a:lnTo>
                      <a:pt x="3378" y="6414"/>
                    </a:lnTo>
                    <a:lnTo>
                      <a:pt x="3410" y="6413"/>
                    </a:lnTo>
                    <a:lnTo>
                      <a:pt x="3417" y="6411"/>
                    </a:lnTo>
                    <a:lnTo>
                      <a:pt x="3417" y="6402"/>
                    </a:lnTo>
                    <a:lnTo>
                      <a:pt x="3412" y="6398"/>
                    </a:lnTo>
                    <a:lnTo>
                      <a:pt x="3412" y="6388"/>
                    </a:lnTo>
                    <a:lnTo>
                      <a:pt x="3421" y="6379"/>
                    </a:lnTo>
                    <a:lnTo>
                      <a:pt x="3425" y="6368"/>
                    </a:lnTo>
                    <a:lnTo>
                      <a:pt x="3420" y="6361"/>
                    </a:lnTo>
                    <a:lnTo>
                      <a:pt x="3414" y="6359"/>
                    </a:lnTo>
                    <a:lnTo>
                      <a:pt x="3407" y="6345"/>
                    </a:lnTo>
                    <a:lnTo>
                      <a:pt x="3403" y="6338"/>
                    </a:lnTo>
                    <a:lnTo>
                      <a:pt x="3395" y="6332"/>
                    </a:lnTo>
                    <a:lnTo>
                      <a:pt x="3374" y="6328"/>
                    </a:lnTo>
                    <a:lnTo>
                      <a:pt x="3371" y="6324"/>
                    </a:lnTo>
                    <a:lnTo>
                      <a:pt x="3383" y="6324"/>
                    </a:lnTo>
                    <a:lnTo>
                      <a:pt x="3393" y="6322"/>
                    </a:lnTo>
                    <a:lnTo>
                      <a:pt x="3399" y="6318"/>
                    </a:lnTo>
                    <a:lnTo>
                      <a:pt x="3416" y="6310"/>
                    </a:lnTo>
                    <a:lnTo>
                      <a:pt x="3430" y="6312"/>
                    </a:lnTo>
                    <a:lnTo>
                      <a:pt x="3436" y="6310"/>
                    </a:lnTo>
                    <a:lnTo>
                      <a:pt x="3443" y="6291"/>
                    </a:lnTo>
                    <a:lnTo>
                      <a:pt x="3448" y="6281"/>
                    </a:lnTo>
                    <a:lnTo>
                      <a:pt x="3452" y="6272"/>
                    </a:lnTo>
                    <a:lnTo>
                      <a:pt x="3460" y="6269"/>
                    </a:lnTo>
                    <a:lnTo>
                      <a:pt x="3471" y="6262"/>
                    </a:lnTo>
                    <a:lnTo>
                      <a:pt x="3469" y="6256"/>
                    </a:lnTo>
                    <a:lnTo>
                      <a:pt x="3471" y="6248"/>
                    </a:lnTo>
                    <a:lnTo>
                      <a:pt x="3459" y="6250"/>
                    </a:lnTo>
                    <a:lnTo>
                      <a:pt x="3469" y="6237"/>
                    </a:lnTo>
                    <a:lnTo>
                      <a:pt x="3469" y="6232"/>
                    </a:lnTo>
                    <a:lnTo>
                      <a:pt x="3475" y="6216"/>
                    </a:lnTo>
                    <a:lnTo>
                      <a:pt x="3482" y="6209"/>
                    </a:lnTo>
                    <a:lnTo>
                      <a:pt x="3482" y="6200"/>
                    </a:lnTo>
                    <a:lnTo>
                      <a:pt x="3475" y="6200"/>
                    </a:lnTo>
                    <a:lnTo>
                      <a:pt x="3465" y="6197"/>
                    </a:lnTo>
                    <a:lnTo>
                      <a:pt x="3464" y="6188"/>
                    </a:lnTo>
                    <a:lnTo>
                      <a:pt x="3466" y="6183"/>
                    </a:lnTo>
                    <a:lnTo>
                      <a:pt x="3471" y="6177"/>
                    </a:lnTo>
                    <a:lnTo>
                      <a:pt x="3473" y="6170"/>
                    </a:lnTo>
                    <a:lnTo>
                      <a:pt x="3471" y="6153"/>
                    </a:lnTo>
                    <a:lnTo>
                      <a:pt x="3472" y="6142"/>
                    </a:lnTo>
                    <a:cubicBezTo>
                      <a:pt x="3473" y="6141"/>
                      <a:pt x="3474" y="6140"/>
                      <a:pt x="3475" y="6139"/>
                    </a:cubicBezTo>
                    <a:lnTo>
                      <a:pt x="3482" y="6149"/>
                    </a:lnTo>
                    <a:lnTo>
                      <a:pt x="3485" y="6143"/>
                    </a:lnTo>
                    <a:lnTo>
                      <a:pt x="3503" y="6124"/>
                    </a:lnTo>
                    <a:lnTo>
                      <a:pt x="3503" y="6118"/>
                    </a:lnTo>
                    <a:lnTo>
                      <a:pt x="3497" y="6108"/>
                    </a:lnTo>
                    <a:lnTo>
                      <a:pt x="3497" y="6092"/>
                    </a:lnTo>
                    <a:lnTo>
                      <a:pt x="3505" y="6086"/>
                    </a:lnTo>
                    <a:lnTo>
                      <a:pt x="3515" y="6099"/>
                    </a:lnTo>
                    <a:lnTo>
                      <a:pt x="3521" y="6102"/>
                    </a:lnTo>
                    <a:lnTo>
                      <a:pt x="3523" y="6091"/>
                    </a:lnTo>
                    <a:lnTo>
                      <a:pt x="3519" y="6075"/>
                    </a:lnTo>
                    <a:lnTo>
                      <a:pt x="3518" y="6050"/>
                    </a:lnTo>
                    <a:lnTo>
                      <a:pt x="3520" y="6042"/>
                    </a:lnTo>
                    <a:lnTo>
                      <a:pt x="3529" y="6044"/>
                    </a:lnTo>
                    <a:lnTo>
                      <a:pt x="3533" y="6056"/>
                    </a:lnTo>
                    <a:lnTo>
                      <a:pt x="3536" y="6056"/>
                    </a:lnTo>
                    <a:lnTo>
                      <a:pt x="3540" y="6044"/>
                    </a:lnTo>
                    <a:lnTo>
                      <a:pt x="3541" y="6039"/>
                    </a:lnTo>
                    <a:lnTo>
                      <a:pt x="3539" y="6027"/>
                    </a:lnTo>
                    <a:lnTo>
                      <a:pt x="3546" y="6007"/>
                    </a:lnTo>
                    <a:lnTo>
                      <a:pt x="3550" y="5976"/>
                    </a:lnTo>
                    <a:lnTo>
                      <a:pt x="3557" y="5960"/>
                    </a:lnTo>
                    <a:lnTo>
                      <a:pt x="3560" y="5961"/>
                    </a:lnTo>
                    <a:lnTo>
                      <a:pt x="3564" y="5966"/>
                    </a:lnTo>
                    <a:lnTo>
                      <a:pt x="3565" y="5973"/>
                    </a:lnTo>
                    <a:lnTo>
                      <a:pt x="3557" y="5971"/>
                    </a:lnTo>
                    <a:lnTo>
                      <a:pt x="3555" y="5974"/>
                    </a:lnTo>
                    <a:lnTo>
                      <a:pt x="3552" y="6008"/>
                    </a:lnTo>
                    <a:lnTo>
                      <a:pt x="3557" y="6058"/>
                    </a:lnTo>
                    <a:lnTo>
                      <a:pt x="3564" y="6069"/>
                    </a:lnTo>
                    <a:cubicBezTo>
                      <a:pt x="3569" y="6065"/>
                      <a:pt x="3573" y="6061"/>
                      <a:pt x="3577" y="6057"/>
                    </a:cubicBezTo>
                    <a:lnTo>
                      <a:pt x="3587" y="6046"/>
                    </a:lnTo>
                    <a:lnTo>
                      <a:pt x="3598" y="6042"/>
                    </a:lnTo>
                    <a:lnTo>
                      <a:pt x="3610" y="6032"/>
                    </a:lnTo>
                    <a:lnTo>
                      <a:pt x="3627" y="5988"/>
                    </a:lnTo>
                    <a:lnTo>
                      <a:pt x="3627" y="5979"/>
                    </a:lnTo>
                    <a:lnTo>
                      <a:pt x="3623" y="5974"/>
                    </a:lnTo>
                    <a:lnTo>
                      <a:pt x="3624" y="5967"/>
                    </a:lnTo>
                    <a:lnTo>
                      <a:pt x="3626" y="5956"/>
                    </a:lnTo>
                    <a:lnTo>
                      <a:pt x="3628" y="5952"/>
                    </a:lnTo>
                    <a:lnTo>
                      <a:pt x="3632" y="5951"/>
                    </a:lnTo>
                    <a:lnTo>
                      <a:pt x="3644" y="5947"/>
                    </a:lnTo>
                    <a:lnTo>
                      <a:pt x="3647" y="5948"/>
                    </a:lnTo>
                    <a:cubicBezTo>
                      <a:pt x="3648" y="5947"/>
                      <a:pt x="3649" y="5947"/>
                      <a:pt x="3649" y="5946"/>
                    </a:cubicBezTo>
                    <a:lnTo>
                      <a:pt x="3653" y="5935"/>
                    </a:lnTo>
                    <a:lnTo>
                      <a:pt x="3654" y="5918"/>
                    </a:lnTo>
                    <a:lnTo>
                      <a:pt x="3652" y="5909"/>
                    </a:lnTo>
                    <a:lnTo>
                      <a:pt x="3648" y="5902"/>
                    </a:lnTo>
                    <a:lnTo>
                      <a:pt x="3647" y="5893"/>
                    </a:lnTo>
                    <a:lnTo>
                      <a:pt x="3648" y="5887"/>
                    </a:lnTo>
                    <a:lnTo>
                      <a:pt x="3650" y="5880"/>
                    </a:lnTo>
                    <a:lnTo>
                      <a:pt x="3651" y="5891"/>
                    </a:lnTo>
                    <a:lnTo>
                      <a:pt x="3653" y="5894"/>
                    </a:lnTo>
                    <a:lnTo>
                      <a:pt x="3661" y="5896"/>
                    </a:lnTo>
                    <a:lnTo>
                      <a:pt x="3664" y="5902"/>
                    </a:lnTo>
                    <a:lnTo>
                      <a:pt x="3669" y="5906"/>
                    </a:lnTo>
                    <a:lnTo>
                      <a:pt x="3679" y="5910"/>
                    </a:lnTo>
                    <a:lnTo>
                      <a:pt x="3687" y="5906"/>
                    </a:lnTo>
                    <a:lnTo>
                      <a:pt x="3700" y="5889"/>
                    </a:lnTo>
                    <a:lnTo>
                      <a:pt x="3704" y="5888"/>
                    </a:lnTo>
                    <a:lnTo>
                      <a:pt x="3709" y="5890"/>
                    </a:lnTo>
                    <a:lnTo>
                      <a:pt x="3714" y="5886"/>
                    </a:lnTo>
                    <a:lnTo>
                      <a:pt x="3720" y="5875"/>
                    </a:lnTo>
                    <a:lnTo>
                      <a:pt x="3724" y="5856"/>
                    </a:lnTo>
                    <a:lnTo>
                      <a:pt x="3721" y="5850"/>
                    </a:lnTo>
                    <a:lnTo>
                      <a:pt x="3722" y="5840"/>
                    </a:lnTo>
                    <a:lnTo>
                      <a:pt x="3743" y="5804"/>
                    </a:lnTo>
                    <a:lnTo>
                      <a:pt x="3742" y="5795"/>
                    </a:lnTo>
                    <a:lnTo>
                      <a:pt x="3733" y="5780"/>
                    </a:lnTo>
                    <a:lnTo>
                      <a:pt x="3725" y="5770"/>
                    </a:lnTo>
                    <a:lnTo>
                      <a:pt x="3708" y="5761"/>
                    </a:lnTo>
                    <a:lnTo>
                      <a:pt x="3709" y="5756"/>
                    </a:lnTo>
                    <a:lnTo>
                      <a:pt x="3721" y="5757"/>
                    </a:lnTo>
                    <a:lnTo>
                      <a:pt x="3729" y="5760"/>
                    </a:lnTo>
                    <a:lnTo>
                      <a:pt x="3743" y="5772"/>
                    </a:lnTo>
                    <a:lnTo>
                      <a:pt x="3763" y="5769"/>
                    </a:lnTo>
                    <a:lnTo>
                      <a:pt x="3786" y="5758"/>
                    </a:lnTo>
                    <a:lnTo>
                      <a:pt x="3789" y="5754"/>
                    </a:lnTo>
                    <a:lnTo>
                      <a:pt x="3786" y="5744"/>
                    </a:lnTo>
                    <a:lnTo>
                      <a:pt x="3782" y="5738"/>
                    </a:lnTo>
                    <a:lnTo>
                      <a:pt x="3769" y="5725"/>
                    </a:lnTo>
                    <a:lnTo>
                      <a:pt x="3767" y="5721"/>
                    </a:lnTo>
                    <a:lnTo>
                      <a:pt x="3772" y="5719"/>
                    </a:lnTo>
                    <a:lnTo>
                      <a:pt x="3774" y="5715"/>
                    </a:lnTo>
                    <a:lnTo>
                      <a:pt x="3774" y="5709"/>
                    </a:lnTo>
                    <a:lnTo>
                      <a:pt x="3768" y="5705"/>
                    </a:lnTo>
                    <a:lnTo>
                      <a:pt x="3750" y="5703"/>
                    </a:lnTo>
                    <a:lnTo>
                      <a:pt x="3748" y="5697"/>
                    </a:lnTo>
                    <a:lnTo>
                      <a:pt x="3760" y="5698"/>
                    </a:lnTo>
                    <a:lnTo>
                      <a:pt x="3768" y="5696"/>
                    </a:lnTo>
                    <a:lnTo>
                      <a:pt x="3781" y="5702"/>
                    </a:lnTo>
                    <a:lnTo>
                      <a:pt x="3787" y="5709"/>
                    </a:lnTo>
                    <a:lnTo>
                      <a:pt x="3809" y="5713"/>
                    </a:lnTo>
                    <a:lnTo>
                      <a:pt x="3822" y="5697"/>
                    </a:lnTo>
                    <a:lnTo>
                      <a:pt x="3833" y="5680"/>
                    </a:lnTo>
                    <a:lnTo>
                      <a:pt x="3835" y="5674"/>
                    </a:lnTo>
                    <a:lnTo>
                      <a:pt x="3830" y="5666"/>
                    </a:lnTo>
                    <a:lnTo>
                      <a:pt x="3830" y="5657"/>
                    </a:lnTo>
                    <a:lnTo>
                      <a:pt x="3837" y="5656"/>
                    </a:lnTo>
                    <a:lnTo>
                      <a:pt x="3840" y="5655"/>
                    </a:lnTo>
                    <a:lnTo>
                      <a:pt x="3849" y="5641"/>
                    </a:lnTo>
                    <a:lnTo>
                      <a:pt x="3852" y="5637"/>
                    </a:lnTo>
                    <a:lnTo>
                      <a:pt x="3854" y="5636"/>
                    </a:lnTo>
                    <a:lnTo>
                      <a:pt x="3858" y="5640"/>
                    </a:lnTo>
                    <a:lnTo>
                      <a:pt x="3859" y="5636"/>
                    </a:lnTo>
                    <a:lnTo>
                      <a:pt x="3859" y="5628"/>
                    </a:lnTo>
                    <a:lnTo>
                      <a:pt x="3858" y="5623"/>
                    </a:lnTo>
                    <a:lnTo>
                      <a:pt x="3850" y="5613"/>
                    </a:lnTo>
                    <a:lnTo>
                      <a:pt x="3843" y="5598"/>
                    </a:lnTo>
                    <a:cubicBezTo>
                      <a:pt x="3843" y="5594"/>
                      <a:pt x="3842" y="5589"/>
                      <a:pt x="3842" y="5585"/>
                    </a:cubicBezTo>
                    <a:lnTo>
                      <a:pt x="3845" y="5580"/>
                    </a:lnTo>
                    <a:lnTo>
                      <a:pt x="3847" y="5583"/>
                    </a:lnTo>
                    <a:lnTo>
                      <a:pt x="3850" y="5596"/>
                    </a:lnTo>
                    <a:lnTo>
                      <a:pt x="3854" y="5603"/>
                    </a:lnTo>
                    <a:lnTo>
                      <a:pt x="3861" y="5610"/>
                    </a:lnTo>
                    <a:lnTo>
                      <a:pt x="3875" y="5608"/>
                    </a:lnTo>
                    <a:lnTo>
                      <a:pt x="3893" y="5583"/>
                    </a:lnTo>
                    <a:lnTo>
                      <a:pt x="3892" y="5574"/>
                    </a:lnTo>
                    <a:lnTo>
                      <a:pt x="3881" y="5572"/>
                    </a:lnTo>
                    <a:cubicBezTo>
                      <a:pt x="3881" y="5571"/>
                      <a:pt x="3881" y="5570"/>
                      <a:pt x="3881" y="5570"/>
                    </a:cubicBezTo>
                    <a:lnTo>
                      <a:pt x="3887" y="5567"/>
                    </a:lnTo>
                    <a:lnTo>
                      <a:pt x="3891" y="5562"/>
                    </a:lnTo>
                    <a:lnTo>
                      <a:pt x="3893" y="5545"/>
                    </a:lnTo>
                    <a:lnTo>
                      <a:pt x="3897" y="5540"/>
                    </a:lnTo>
                    <a:lnTo>
                      <a:pt x="3904" y="5545"/>
                    </a:lnTo>
                    <a:lnTo>
                      <a:pt x="3915" y="5546"/>
                    </a:lnTo>
                    <a:lnTo>
                      <a:pt x="3923" y="5532"/>
                    </a:lnTo>
                    <a:lnTo>
                      <a:pt x="3932" y="5516"/>
                    </a:lnTo>
                    <a:lnTo>
                      <a:pt x="3939" y="5507"/>
                    </a:lnTo>
                    <a:lnTo>
                      <a:pt x="3947" y="5500"/>
                    </a:lnTo>
                    <a:lnTo>
                      <a:pt x="3956" y="5486"/>
                    </a:lnTo>
                    <a:lnTo>
                      <a:pt x="3951" y="5482"/>
                    </a:lnTo>
                    <a:lnTo>
                      <a:pt x="3942" y="5482"/>
                    </a:lnTo>
                    <a:lnTo>
                      <a:pt x="3958" y="5474"/>
                    </a:lnTo>
                    <a:lnTo>
                      <a:pt x="3977" y="5459"/>
                    </a:lnTo>
                    <a:lnTo>
                      <a:pt x="3988" y="5441"/>
                    </a:lnTo>
                    <a:cubicBezTo>
                      <a:pt x="3988" y="5438"/>
                      <a:pt x="3987" y="5434"/>
                      <a:pt x="3986" y="5431"/>
                    </a:cubicBezTo>
                    <a:lnTo>
                      <a:pt x="3981" y="5421"/>
                    </a:lnTo>
                    <a:lnTo>
                      <a:pt x="3972" y="5412"/>
                    </a:lnTo>
                    <a:lnTo>
                      <a:pt x="3974" y="5408"/>
                    </a:lnTo>
                    <a:lnTo>
                      <a:pt x="3978" y="5410"/>
                    </a:lnTo>
                    <a:lnTo>
                      <a:pt x="3990" y="5418"/>
                    </a:lnTo>
                    <a:lnTo>
                      <a:pt x="4003" y="5418"/>
                    </a:lnTo>
                    <a:lnTo>
                      <a:pt x="4011" y="5410"/>
                    </a:lnTo>
                    <a:lnTo>
                      <a:pt x="4016" y="5400"/>
                    </a:lnTo>
                    <a:lnTo>
                      <a:pt x="4024" y="5377"/>
                    </a:lnTo>
                    <a:lnTo>
                      <a:pt x="4021" y="5369"/>
                    </a:lnTo>
                    <a:lnTo>
                      <a:pt x="4017" y="5369"/>
                    </a:lnTo>
                    <a:lnTo>
                      <a:pt x="4013" y="5368"/>
                    </a:lnTo>
                    <a:lnTo>
                      <a:pt x="4008" y="5368"/>
                    </a:lnTo>
                    <a:lnTo>
                      <a:pt x="3977" y="5378"/>
                    </a:lnTo>
                    <a:lnTo>
                      <a:pt x="3966" y="5384"/>
                    </a:lnTo>
                    <a:lnTo>
                      <a:pt x="3952" y="5388"/>
                    </a:lnTo>
                    <a:lnTo>
                      <a:pt x="3946" y="5392"/>
                    </a:lnTo>
                    <a:lnTo>
                      <a:pt x="3941" y="5398"/>
                    </a:lnTo>
                    <a:lnTo>
                      <a:pt x="3937" y="5404"/>
                    </a:lnTo>
                    <a:lnTo>
                      <a:pt x="3934" y="5414"/>
                    </a:lnTo>
                    <a:lnTo>
                      <a:pt x="3931" y="5414"/>
                    </a:lnTo>
                    <a:lnTo>
                      <a:pt x="3937" y="5396"/>
                    </a:lnTo>
                    <a:lnTo>
                      <a:pt x="3937" y="5388"/>
                    </a:lnTo>
                    <a:lnTo>
                      <a:pt x="3935" y="5384"/>
                    </a:lnTo>
                    <a:lnTo>
                      <a:pt x="3933" y="5381"/>
                    </a:lnTo>
                    <a:lnTo>
                      <a:pt x="3929" y="5381"/>
                    </a:lnTo>
                    <a:lnTo>
                      <a:pt x="3916" y="5387"/>
                    </a:lnTo>
                    <a:lnTo>
                      <a:pt x="3910" y="5391"/>
                    </a:lnTo>
                    <a:lnTo>
                      <a:pt x="3905" y="5396"/>
                    </a:lnTo>
                    <a:lnTo>
                      <a:pt x="3895" y="5410"/>
                    </a:lnTo>
                    <a:lnTo>
                      <a:pt x="3891" y="5417"/>
                    </a:lnTo>
                    <a:lnTo>
                      <a:pt x="3890" y="5426"/>
                    </a:lnTo>
                    <a:lnTo>
                      <a:pt x="3886" y="5437"/>
                    </a:lnTo>
                    <a:lnTo>
                      <a:pt x="3880" y="5451"/>
                    </a:lnTo>
                    <a:lnTo>
                      <a:pt x="3877" y="5456"/>
                    </a:lnTo>
                    <a:lnTo>
                      <a:pt x="3875" y="5455"/>
                    </a:lnTo>
                    <a:lnTo>
                      <a:pt x="3885" y="5429"/>
                    </a:lnTo>
                    <a:lnTo>
                      <a:pt x="3886" y="5421"/>
                    </a:lnTo>
                    <a:lnTo>
                      <a:pt x="3883" y="5412"/>
                    </a:lnTo>
                    <a:lnTo>
                      <a:pt x="3880" y="5413"/>
                    </a:lnTo>
                    <a:lnTo>
                      <a:pt x="3864" y="5433"/>
                    </a:lnTo>
                    <a:lnTo>
                      <a:pt x="3861" y="5434"/>
                    </a:lnTo>
                    <a:lnTo>
                      <a:pt x="3865" y="5422"/>
                    </a:lnTo>
                    <a:lnTo>
                      <a:pt x="3860" y="5423"/>
                    </a:lnTo>
                    <a:lnTo>
                      <a:pt x="3849" y="5429"/>
                    </a:lnTo>
                    <a:lnTo>
                      <a:pt x="3844" y="5429"/>
                    </a:lnTo>
                    <a:lnTo>
                      <a:pt x="3845" y="5423"/>
                    </a:lnTo>
                    <a:lnTo>
                      <a:pt x="3845" y="5421"/>
                    </a:lnTo>
                    <a:lnTo>
                      <a:pt x="3843" y="5422"/>
                    </a:lnTo>
                    <a:lnTo>
                      <a:pt x="3834" y="5431"/>
                    </a:lnTo>
                    <a:lnTo>
                      <a:pt x="3831" y="5436"/>
                    </a:lnTo>
                    <a:lnTo>
                      <a:pt x="3829" y="5441"/>
                    </a:lnTo>
                    <a:lnTo>
                      <a:pt x="3827" y="5452"/>
                    </a:lnTo>
                    <a:lnTo>
                      <a:pt x="3824" y="5464"/>
                    </a:lnTo>
                    <a:lnTo>
                      <a:pt x="3821" y="5466"/>
                    </a:lnTo>
                    <a:lnTo>
                      <a:pt x="3819" y="5456"/>
                    </a:lnTo>
                    <a:lnTo>
                      <a:pt x="3815" y="5457"/>
                    </a:lnTo>
                    <a:lnTo>
                      <a:pt x="3816" y="5442"/>
                    </a:lnTo>
                    <a:lnTo>
                      <a:pt x="3815" y="5441"/>
                    </a:lnTo>
                    <a:lnTo>
                      <a:pt x="3812" y="5443"/>
                    </a:lnTo>
                    <a:lnTo>
                      <a:pt x="3807" y="5449"/>
                    </a:lnTo>
                    <a:lnTo>
                      <a:pt x="3808" y="5440"/>
                    </a:lnTo>
                    <a:lnTo>
                      <a:pt x="3806" y="5437"/>
                    </a:lnTo>
                    <a:lnTo>
                      <a:pt x="3797" y="5437"/>
                    </a:lnTo>
                    <a:cubicBezTo>
                      <a:pt x="3796" y="5437"/>
                      <a:pt x="3794" y="5438"/>
                      <a:pt x="3793" y="5439"/>
                    </a:cubicBezTo>
                    <a:lnTo>
                      <a:pt x="3790" y="5449"/>
                    </a:lnTo>
                    <a:lnTo>
                      <a:pt x="3787" y="5449"/>
                    </a:lnTo>
                    <a:lnTo>
                      <a:pt x="3784" y="5441"/>
                    </a:lnTo>
                    <a:lnTo>
                      <a:pt x="3781" y="5437"/>
                    </a:lnTo>
                    <a:lnTo>
                      <a:pt x="3776" y="5440"/>
                    </a:lnTo>
                    <a:lnTo>
                      <a:pt x="3769" y="5448"/>
                    </a:lnTo>
                    <a:lnTo>
                      <a:pt x="3758" y="5464"/>
                    </a:lnTo>
                    <a:lnTo>
                      <a:pt x="3752" y="5470"/>
                    </a:lnTo>
                    <a:lnTo>
                      <a:pt x="3747" y="5474"/>
                    </a:lnTo>
                    <a:lnTo>
                      <a:pt x="3741" y="5478"/>
                    </a:lnTo>
                    <a:lnTo>
                      <a:pt x="3725" y="5483"/>
                    </a:lnTo>
                    <a:cubicBezTo>
                      <a:pt x="3725" y="5483"/>
                      <a:pt x="3726" y="5482"/>
                      <a:pt x="3725" y="5482"/>
                    </a:cubicBezTo>
                    <a:lnTo>
                      <a:pt x="3745" y="5466"/>
                    </a:lnTo>
                    <a:lnTo>
                      <a:pt x="3750" y="5461"/>
                    </a:lnTo>
                    <a:lnTo>
                      <a:pt x="3757" y="5451"/>
                    </a:lnTo>
                    <a:lnTo>
                      <a:pt x="3766" y="5437"/>
                    </a:lnTo>
                    <a:lnTo>
                      <a:pt x="3772" y="5427"/>
                    </a:lnTo>
                    <a:lnTo>
                      <a:pt x="3774" y="5419"/>
                    </a:lnTo>
                    <a:lnTo>
                      <a:pt x="3773" y="5414"/>
                    </a:lnTo>
                    <a:lnTo>
                      <a:pt x="3763" y="5411"/>
                    </a:lnTo>
                    <a:lnTo>
                      <a:pt x="3758" y="5412"/>
                    </a:lnTo>
                    <a:lnTo>
                      <a:pt x="3748" y="5415"/>
                    </a:lnTo>
                    <a:lnTo>
                      <a:pt x="3735" y="5421"/>
                    </a:lnTo>
                    <a:lnTo>
                      <a:pt x="3725" y="5417"/>
                    </a:lnTo>
                    <a:lnTo>
                      <a:pt x="3720" y="5406"/>
                    </a:lnTo>
                    <a:lnTo>
                      <a:pt x="3714" y="5398"/>
                    </a:lnTo>
                    <a:lnTo>
                      <a:pt x="3704" y="5394"/>
                    </a:lnTo>
                    <a:lnTo>
                      <a:pt x="3691" y="5384"/>
                    </a:lnTo>
                    <a:lnTo>
                      <a:pt x="3677" y="5377"/>
                    </a:lnTo>
                    <a:lnTo>
                      <a:pt x="3673" y="5377"/>
                    </a:lnTo>
                    <a:lnTo>
                      <a:pt x="3666" y="5381"/>
                    </a:lnTo>
                    <a:lnTo>
                      <a:pt x="3657" y="5386"/>
                    </a:lnTo>
                    <a:lnTo>
                      <a:pt x="3645" y="5392"/>
                    </a:lnTo>
                    <a:lnTo>
                      <a:pt x="3647" y="5388"/>
                    </a:lnTo>
                    <a:lnTo>
                      <a:pt x="3661" y="5379"/>
                    </a:lnTo>
                    <a:lnTo>
                      <a:pt x="3666" y="5375"/>
                    </a:lnTo>
                    <a:lnTo>
                      <a:pt x="3681" y="5363"/>
                    </a:lnTo>
                    <a:lnTo>
                      <a:pt x="3700" y="5344"/>
                    </a:lnTo>
                    <a:lnTo>
                      <a:pt x="3703" y="5340"/>
                    </a:lnTo>
                    <a:lnTo>
                      <a:pt x="3697" y="5341"/>
                    </a:lnTo>
                    <a:lnTo>
                      <a:pt x="3689" y="5345"/>
                    </a:lnTo>
                    <a:lnTo>
                      <a:pt x="3683" y="5346"/>
                    </a:lnTo>
                    <a:lnTo>
                      <a:pt x="3665" y="5346"/>
                    </a:lnTo>
                    <a:lnTo>
                      <a:pt x="3663" y="5343"/>
                    </a:lnTo>
                    <a:lnTo>
                      <a:pt x="3682" y="5342"/>
                    </a:lnTo>
                    <a:lnTo>
                      <a:pt x="3686" y="5341"/>
                    </a:lnTo>
                    <a:cubicBezTo>
                      <a:pt x="3688" y="5340"/>
                      <a:pt x="3690" y="5339"/>
                      <a:pt x="3691" y="5338"/>
                    </a:cubicBezTo>
                    <a:lnTo>
                      <a:pt x="3709" y="5316"/>
                    </a:lnTo>
                    <a:lnTo>
                      <a:pt x="3713" y="5310"/>
                    </a:lnTo>
                    <a:lnTo>
                      <a:pt x="3710" y="5304"/>
                    </a:lnTo>
                    <a:lnTo>
                      <a:pt x="3699" y="5306"/>
                    </a:lnTo>
                    <a:lnTo>
                      <a:pt x="3666" y="5320"/>
                    </a:lnTo>
                    <a:lnTo>
                      <a:pt x="3653" y="5324"/>
                    </a:lnTo>
                    <a:lnTo>
                      <a:pt x="3647" y="5324"/>
                    </a:lnTo>
                    <a:lnTo>
                      <a:pt x="3641" y="5320"/>
                    </a:lnTo>
                    <a:lnTo>
                      <a:pt x="3634" y="5301"/>
                    </a:lnTo>
                    <a:lnTo>
                      <a:pt x="3621" y="5286"/>
                    </a:lnTo>
                    <a:lnTo>
                      <a:pt x="3625" y="5284"/>
                    </a:lnTo>
                    <a:lnTo>
                      <a:pt x="3632" y="5287"/>
                    </a:lnTo>
                    <a:lnTo>
                      <a:pt x="3637" y="5294"/>
                    </a:lnTo>
                    <a:lnTo>
                      <a:pt x="3644" y="5309"/>
                    </a:lnTo>
                    <a:lnTo>
                      <a:pt x="3650" y="5316"/>
                    </a:lnTo>
                    <a:lnTo>
                      <a:pt x="3663" y="5316"/>
                    </a:lnTo>
                    <a:lnTo>
                      <a:pt x="3673" y="5313"/>
                    </a:lnTo>
                    <a:lnTo>
                      <a:pt x="3698" y="5301"/>
                    </a:lnTo>
                    <a:lnTo>
                      <a:pt x="3710" y="5293"/>
                    </a:lnTo>
                    <a:lnTo>
                      <a:pt x="3716" y="5288"/>
                    </a:lnTo>
                    <a:lnTo>
                      <a:pt x="3720" y="5283"/>
                    </a:lnTo>
                    <a:lnTo>
                      <a:pt x="3725" y="5273"/>
                    </a:lnTo>
                    <a:lnTo>
                      <a:pt x="3747" y="5253"/>
                    </a:lnTo>
                    <a:lnTo>
                      <a:pt x="3752" y="5246"/>
                    </a:lnTo>
                    <a:lnTo>
                      <a:pt x="3757" y="5237"/>
                    </a:lnTo>
                    <a:lnTo>
                      <a:pt x="3763" y="5225"/>
                    </a:lnTo>
                    <a:lnTo>
                      <a:pt x="3766" y="5216"/>
                    </a:lnTo>
                    <a:lnTo>
                      <a:pt x="3768" y="5210"/>
                    </a:lnTo>
                    <a:lnTo>
                      <a:pt x="3764" y="5191"/>
                    </a:lnTo>
                    <a:lnTo>
                      <a:pt x="3765" y="5180"/>
                    </a:lnTo>
                    <a:lnTo>
                      <a:pt x="3763" y="5172"/>
                    </a:lnTo>
                    <a:lnTo>
                      <a:pt x="3761" y="5165"/>
                    </a:lnTo>
                    <a:lnTo>
                      <a:pt x="3756" y="5159"/>
                    </a:lnTo>
                    <a:lnTo>
                      <a:pt x="3737" y="5149"/>
                    </a:lnTo>
                    <a:lnTo>
                      <a:pt x="3730" y="5142"/>
                    </a:lnTo>
                    <a:lnTo>
                      <a:pt x="3731" y="5133"/>
                    </a:lnTo>
                    <a:lnTo>
                      <a:pt x="3737" y="5116"/>
                    </a:lnTo>
                    <a:lnTo>
                      <a:pt x="3739" y="5104"/>
                    </a:lnTo>
                    <a:lnTo>
                      <a:pt x="3743" y="5101"/>
                    </a:lnTo>
                    <a:lnTo>
                      <a:pt x="3748" y="5113"/>
                    </a:lnTo>
                    <a:lnTo>
                      <a:pt x="3754" y="5118"/>
                    </a:lnTo>
                    <a:lnTo>
                      <a:pt x="3757" y="5118"/>
                    </a:lnTo>
                    <a:lnTo>
                      <a:pt x="3761" y="5116"/>
                    </a:lnTo>
                    <a:cubicBezTo>
                      <a:pt x="3763" y="5116"/>
                      <a:pt x="3764" y="5115"/>
                      <a:pt x="3765" y="5114"/>
                    </a:cubicBezTo>
                    <a:lnTo>
                      <a:pt x="3767" y="5113"/>
                    </a:lnTo>
                    <a:lnTo>
                      <a:pt x="3769" y="5115"/>
                    </a:lnTo>
                    <a:lnTo>
                      <a:pt x="3767" y="5119"/>
                    </a:lnTo>
                    <a:lnTo>
                      <a:pt x="3751" y="5137"/>
                    </a:lnTo>
                    <a:lnTo>
                      <a:pt x="3750" y="5140"/>
                    </a:lnTo>
                    <a:lnTo>
                      <a:pt x="3751" y="5143"/>
                    </a:lnTo>
                    <a:lnTo>
                      <a:pt x="3757" y="5145"/>
                    </a:lnTo>
                    <a:lnTo>
                      <a:pt x="3765" y="5142"/>
                    </a:lnTo>
                    <a:lnTo>
                      <a:pt x="3777" y="5136"/>
                    </a:lnTo>
                    <a:lnTo>
                      <a:pt x="3784" y="5132"/>
                    </a:lnTo>
                    <a:lnTo>
                      <a:pt x="3788" y="5133"/>
                    </a:lnTo>
                    <a:lnTo>
                      <a:pt x="3790" y="5132"/>
                    </a:lnTo>
                    <a:lnTo>
                      <a:pt x="3799" y="5121"/>
                    </a:lnTo>
                    <a:lnTo>
                      <a:pt x="3804" y="5119"/>
                    </a:lnTo>
                    <a:lnTo>
                      <a:pt x="3818" y="5117"/>
                    </a:lnTo>
                    <a:lnTo>
                      <a:pt x="3822" y="5115"/>
                    </a:lnTo>
                    <a:lnTo>
                      <a:pt x="3827" y="5107"/>
                    </a:lnTo>
                    <a:lnTo>
                      <a:pt x="3826" y="5083"/>
                    </a:lnTo>
                    <a:lnTo>
                      <a:pt x="3833" y="5076"/>
                    </a:lnTo>
                    <a:lnTo>
                      <a:pt x="3847" y="5067"/>
                    </a:lnTo>
                    <a:lnTo>
                      <a:pt x="3859" y="5062"/>
                    </a:lnTo>
                    <a:lnTo>
                      <a:pt x="3868" y="5061"/>
                    </a:lnTo>
                    <a:lnTo>
                      <a:pt x="3876" y="5058"/>
                    </a:lnTo>
                    <a:lnTo>
                      <a:pt x="3883" y="5052"/>
                    </a:lnTo>
                    <a:lnTo>
                      <a:pt x="3897" y="5038"/>
                    </a:lnTo>
                    <a:lnTo>
                      <a:pt x="3905" y="5030"/>
                    </a:lnTo>
                    <a:lnTo>
                      <a:pt x="3912" y="5020"/>
                    </a:lnTo>
                    <a:lnTo>
                      <a:pt x="3916" y="5011"/>
                    </a:lnTo>
                    <a:lnTo>
                      <a:pt x="3918" y="4966"/>
                    </a:lnTo>
                    <a:lnTo>
                      <a:pt x="3917" y="4955"/>
                    </a:lnTo>
                    <a:lnTo>
                      <a:pt x="3918" y="4941"/>
                    </a:lnTo>
                    <a:lnTo>
                      <a:pt x="3925" y="4935"/>
                    </a:lnTo>
                    <a:lnTo>
                      <a:pt x="3924" y="4947"/>
                    </a:lnTo>
                    <a:lnTo>
                      <a:pt x="3926" y="4991"/>
                    </a:lnTo>
                    <a:lnTo>
                      <a:pt x="3929" y="5003"/>
                    </a:lnTo>
                    <a:lnTo>
                      <a:pt x="3936" y="5009"/>
                    </a:lnTo>
                    <a:lnTo>
                      <a:pt x="3943" y="5007"/>
                    </a:lnTo>
                    <a:lnTo>
                      <a:pt x="3947" y="5005"/>
                    </a:lnTo>
                    <a:lnTo>
                      <a:pt x="3954" y="5000"/>
                    </a:lnTo>
                    <a:lnTo>
                      <a:pt x="3958" y="4997"/>
                    </a:lnTo>
                    <a:lnTo>
                      <a:pt x="3967" y="4984"/>
                    </a:lnTo>
                    <a:lnTo>
                      <a:pt x="3974" y="4977"/>
                    </a:lnTo>
                    <a:lnTo>
                      <a:pt x="3983" y="4970"/>
                    </a:lnTo>
                    <a:cubicBezTo>
                      <a:pt x="3985" y="4968"/>
                      <a:pt x="3988" y="4966"/>
                      <a:pt x="3991" y="4964"/>
                    </a:cubicBezTo>
                    <a:lnTo>
                      <a:pt x="3998" y="4960"/>
                    </a:lnTo>
                    <a:lnTo>
                      <a:pt x="4010" y="4954"/>
                    </a:lnTo>
                    <a:lnTo>
                      <a:pt x="4029" y="4948"/>
                    </a:lnTo>
                    <a:lnTo>
                      <a:pt x="4033" y="4948"/>
                    </a:lnTo>
                    <a:lnTo>
                      <a:pt x="4038" y="4948"/>
                    </a:lnTo>
                    <a:lnTo>
                      <a:pt x="4044" y="4951"/>
                    </a:lnTo>
                    <a:lnTo>
                      <a:pt x="4050" y="4952"/>
                    </a:lnTo>
                    <a:lnTo>
                      <a:pt x="4055" y="4951"/>
                    </a:lnTo>
                    <a:lnTo>
                      <a:pt x="4060" y="4948"/>
                    </a:lnTo>
                    <a:lnTo>
                      <a:pt x="4067" y="4942"/>
                    </a:lnTo>
                    <a:lnTo>
                      <a:pt x="4080" y="4929"/>
                    </a:lnTo>
                    <a:lnTo>
                      <a:pt x="4085" y="4923"/>
                    </a:lnTo>
                    <a:lnTo>
                      <a:pt x="4087" y="4917"/>
                    </a:lnTo>
                    <a:lnTo>
                      <a:pt x="4085" y="4913"/>
                    </a:lnTo>
                    <a:lnTo>
                      <a:pt x="4080" y="4914"/>
                    </a:lnTo>
                    <a:lnTo>
                      <a:pt x="4070" y="4918"/>
                    </a:lnTo>
                    <a:lnTo>
                      <a:pt x="4064" y="4920"/>
                    </a:lnTo>
                    <a:lnTo>
                      <a:pt x="4062" y="4914"/>
                    </a:lnTo>
                    <a:lnTo>
                      <a:pt x="4055" y="4909"/>
                    </a:lnTo>
                    <a:lnTo>
                      <a:pt x="4054" y="4904"/>
                    </a:lnTo>
                    <a:lnTo>
                      <a:pt x="4057" y="4893"/>
                    </a:lnTo>
                    <a:lnTo>
                      <a:pt x="4063" y="4885"/>
                    </a:lnTo>
                    <a:cubicBezTo>
                      <a:pt x="4067" y="4883"/>
                      <a:pt x="4069" y="4881"/>
                      <a:pt x="4072" y="4879"/>
                    </a:cubicBezTo>
                    <a:lnTo>
                      <a:pt x="4078" y="4873"/>
                    </a:lnTo>
                    <a:lnTo>
                      <a:pt x="4081" y="4869"/>
                    </a:lnTo>
                    <a:lnTo>
                      <a:pt x="4086" y="4859"/>
                    </a:lnTo>
                    <a:lnTo>
                      <a:pt x="4085" y="4851"/>
                    </a:lnTo>
                    <a:lnTo>
                      <a:pt x="4081" y="4841"/>
                    </a:lnTo>
                    <a:lnTo>
                      <a:pt x="4082" y="4826"/>
                    </a:lnTo>
                    <a:lnTo>
                      <a:pt x="4092" y="4794"/>
                    </a:lnTo>
                    <a:lnTo>
                      <a:pt x="4096" y="4780"/>
                    </a:lnTo>
                    <a:lnTo>
                      <a:pt x="4096" y="4766"/>
                    </a:lnTo>
                    <a:lnTo>
                      <a:pt x="4097" y="4760"/>
                    </a:lnTo>
                    <a:lnTo>
                      <a:pt x="4106" y="4744"/>
                    </a:lnTo>
                    <a:lnTo>
                      <a:pt x="4125" y="4717"/>
                    </a:lnTo>
                    <a:lnTo>
                      <a:pt x="4130" y="4715"/>
                    </a:lnTo>
                    <a:lnTo>
                      <a:pt x="4135" y="4719"/>
                    </a:lnTo>
                    <a:cubicBezTo>
                      <a:pt x="4136" y="4718"/>
                      <a:pt x="4136" y="4718"/>
                      <a:pt x="4137" y="4717"/>
                    </a:cubicBezTo>
                    <a:lnTo>
                      <a:pt x="4139" y="4704"/>
                    </a:lnTo>
                    <a:lnTo>
                      <a:pt x="4141" y="4698"/>
                    </a:lnTo>
                    <a:lnTo>
                      <a:pt x="4145" y="4696"/>
                    </a:lnTo>
                    <a:lnTo>
                      <a:pt x="4155" y="4698"/>
                    </a:lnTo>
                    <a:lnTo>
                      <a:pt x="4158" y="4703"/>
                    </a:lnTo>
                    <a:lnTo>
                      <a:pt x="4162" y="4704"/>
                    </a:lnTo>
                    <a:lnTo>
                      <a:pt x="4165" y="4702"/>
                    </a:lnTo>
                    <a:lnTo>
                      <a:pt x="4169" y="4698"/>
                    </a:lnTo>
                    <a:lnTo>
                      <a:pt x="4181" y="4673"/>
                    </a:lnTo>
                    <a:lnTo>
                      <a:pt x="4179" y="4670"/>
                    </a:lnTo>
                    <a:lnTo>
                      <a:pt x="4172" y="4671"/>
                    </a:lnTo>
                    <a:lnTo>
                      <a:pt x="4168" y="4668"/>
                    </a:lnTo>
                    <a:lnTo>
                      <a:pt x="4164" y="4656"/>
                    </a:lnTo>
                    <a:lnTo>
                      <a:pt x="4166" y="4652"/>
                    </a:lnTo>
                    <a:lnTo>
                      <a:pt x="4173" y="4661"/>
                    </a:lnTo>
                    <a:lnTo>
                      <a:pt x="4177" y="4661"/>
                    </a:lnTo>
                    <a:lnTo>
                      <a:pt x="4179" y="4661"/>
                    </a:lnTo>
                    <a:lnTo>
                      <a:pt x="4187" y="4653"/>
                    </a:lnTo>
                    <a:lnTo>
                      <a:pt x="4191" y="4647"/>
                    </a:lnTo>
                    <a:lnTo>
                      <a:pt x="4198" y="4638"/>
                    </a:lnTo>
                    <a:lnTo>
                      <a:pt x="4203" y="4631"/>
                    </a:lnTo>
                    <a:lnTo>
                      <a:pt x="4212" y="4616"/>
                    </a:lnTo>
                    <a:lnTo>
                      <a:pt x="4218" y="4601"/>
                    </a:lnTo>
                    <a:lnTo>
                      <a:pt x="4216" y="4597"/>
                    </a:lnTo>
                    <a:lnTo>
                      <a:pt x="4208" y="4594"/>
                    </a:lnTo>
                    <a:lnTo>
                      <a:pt x="4205" y="4591"/>
                    </a:lnTo>
                    <a:lnTo>
                      <a:pt x="4205" y="4588"/>
                    </a:lnTo>
                    <a:lnTo>
                      <a:pt x="4223" y="4585"/>
                    </a:lnTo>
                    <a:lnTo>
                      <a:pt x="4235" y="4581"/>
                    </a:lnTo>
                    <a:cubicBezTo>
                      <a:pt x="4236" y="4580"/>
                      <a:pt x="4238" y="4579"/>
                      <a:pt x="4239" y="4579"/>
                    </a:cubicBezTo>
                    <a:lnTo>
                      <a:pt x="4243" y="4575"/>
                    </a:lnTo>
                    <a:cubicBezTo>
                      <a:pt x="4243" y="4575"/>
                      <a:pt x="4249" y="4570"/>
                      <a:pt x="4249" y="4570"/>
                    </a:cubicBezTo>
                    <a:lnTo>
                      <a:pt x="4250" y="4567"/>
                    </a:lnTo>
                    <a:lnTo>
                      <a:pt x="4252" y="4562"/>
                    </a:lnTo>
                    <a:lnTo>
                      <a:pt x="4251" y="4552"/>
                    </a:lnTo>
                    <a:lnTo>
                      <a:pt x="4260" y="4538"/>
                    </a:lnTo>
                    <a:lnTo>
                      <a:pt x="4263" y="4532"/>
                    </a:lnTo>
                    <a:lnTo>
                      <a:pt x="4276" y="4513"/>
                    </a:lnTo>
                    <a:lnTo>
                      <a:pt x="4284" y="4501"/>
                    </a:lnTo>
                    <a:lnTo>
                      <a:pt x="4292" y="4487"/>
                    </a:lnTo>
                    <a:lnTo>
                      <a:pt x="4306" y="4463"/>
                    </a:lnTo>
                    <a:lnTo>
                      <a:pt x="4309" y="4456"/>
                    </a:lnTo>
                    <a:lnTo>
                      <a:pt x="4309" y="4452"/>
                    </a:lnTo>
                    <a:lnTo>
                      <a:pt x="4304" y="4446"/>
                    </a:lnTo>
                    <a:lnTo>
                      <a:pt x="4294" y="4439"/>
                    </a:lnTo>
                    <a:lnTo>
                      <a:pt x="4287" y="4431"/>
                    </a:lnTo>
                    <a:lnTo>
                      <a:pt x="4280" y="4418"/>
                    </a:lnTo>
                    <a:lnTo>
                      <a:pt x="4271" y="4408"/>
                    </a:lnTo>
                    <a:lnTo>
                      <a:pt x="4267" y="4406"/>
                    </a:lnTo>
                    <a:lnTo>
                      <a:pt x="4257" y="4418"/>
                    </a:lnTo>
                    <a:lnTo>
                      <a:pt x="4256" y="4417"/>
                    </a:lnTo>
                    <a:lnTo>
                      <a:pt x="4275" y="4385"/>
                    </a:lnTo>
                    <a:lnTo>
                      <a:pt x="4282" y="4373"/>
                    </a:lnTo>
                    <a:lnTo>
                      <a:pt x="4283" y="4366"/>
                    </a:lnTo>
                    <a:lnTo>
                      <a:pt x="4291" y="4344"/>
                    </a:lnTo>
                    <a:lnTo>
                      <a:pt x="4291" y="4340"/>
                    </a:lnTo>
                    <a:lnTo>
                      <a:pt x="4288" y="4335"/>
                    </a:lnTo>
                    <a:lnTo>
                      <a:pt x="4273" y="4321"/>
                    </a:lnTo>
                    <a:lnTo>
                      <a:pt x="4275" y="4319"/>
                    </a:lnTo>
                    <a:lnTo>
                      <a:pt x="4284" y="4324"/>
                    </a:lnTo>
                    <a:lnTo>
                      <a:pt x="4295" y="4307"/>
                    </a:lnTo>
                    <a:lnTo>
                      <a:pt x="4326" y="4233"/>
                    </a:lnTo>
                    <a:lnTo>
                      <a:pt x="4338" y="4207"/>
                    </a:lnTo>
                    <a:lnTo>
                      <a:pt x="4346" y="4179"/>
                    </a:lnTo>
                    <a:lnTo>
                      <a:pt x="4350" y="4165"/>
                    </a:lnTo>
                    <a:lnTo>
                      <a:pt x="4346" y="4151"/>
                    </a:lnTo>
                    <a:lnTo>
                      <a:pt x="4333" y="4136"/>
                    </a:lnTo>
                    <a:lnTo>
                      <a:pt x="4323" y="4130"/>
                    </a:lnTo>
                    <a:lnTo>
                      <a:pt x="4318" y="4130"/>
                    </a:lnTo>
                    <a:lnTo>
                      <a:pt x="4312" y="4131"/>
                    </a:lnTo>
                    <a:lnTo>
                      <a:pt x="4301" y="4136"/>
                    </a:lnTo>
                    <a:lnTo>
                      <a:pt x="4284" y="4145"/>
                    </a:lnTo>
                    <a:lnTo>
                      <a:pt x="4254" y="4165"/>
                    </a:lnTo>
                    <a:lnTo>
                      <a:pt x="4239" y="4178"/>
                    </a:lnTo>
                    <a:lnTo>
                      <a:pt x="4227" y="4190"/>
                    </a:lnTo>
                    <a:lnTo>
                      <a:pt x="4221" y="4197"/>
                    </a:lnTo>
                    <a:lnTo>
                      <a:pt x="4215" y="4206"/>
                    </a:lnTo>
                    <a:lnTo>
                      <a:pt x="4203" y="4221"/>
                    </a:lnTo>
                    <a:lnTo>
                      <a:pt x="4189" y="4241"/>
                    </a:lnTo>
                    <a:lnTo>
                      <a:pt x="4179" y="4237"/>
                    </a:lnTo>
                    <a:lnTo>
                      <a:pt x="4173" y="4234"/>
                    </a:lnTo>
                    <a:lnTo>
                      <a:pt x="4166" y="4237"/>
                    </a:lnTo>
                    <a:lnTo>
                      <a:pt x="4141" y="4252"/>
                    </a:lnTo>
                    <a:lnTo>
                      <a:pt x="4137" y="4254"/>
                    </a:lnTo>
                    <a:lnTo>
                      <a:pt x="4130" y="4256"/>
                    </a:lnTo>
                    <a:lnTo>
                      <a:pt x="4119" y="4257"/>
                    </a:lnTo>
                    <a:lnTo>
                      <a:pt x="4108" y="4256"/>
                    </a:lnTo>
                    <a:lnTo>
                      <a:pt x="4087" y="4251"/>
                    </a:lnTo>
                    <a:lnTo>
                      <a:pt x="4083" y="4251"/>
                    </a:lnTo>
                    <a:lnTo>
                      <a:pt x="4080" y="4257"/>
                    </a:lnTo>
                    <a:lnTo>
                      <a:pt x="4080" y="4266"/>
                    </a:lnTo>
                    <a:lnTo>
                      <a:pt x="4074" y="4280"/>
                    </a:lnTo>
                    <a:lnTo>
                      <a:pt x="4076" y="4298"/>
                    </a:lnTo>
                    <a:lnTo>
                      <a:pt x="4074" y="4300"/>
                    </a:lnTo>
                    <a:lnTo>
                      <a:pt x="4072" y="4297"/>
                    </a:lnTo>
                    <a:lnTo>
                      <a:pt x="4060" y="4298"/>
                    </a:lnTo>
                    <a:lnTo>
                      <a:pt x="4058" y="4299"/>
                    </a:lnTo>
                    <a:lnTo>
                      <a:pt x="4056" y="4298"/>
                    </a:lnTo>
                    <a:lnTo>
                      <a:pt x="4050" y="4299"/>
                    </a:lnTo>
                    <a:lnTo>
                      <a:pt x="4040" y="4310"/>
                    </a:lnTo>
                    <a:lnTo>
                      <a:pt x="4037" y="4317"/>
                    </a:lnTo>
                    <a:lnTo>
                      <a:pt x="4035" y="4328"/>
                    </a:lnTo>
                    <a:lnTo>
                      <a:pt x="4032" y="4330"/>
                    </a:lnTo>
                    <a:lnTo>
                      <a:pt x="4028" y="4326"/>
                    </a:lnTo>
                    <a:lnTo>
                      <a:pt x="4017" y="4326"/>
                    </a:lnTo>
                    <a:lnTo>
                      <a:pt x="4006" y="4334"/>
                    </a:lnTo>
                    <a:lnTo>
                      <a:pt x="3971" y="4369"/>
                    </a:lnTo>
                    <a:lnTo>
                      <a:pt x="3970" y="4370"/>
                    </a:lnTo>
                    <a:lnTo>
                      <a:pt x="3966" y="4363"/>
                    </a:lnTo>
                    <a:lnTo>
                      <a:pt x="3964" y="4363"/>
                    </a:lnTo>
                    <a:lnTo>
                      <a:pt x="3960" y="4369"/>
                    </a:lnTo>
                    <a:lnTo>
                      <a:pt x="3954" y="4390"/>
                    </a:lnTo>
                    <a:lnTo>
                      <a:pt x="3951" y="4393"/>
                    </a:lnTo>
                    <a:lnTo>
                      <a:pt x="3937" y="4396"/>
                    </a:lnTo>
                    <a:lnTo>
                      <a:pt x="3931" y="4400"/>
                    </a:lnTo>
                    <a:lnTo>
                      <a:pt x="3923" y="4408"/>
                    </a:lnTo>
                    <a:lnTo>
                      <a:pt x="3917" y="4410"/>
                    </a:lnTo>
                    <a:lnTo>
                      <a:pt x="3908" y="4406"/>
                    </a:lnTo>
                    <a:lnTo>
                      <a:pt x="3902" y="4408"/>
                    </a:lnTo>
                    <a:lnTo>
                      <a:pt x="3891" y="4420"/>
                    </a:lnTo>
                    <a:lnTo>
                      <a:pt x="3886" y="4428"/>
                    </a:lnTo>
                    <a:lnTo>
                      <a:pt x="3884" y="4424"/>
                    </a:lnTo>
                    <a:lnTo>
                      <a:pt x="3903" y="4399"/>
                    </a:lnTo>
                    <a:lnTo>
                      <a:pt x="3904" y="4388"/>
                    </a:lnTo>
                    <a:lnTo>
                      <a:pt x="3902" y="4387"/>
                    </a:lnTo>
                    <a:lnTo>
                      <a:pt x="3890" y="4396"/>
                    </a:lnTo>
                    <a:lnTo>
                      <a:pt x="3887" y="4397"/>
                    </a:lnTo>
                    <a:lnTo>
                      <a:pt x="3876" y="4395"/>
                    </a:lnTo>
                    <a:lnTo>
                      <a:pt x="3871" y="4399"/>
                    </a:lnTo>
                    <a:lnTo>
                      <a:pt x="3866" y="4407"/>
                    </a:lnTo>
                    <a:lnTo>
                      <a:pt x="3861" y="4411"/>
                    </a:lnTo>
                    <a:lnTo>
                      <a:pt x="3851" y="4411"/>
                    </a:lnTo>
                    <a:lnTo>
                      <a:pt x="3844" y="4404"/>
                    </a:lnTo>
                    <a:lnTo>
                      <a:pt x="3838" y="4402"/>
                    </a:lnTo>
                    <a:lnTo>
                      <a:pt x="3831" y="4400"/>
                    </a:lnTo>
                    <a:lnTo>
                      <a:pt x="3816" y="4401"/>
                    </a:lnTo>
                    <a:lnTo>
                      <a:pt x="3800" y="4397"/>
                    </a:lnTo>
                    <a:lnTo>
                      <a:pt x="3796" y="4397"/>
                    </a:lnTo>
                    <a:lnTo>
                      <a:pt x="3790" y="4399"/>
                    </a:lnTo>
                    <a:lnTo>
                      <a:pt x="3781" y="4403"/>
                    </a:lnTo>
                    <a:lnTo>
                      <a:pt x="3769" y="4409"/>
                    </a:lnTo>
                    <a:lnTo>
                      <a:pt x="3764" y="4413"/>
                    </a:lnTo>
                    <a:lnTo>
                      <a:pt x="3757" y="4420"/>
                    </a:lnTo>
                    <a:lnTo>
                      <a:pt x="3752" y="4432"/>
                    </a:lnTo>
                    <a:lnTo>
                      <a:pt x="3722" y="4476"/>
                    </a:lnTo>
                    <a:lnTo>
                      <a:pt x="3713" y="4492"/>
                    </a:lnTo>
                    <a:lnTo>
                      <a:pt x="3702" y="4515"/>
                    </a:lnTo>
                    <a:lnTo>
                      <a:pt x="3693" y="4530"/>
                    </a:lnTo>
                    <a:lnTo>
                      <a:pt x="3686" y="4540"/>
                    </a:lnTo>
                    <a:lnTo>
                      <a:pt x="3657" y="4584"/>
                    </a:lnTo>
                    <a:lnTo>
                      <a:pt x="3618" y="4630"/>
                    </a:lnTo>
                    <a:lnTo>
                      <a:pt x="3603" y="4647"/>
                    </a:lnTo>
                    <a:lnTo>
                      <a:pt x="3594" y="4654"/>
                    </a:lnTo>
                    <a:lnTo>
                      <a:pt x="3562" y="4685"/>
                    </a:lnTo>
                    <a:lnTo>
                      <a:pt x="3547" y="4700"/>
                    </a:lnTo>
                    <a:lnTo>
                      <a:pt x="3534" y="4710"/>
                    </a:lnTo>
                    <a:lnTo>
                      <a:pt x="3494" y="4741"/>
                    </a:lnTo>
                    <a:lnTo>
                      <a:pt x="3469" y="4758"/>
                    </a:lnTo>
                    <a:lnTo>
                      <a:pt x="3441" y="4776"/>
                    </a:lnTo>
                    <a:lnTo>
                      <a:pt x="3421" y="4789"/>
                    </a:lnTo>
                    <a:lnTo>
                      <a:pt x="3401" y="4798"/>
                    </a:lnTo>
                    <a:lnTo>
                      <a:pt x="3389" y="4803"/>
                    </a:lnTo>
                    <a:lnTo>
                      <a:pt x="3376" y="4803"/>
                    </a:lnTo>
                    <a:lnTo>
                      <a:pt x="3360" y="4799"/>
                    </a:lnTo>
                    <a:lnTo>
                      <a:pt x="3348" y="4797"/>
                    </a:lnTo>
                    <a:lnTo>
                      <a:pt x="3336" y="4797"/>
                    </a:lnTo>
                    <a:lnTo>
                      <a:pt x="3324" y="4793"/>
                    </a:lnTo>
                    <a:lnTo>
                      <a:pt x="3301" y="4778"/>
                    </a:lnTo>
                    <a:lnTo>
                      <a:pt x="3295" y="4776"/>
                    </a:lnTo>
                    <a:lnTo>
                      <a:pt x="3289" y="4770"/>
                    </a:lnTo>
                    <a:lnTo>
                      <a:pt x="3281" y="4757"/>
                    </a:lnTo>
                    <a:lnTo>
                      <a:pt x="3273" y="4748"/>
                    </a:lnTo>
                    <a:lnTo>
                      <a:pt x="3269" y="4738"/>
                    </a:lnTo>
                    <a:lnTo>
                      <a:pt x="3261" y="4713"/>
                    </a:lnTo>
                    <a:lnTo>
                      <a:pt x="3259" y="4710"/>
                    </a:lnTo>
                    <a:lnTo>
                      <a:pt x="3248" y="4657"/>
                    </a:lnTo>
                    <a:lnTo>
                      <a:pt x="3246" y="4655"/>
                    </a:lnTo>
                    <a:lnTo>
                      <a:pt x="3244" y="4656"/>
                    </a:lnTo>
                    <a:lnTo>
                      <a:pt x="3242" y="4661"/>
                    </a:lnTo>
                    <a:lnTo>
                      <a:pt x="3239" y="4667"/>
                    </a:lnTo>
                    <a:lnTo>
                      <a:pt x="3235" y="4672"/>
                    </a:lnTo>
                    <a:lnTo>
                      <a:pt x="3219" y="4688"/>
                    </a:lnTo>
                    <a:lnTo>
                      <a:pt x="3206" y="4701"/>
                    </a:lnTo>
                    <a:lnTo>
                      <a:pt x="3198" y="4710"/>
                    </a:lnTo>
                    <a:lnTo>
                      <a:pt x="3188" y="4724"/>
                    </a:lnTo>
                    <a:lnTo>
                      <a:pt x="3181" y="4733"/>
                    </a:lnTo>
                    <a:lnTo>
                      <a:pt x="3176" y="4744"/>
                    </a:lnTo>
                    <a:lnTo>
                      <a:pt x="3172" y="4752"/>
                    </a:lnTo>
                    <a:lnTo>
                      <a:pt x="3171" y="4754"/>
                    </a:lnTo>
                    <a:lnTo>
                      <a:pt x="3166" y="4754"/>
                    </a:lnTo>
                    <a:lnTo>
                      <a:pt x="3165" y="4750"/>
                    </a:lnTo>
                    <a:lnTo>
                      <a:pt x="3156" y="4770"/>
                    </a:lnTo>
                    <a:lnTo>
                      <a:pt x="3152" y="4778"/>
                    </a:lnTo>
                    <a:lnTo>
                      <a:pt x="3149" y="4780"/>
                    </a:lnTo>
                    <a:lnTo>
                      <a:pt x="3144" y="4778"/>
                    </a:lnTo>
                    <a:lnTo>
                      <a:pt x="3142" y="4780"/>
                    </a:lnTo>
                    <a:lnTo>
                      <a:pt x="3135" y="4789"/>
                    </a:lnTo>
                    <a:lnTo>
                      <a:pt x="3128" y="4800"/>
                    </a:lnTo>
                    <a:cubicBezTo>
                      <a:pt x="3128" y="4800"/>
                      <a:pt x="3127" y="4800"/>
                      <a:pt x="3127" y="4801"/>
                    </a:cubicBezTo>
                    <a:lnTo>
                      <a:pt x="3128" y="4795"/>
                    </a:lnTo>
                    <a:lnTo>
                      <a:pt x="3127" y="4793"/>
                    </a:lnTo>
                    <a:lnTo>
                      <a:pt x="3118" y="4797"/>
                    </a:lnTo>
                    <a:lnTo>
                      <a:pt x="3115" y="4795"/>
                    </a:lnTo>
                    <a:lnTo>
                      <a:pt x="3108" y="4802"/>
                    </a:lnTo>
                    <a:lnTo>
                      <a:pt x="3095" y="4816"/>
                    </a:lnTo>
                    <a:lnTo>
                      <a:pt x="3076" y="4834"/>
                    </a:lnTo>
                    <a:lnTo>
                      <a:pt x="3050" y="4857"/>
                    </a:lnTo>
                    <a:lnTo>
                      <a:pt x="3029" y="4877"/>
                    </a:lnTo>
                    <a:lnTo>
                      <a:pt x="3020" y="4886"/>
                    </a:lnTo>
                    <a:lnTo>
                      <a:pt x="3009" y="4904"/>
                    </a:lnTo>
                    <a:lnTo>
                      <a:pt x="3004" y="4910"/>
                    </a:lnTo>
                    <a:lnTo>
                      <a:pt x="2999" y="4911"/>
                    </a:lnTo>
                    <a:lnTo>
                      <a:pt x="2993" y="4914"/>
                    </a:lnTo>
                    <a:lnTo>
                      <a:pt x="2980" y="4926"/>
                    </a:lnTo>
                    <a:lnTo>
                      <a:pt x="2976" y="4931"/>
                    </a:lnTo>
                    <a:lnTo>
                      <a:pt x="2963" y="4951"/>
                    </a:lnTo>
                    <a:lnTo>
                      <a:pt x="2958" y="4959"/>
                    </a:lnTo>
                    <a:lnTo>
                      <a:pt x="2946" y="4970"/>
                    </a:lnTo>
                    <a:cubicBezTo>
                      <a:pt x="2943" y="4973"/>
                      <a:pt x="2939" y="4976"/>
                      <a:pt x="2936" y="4978"/>
                    </a:cubicBezTo>
                    <a:lnTo>
                      <a:pt x="2933" y="4981"/>
                    </a:lnTo>
                    <a:lnTo>
                      <a:pt x="2928" y="4990"/>
                    </a:lnTo>
                    <a:lnTo>
                      <a:pt x="2928" y="4987"/>
                    </a:lnTo>
                    <a:lnTo>
                      <a:pt x="2924" y="4986"/>
                    </a:lnTo>
                    <a:lnTo>
                      <a:pt x="2916" y="4988"/>
                    </a:lnTo>
                    <a:lnTo>
                      <a:pt x="2906" y="4986"/>
                    </a:lnTo>
                    <a:lnTo>
                      <a:pt x="2899" y="4981"/>
                    </a:lnTo>
                    <a:lnTo>
                      <a:pt x="2894" y="4982"/>
                    </a:lnTo>
                    <a:lnTo>
                      <a:pt x="2886" y="4986"/>
                    </a:lnTo>
                    <a:lnTo>
                      <a:pt x="2882" y="4986"/>
                    </a:lnTo>
                    <a:lnTo>
                      <a:pt x="2880" y="4984"/>
                    </a:lnTo>
                    <a:lnTo>
                      <a:pt x="2875" y="4988"/>
                    </a:lnTo>
                    <a:lnTo>
                      <a:pt x="2852" y="5023"/>
                    </a:lnTo>
                    <a:lnTo>
                      <a:pt x="2847" y="5030"/>
                    </a:lnTo>
                    <a:lnTo>
                      <a:pt x="2843" y="5033"/>
                    </a:lnTo>
                    <a:lnTo>
                      <a:pt x="2838" y="5030"/>
                    </a:lnTo>
                    <a:lnTo>
                      <a:pt x="2832" y="5032"/>
                    </a:lnTo>
                    <a:lnTo>
                      <a:pt x="2820" y="5038"/>
                    </a:lnTo>
                    <a:lnTo>
                      <a:pt x="2812" y="5044"/>
                    </a:lnTo>
                    <a:lnTo>
                      <a:pt x="2820" y="5035"/>
                    </a:lnTo>
                    <a:lnTo>
                      <a:pt x="2835" y="5019"/>
                    </a:lnTo>
                    <a:lnTo>
                      <a:pt x="2840" y="5013"/>
                    </a:lnTo>
                    <a:lnTo>
                      <a:pt x="2845" y="5006"/>
                    </a:lnTo>
                    <a:lnTo>
                      <a:pt x="2850" y="4998"/>
                    </a:lnTo>
                    <a:lnTo>
                      <a:pt x="2854" y="4990"/>
                    </a:lnTo>
                    <a:lnTo>
                      <a:pt x="2856" y="4982"/>
                    </a:lnTo>
                    <a:lnTo>
                      <a:pt x="2859" y="4976"/>
                    </a:lnTo>
                    <a:lnTo>
                      <a:pt x="2868" y="4967"/>
                    </a:lnTo>
                    <a:lnTo>
                      <a:pt x="2869" y="4963"/>
                    </a:lnTo>
                    <a:lnTo>
                      <a:pt x="2865" y="4952"/>
                    </a:lnTo>
                    <a:lnTo>
                      <a:pt x="2862" y="4953"/>
                    </a:lnTo>
                    <a:lnTo>
                      <a:pt x="2857" y="4954"/>
                    </a:lnTo>
                    <a:lnTo>
                      <a:pt x="2854" y="4955"/>
                    </a:lnTo>
                    <a:lnTo>
                      <a:pt x="2850" y="4953"/>
                    </a:lnTo>
                    <a:lnTo>
                      <a:pt x="2843" y="4954"/>
                    </a:lnTo>
                    <a:lnTo>
                      <a:pt x="2832" y="4960"/>
                    </a:lnTo>
                    <a:lnTo>
                      <a:pt x="2825" y="4964"/>
                    </a:lnTo>
                    <a:lnTo>
                      <a:pt x="2821" y="4968"/>
                    </a:lnTo>
                    <a:lnTo>
                      <a:pt x="2817" y="4972"/>
                    </a:lnTo>
                    <a:lnTo>
                      <a:pt x="2808" y="4986"/>
                    </a:lnTo>
                    <a:lnTo>
                      <a:pt x="2789" y="5016"/>
                    </a:lnTo>
                    <a:lnTo>
                      <a:pt x="2779" y="5030"/>
                    </a:lnTo>
                    <a:lnTo>
                      <a:pt x="2770" y="5040"/>
                    </a:lnTo>
                    <a:lnTo>
                      <a:pt x="2784" y="5019"/>
                    </a:lnTo>
                    <a:lnTo>
                      <a:pt x="2804" y="4988"/>
                    </a:lnTo>
                    <a:lnTo>
                      <a:pt x="2826" y="4955"/>
                    </a:lnTo>
                    <a:lnTo>
                      <a:pt x="2836" y="4938"/>
                    </a:lnTo>
                    <a:lnTo>
                      <a:pt x="2844" y="4920"/>
                    </a:lnTo>
                    <a:lnTo>
                      <a:pt x="2851" y="4901"/>
                    </a:lnTo>
                    <a:lnTo>
                      <a:pt x="2855" y="4890"/>
                    </a:lnTo>
                    <a:lnTo>
                      <a:pt x="2854" y="4881"/>
                    </a:lnTo>
                    <a:lnTo>
                      <a:pt x="2845" y="4872"/>
                    </a:lnTo>
                    <a:lnTo>
                      <a:pt x="2841" y="4866"/>
                    </a:lnTo>
                    <a:lnTo>
                      <a:pt x="2841" y="4861"/>
                    </a:lnTo>
                    <a:lnTo>
                      <a:pt x="2854" y="4866"/>
                    </a:lnTo>
                    <a:lnTo>
                      <a:pt x="2859" y="4876"/>
                    </a:lnTo>
                    <a:lnTo>
                      <a:pt x="2863" y="4877"/>
                    </a:lnTo>
                    <a:lnTo>
                      <a:pt x="2868" y="4873"/>
                    </a:lnTo>
                    <a:lnTo>
                      <a:pt x="2880" y="4860"/>
                    </a:lnTo>
                    <a:lnTo>
                      <a:pt x="2898" y="4838"/>
                    </a:lnTo>
                    <a:lnTo>
                      <a:pt x="2910" y="4824"/>
                    </a:lnTo>
                    <a:lnTo>
                      <a:pt x="2916" y="4815"/>
                    </a:lnTo>
                    <a:lnTo>
                      <a:pt x="2941" y="4775"/>
                    </a:lnTo>
                    <a:lnTo>
                      <a:pt x="2954" y="4754"/>
                    </a:lnTo>
                    <a:lnTo>
                      <a:pt x="2962" y="4735"/>
                    </a:lnTo>
                    <a:lnTo>
                      <a:pt x="2971" y="4719"/>
                    </a:lnTo>
                    <a:lnTo>
                      <a:pt x="2980" y="4707"/>
                    </a:lnTo>
                    <a:lnTo>
                      <a:pt x="2986" y="4696"/>
                    </a:lnTo>
                    <a:lnTo>
                      <a:pt x="2988" y="4686"/>
                    </a:lnTo>
                    <a:lnTo>
                      <a:pt x="2990" y="4673"/>
                    </a:lnTo>
                    <a:lnTo>
                      <a:pt x="2991" y="4671"/>
                    </a:lnTo>
                    <a:lnTo>
                      <a:pt x="2993" y="4673"/>
                    </a:lnTo>
                    <a:lnTo>
                      <a:pt x="2995" y="4680"/>
                    </a:lnTo>
                    <a:lnTo>
                      <a:pt x="2997" y="4683"/>
                    </a:lnTo>
                    <a:lnTo>
                      <a:pt x="3001" y="4683"/>
                    </a:lnTo>
                    <a:lnTo>
                      <a:pt x="3010" y="4674"/>
                    </a:lnTo>
                    <a:lnTo>
                      <a:pt x="3029" y="4650"/>
                    </a:lnTo>
                    <a:lnTo>
                      <a:pt x="3042" y="4631"/>
                    </a:lnTo>
                    <a:lnTo>
                      <a:pt x="3065" y="4602"/>
                    </a:lnTo>
                    <a:lnTo>
                      <a:pt x="3076" y="4587"/>
                    </a:lnTo>
                    <a:lnTo>
                      <a:pt x="3083" y="4575"/>
                    </a:lnTo>
                    <a:lnTo>
                      <a:pt x="3089" y="4566"/>
                    </a:lnTo>
                    <a:lnTo>
                      <a:pt x="3098" y="4558"/>
                    </a:lnTo>
                    <a:lnTo>
                      <a:pt x="3102" y="4554"/>
                    </a:lnTo>
                    <a:lnTo>
                      <a:pt x="3113" y="4550"/>
                    </a:lnTo>
                    <a:lnTo>
                      <a:pt x="3118" y="4549"/>
                    </a:lnTo>
                    <a:lnTo>
                      <a:pt x="3123" y="4550"/>
                    </a:lnTo>
                    <a:lnTo>
                      <a:pt x="3135" y="4543"/>
                    </a:lnTo>
                    <a:lnTo>
                      <a:pt x="3153" y="4527"/>
                    </a:lnTo>
                    <a:lnTo>
                      <a:pt x="3165" y="4517"/>
                    </a:lnTo>
                    <a:lnTo>
                      <a:pt x="3181" y="4510"/>
                    </a:lnTo>
                    <a:lnTo>
                      <a:pt x="3190" y="4505"/>
                    </a:lnTo>
                    <a:lnTo>
                      <a:pt x="3199" y="4496"/>
                    </a:lnTo>
                    <a:lnTo>
                      <a:pt x="3221" y="4476"/>
                    </a:lnTo>
                    <a:lnTo>
                      <a:pt x="3224" y="4472"/>
                    </a:lnTo>
                    <a:lnTo>
                      <a:pt x="3241" y="4450"/>
                    </a:lnTo>
                    <a:lnTo>
                      <a:pt x="3249" y="4442"/>
                    </a:lnTo>
                    <a:lnTo>
                      <a:pt x="3264" y="4433"/>
                    </a:lnTo>
                    <a:lnTo>
                      <a:pt x="3278" y="4426"/>
                    </a:lnTo>
                    <a:lnTo>
                      <a:pt x="3316" y="4413"/>
                    </a:lnTo>
                    <a:lnTo>
                      <a:pt x="3322" y="4409"/>
                    </a:lnTo>
                    <a:lnTo>
                      <a:pt x="3341" y="4389"/>
                    </a:lnTo>
                    <a:lnTo>
                      <a:pt x="3353" y="4376"/>
                    </a:lnTo>
                    <a:lnTo>
                      <a:pt x="3367" y="4352"/>
                    </a:lnTo>
                    <a:lnTo>
                      <a:pt x="3372" y="4341"/>
                    </a:lnTo>
                    <a:lnTo>
                      <a:pt x="3374" y="4331"/>
                    </a:lnTo>
                    <a:lnTo>
                      <a:pt x="3376" y="4325"/>
                    </a:lnTo>
                    <a:lnTo>
                      <a:pt x="3386" y="4313"/>
                    </a:lnTo>
                    <a:lnTo>
                      <a:pt x="3388" y="4308"/>
                    </a:lnTo>
                    <a:lnTo>
                      <a:pt x="3392" y="4289"/>
                    </a:lnTo>
                    <a:lnTo>
                      <a:pt x="3407" y="4253"/>
                    </a:lnTo>
                    <a:lnTo>
                      <a:pt x="3410" y="4243"/>
                    </a:lnTo>
                    <a:lnTo>
                      <a:pt x="3424" y="4217"/>
                    </a:lnTo>
                    <a:lnTo>
                      <a:pt x="3425" y="4212"/>
                    </a:lnTo>
                    <a:lnTo>
                      <a:pt x="3425" y="4208"/>
                    </a:lnTo>
                    <a:lnTo>
                      <a:pt x="3426" y="4202"/>
                    </a:lnTo>
                    <a:lnTo>
                      <a:pt x="3430" y="4191"/>
                    </a:lnTo>
                    <a:lnTo>
                      <a:pt x="3432" y="4179"/>
                    </a:lnTo>
                    <a:lnTo>
                      <a:pt x="3434" y="4167"/>
                    </a:lnTo>
                    <a:lnTo>
                      <a:pt x="3439" y="4149"/>
                    </a:lnTo>
                    <a:lnTo>
                      <a:pt x="3449" y="4128"/>
                    </a:lnTo>
                    <a:lnTo>
                      <a:pt x="3453" y="4115"/>
                    </a:lnTo>
                    <a:lnTo>
                      <a:pt x="3453" y="4110"/>
                    </a:lnTo>
                    <a:lnTo>
                      <a:pt x="3450" y="4106"/>
                    </a:lnTo>
                    <a:lnTo>
                      <a:pt x="3437" y="4104"/>
                    </a:lnTo>
                    <a:cubicBezTo>
                      <a:pt x="3437" y="4104"/>
                      <a:pt x="3438" y="4103"/>
                      <a:pt x="3439" y="4103"/>
                    </a:cubicBezTo>
                    <a:lnTo>
                      <a:pt x="3459" y="4101"/>
                    </a:lnTo>
                    <a:lnTo>
                      <a:pt x="3466" y="4096"/>
                    </a:lnTo>
                    <a:lnTo>
                      <a:pt x="3473" y="4087"/>
                    </a:lnTo>
                    <a:lnTo>
                      <a:pt x="3482" y="4072"/>
                    </a:lnTo>
                    <a:lnTo>
                      <a:pt x="3491" y="4062"/>
                    </a:lnTo>
                    <a:lnTo>
                      <a:pt x="3502" y="4050"/>
                    </a:lnTo>
                    <a:lnTo>
                      <a:pt x="3513" y="4035"/>
                    </a:lnTo>
                    <a:lnTo>
                      <a:pt x="3525" y="4017"/>
                    </a:lnTo>
                    <a:lnTo>
                      <a:pt x="3535" y="4000"/>
                    </a:lnTo>
                    <a:lnTo>
                      <a:pt x="3543" y="3984"/>
                    </a:lnTo>
                    <a:lnTo>
                      <a:pt x="3558" y="3958"/>
                    </a:lnTo>
                    <a:lnTo>
                      <a:pt x="3594" y="3899"/>
                    </a:lnTo>
                    <a:lnTo>
                      <a:pt x="3615" y="3862"/>
                    </a:lnTo>
                    <a:lnTo>
                      <a:pt x="3628" y="3840"/>
                    </a:lnTo>
                    <a:lnTo>
                      <a:pt x="3635" y="3831"/>
                    </a:lnTo>
                    <a:lnTo>
                      <a:pt x="3684" y="3782"/>
                    </a:lnTo>
                    <a:lnTo>
                      <a:pt x="3707" y="3755"/>
                    </a:lnTo>
                    <a:lnTo>
                      <a:pt x="3723" y="3733"/>
                    </a:lnTo>
                    <a:lnTo>
                      <a:pt x="3740" y="3712"/>
                    </a:lnTo>
                    <a:lnTo>
                      <a:pt x="3764" y="3683"/>
                    </a:lnTo>
                    <a:lnTo>
                      <a:pt x="3781" y="3663"/>
                    </a:lnTo>
                    <a:lnTo>
                      <a:pt x="3791" y="3650"/>
                    </a:lnTo>
                    <a:lnTo>
                      <a:pt x="3805" y="3625"/>
                    </a:lnTo>
                    <a:lnTo>
                      <a:pt x="3815" y="3611"/>
                    </a:lnTo>
                    <a:lnTo>
                      <a:pt x="3841" y="3567"/>
                    </a:lnTo>
                    <a:lnTo>
                      <a:pt x="3862" y="3537"/>
                    </a:lnTo>
                    <a:lnTo>
                      <a:pt x="3886" y="3507"/>
                    </a:lnTo>
                    <a:lnTo>
                      <a:pt x="3906" y="3481"/>
                    </a:lnTo>
                    <a:lnTo>
                      <a:pt x="3924" y="3452"/>
                    </a:lnTo>
                    <a:lnTo>
                      <a:pt x="3931" y="3434"/>
                    </a:lnTo>
                    <a:lnTo>
                      <a:pt x="3948" y="3368"/>
                    </a:lnTo>
                    <a:lnTo>
                      <a:pt x="3951" y="3352"/>
                    </a:lnTo>
                    <a:lnTo>
                      <a:pt x="3951" y="3345"/>
                    </a:lnTo>
                    <a:lnTo>
                      <a:pt x="3952" y="3344"/>
                    </a:lnTo>
                    <a:lnTo>
                      <a:pt x="3955" y="3347"/>
                    </a:lnTo>
                    <a:lnTo>
                      <a:pt x="3959" y="3345"/>
                    </a:lnTo>
                    <a:lnTo>
                      <a:pt x="3965" y="3332"/>
                    </a:lnTo>
                    <a:lnTo>
                      <a:pt x="3965" y="3329"/>
                    </a:lnTo>
                    <a:lnTo>
                      <a:pt x="3963" y="3321"/>
                    </a:lnTo>
                    <a:lnTo>
                      <a:pt x="3963" y="3316"/>
                    </a:lnTo>
                    <a:lnTo>
                      <a:pt x="3966" y="3311"/>
                    </a:lnTo>
                    <a:lnTo>
                      <a:pt x="3967" y="3309"/>
                    </a:lnTo>
                    <a:lnTo>
                      <a:pt x="3967" y="3313"/>
                    </a:lnTo>
                    <a:lnTo>
                      <a:pt x="3969" y="3317"/>
                    </a:lnTo>
                    <a:lnTo>
                      <a:pt x="3972" y="3319"/>
                    </a:lnTo>
                    <a:lnTo>
                      <a:pt x="3978" y="3319"/>
                    </a:lnTo>
                    <a:lnTo>
                      <a:pt x="3987" y="3319"/>
                    </a:lnTo>
                    <a:lnTo>
                      <a:pt x="3995" y="3318"/>
                    </a:lnTo>
                    <a:lnTo>
                      <a:pt x="4000" y="3316"/>
                    </a:lnTo>
                    <a:lnTo>
                      <a:pt x="4010" y="3311"/>
                    </a:lnTo>
                    <a:lnTo>
                      <a:pt x="4022" y="3302"/>
                    </a:lnTo>
                    <a:lnTo>
                      <a:pt x="4072" y="3264"/>
                    </a:lnTo>
                    <a:lnTo>
                      <a:pt x="4082" y="3257"/>
                    </a:lnTo>
                    <a:lnTo>
                      <a:pt x="4117" y="3234"/>
                    </a:lnTo>
                    <a:lnTo>
                      <a:pt x="4141" y="3218"/>
                    </a:lnTo>
                    <a:lnTo>
                      <a:pt x="4185" y="3187"/>
                    </a:lnTo>
                    <a:lnTo>
                      <a:pt x="4196" y="3181"/>
                    </a:lnTo>
                    <a:lnTo>
                      <a:pt x="4214" y="3171"/>
                    </a:lnTo>
                    <a:lnTo>
                      <a:pt x="4220" y="3167"/>
                    </a:lnTo>
                    <a:lnTo>
                      <a:pt x="4229" y="3156"/>
                    </a:lnTo>
                    <a:lnTo>
                      <a:pt x="4231" y="3150"/>
                    </a:lnTo>
                    <a:lnTo>
                      <a:pt x="4237" y="3140"/>
                    </a:lnTo>
                    <a:lnTo>
                      <a:pt x="4254" y="3115"/>
                    </a:lnTo>
                    <a:lnTo>
                      <a:pt x="4266" y="3093"/>
                    </a:lnTo>
                    <a:lnTo>
                      <a:pt x="4266" y="3089"/>
                    </a:lnTo>
                    <a:lnTo>
                      <a:pt x="4255" y="3088"/>
                    </a:lnTo>
                    <a:lnTo>
                      <a:pt x="4225" y="3097"/>
                    </a:lnTo>
                    <a:lnTo>
                      <a:pt x="4217" y="3097"/>
                    </a:lnTo>
                    <a:cubicBezTo>
                      <a:pt x="4219" y="3096"/>
                      <a:pt x="4221" y="3096"/>
                      <a:pt x="4223" y="3095"/>
                    </a:cubicBezTo>
                    <a:lnTo>
                      <a:pt x="4263" y="3080"/>
                    </a:lnTo>
                    <a:lnTo>
                      <a:pt x="4271" y="3076"/>
                    </a:lnTo>
                    <a:lnTo>
                      <a:pt x="4281" y="3064"/>
                    </a:lnTo>
                    <a:lnTo>
                      <a:pt x="4301" y="3048"/>
                    </a:lnTo>
                    <a:lnTo>
                      <a:pt x="4305" y="3044"/>
                    </a:lnTo>
                    <a:lnTo>
                      <a:pt x="4309" y="3040"/>
                    </a:lnTo>
                    <a:lnTo>
                      <a:pt x="4310" y="3036"/>
                    </a:lnTo>
                    <a:lnTo>
                      <a:pt x="4316" y="3031"/>
                    </a:lnTo>
                    <a:lnTo>
                      <a:pt x="4328" y="3025"/>
                    </a:lnTo>
                    <a:lnTo>
                      <a:pt x="4335" y="3019"/>
                    </a:lnTo>
                    <a:lnTo>
                      <a:pt x="4343" y="3012"/>
                    </a:lnTo>
                    <a:lnTo>
                      <a:pt x="4351" y="3002"/>
                    </a:lnTo>
                    <a:lnTo>
                      <a:pt x="4349" y="3008"/>
                    </a:lnTo>
                    <a:lnTo>
                      <a:pt x="4355" y="3008"/>
                    </a:lnTo>
                    <a:lnTo>
                      <a:pt x="4369" y="3004"/>
                    </a:lnTo>
                    <a:lnTo>
                      <a:pt x="4397" y="2994"/>
                    </a:lnTo>
                    <a:lnTo>
                      <a:pt x="4462" y="2966"/>
                    </a:lnTo>
                    <a:lnTo>
                      <a:pt x="4482" y="2961"/>
                    </a:lnTo>
                    <a:lnTo>
                      <a:pt x="4505" y="2956"/>
                    </a:lnTo>
                    <a:lnTo>
                      <a:pt x="4520" y="2952"/>
                    </a:lnTo>
                    <a:lnTo>
                      <a:pt x="4527" y="2948"/>
                    </a:lnTo>
                    <a:lnTo>
                      <a:pt x="4532" y="2944"/>
                    </a:lnTo>
                    <a:lnTo>
                      <a:pt x="4537" y="2938"/>
                    </a:lnTo>
                    <a:lnTo>
                      <a:pt x="4539" y="2942"/>
                    </a:lnTo>
                    <a:lnTo>
                      <a:pt x="4534" y="2951"/>
                    </a:lnTo>
                    <a:lnTo>
                      <a:pt x="4541" y="2952"/>
                    </a:lnTo>
                    <a:lnTo>
                      <a:pt x="4552" y="2952"/>
                    </a:lnTo>
                    <a:lnTo>
                      <a:pt x="4555" y="2951"/>
                    </a:lnTo>
                    <a:lnTo>
                      <a:pt x="4569" y="2953"/>
                    </a:lnTo>
                    <a:lnTo>
                      <a:pt x="4584" y="2957"/>
                    </a:lnTo>
                    <a:lnTo>
                      <a:pt x="4597" y="2957"/>
                    </a:lnTo>
                    <a:lnTo>
                      <a:pt x="4606" y="2955"/>
                    </a:lnTo>
                    <a:lnTo>
                      <a:pt x="4615" y="2951"/>
                    </a:lnTo>
                    <a:lnTo>
                      <a:pt x="4621" y="2946"/>
                    </a:lnTo>
                    <a:lnTo>
                      <a:pt x="4622" y="2948"/>
                    </a:lnTo>
                    <a:lnTo>
                      <a:pt x="4615" y="2957"/>
                    </a:lnTo>
                    <a:lnTo>
                      <a:pt x="4618" y="2959"/>
                    </a:lnTo>
                    <a:cubicBezTo>
                      <a:pt x="4619" y="2959"/>
                      <a:pt x="4620" y="2959"/>
                      <a:pt x="4621" y="2959"/>
                    </a:cubicBezTo>
                    <a:lnTo>
                      <a:pt x="4634" y="2951"/>
                    </a:lnTo>
                    <a:lnTo>
                      <a:pt x="4639" y="2951"/>
                    </a:lnTo>
                    <a:lnTo>
                      <a:pt x="4648" y="2959"/>
                    </a:lnTo>
                    <a:lnTo>
                      <a:pt x="4650" y="2976"/>
                    </a:lnTo>
                    <a:lnTo>
                      <a:pt x="4652" y="2979"/>
                    </a:lnTo>
                    <a:lnTo>
                      <a:pt x="4654" y="2981"/>
                    </a:lnTo>
                    <a:lnTo>
                      <a:pt x="4657" y="2979"/>
                    </a:lnTo>
                    <a:lnTo>
                      <a:pt x="4666" y="2969"/>
                    </a:lnTo>
                    <a:lnTo>
                      <a:pt x="4674" y="2963"/>
                    </a:lnTo>
                    <a:lnTo>
                      <a:pt x="4679" y="2959"/>
                    </a:lnTo>
                    <a:lnTo>
                      <a:pt x="4692" y="2951"/>
                    </a:lnTo>
                    <a:lnTo>
                      <a:pt x="4681" y="2967"/>
                    </a:lnTo>
                    <a:lnTo>
                      <a:pt x="4680" y="2970"/>
                    </a:lnTo>
                    <a:lnTo>
                      <a:pt x="4682" y="2973"/>
                    </a:lnTo>
                    <a:lnTo>
                      <a:pt x="4686" y="2970"/>
                    </a:lnTo>
                    <a:lnTo>
                      <a:pt x="4693" y="2963"/>
                    </a:lnTo>
                    <a:lnTo>
                      <a:pt x="4695" y="2963"/>
                    </a:lnTo>
                    <a:lnTo>
                      <a:pt x="4688" y="2977"/>
                    </a:lnTo>
                    <a:lnTo>
                      <a:pt x="4688" y="2983"/>
                    </a:lnTo>
                    <a:lnTo>
                      <a:pt x="4690" y="2985"/>
                    </a:lnTo>
                    <a:lnTo>
                      <a:pt x="4693" y="2984"/>
                    </a:lnTo>
                    <a:lnTo>
                      <a:pt x="4698" y="2979"/>
                    </a:lnTo>
                    <a:lnTo>
                      <a:pt x="4701" y="2978"/>
                    </a:lnTo>
                    <a:lnTo>
                      <a:pt x="4704" y="2987"/>
                    </a:lnTo>
                    <a:lnTo>
                      <a:pt x="4709" y="2985"/>
                    </a:lnTo>
                    <a:lnTo>
                      <a:pt x="4718" y="2977"/>
                    </a:lnTo>
                    <a:lnTo>
                      <a:pt x="4736" y="2959"/>
                    </a:lnTo>
                    <a:lnTo>
                      <a:pt x="4739" y="2956"/>
                    </a:lnTo>
                    <a:lnTo>
                      <a:pt x="4737" y="2960"/>
                    </a:lnTo>
                    <a:lnTo>
                      <a:pt x="4716" y="2985"/>
                    </a:lnTo>
                    <a:lnTo>
                      <a:pt x="4704" y="2998"/>
                    </a:lnTo>
                    <a:lnTo>
                      <a:pt x="4692" y="3007"/>
                    </a:lnTo>
                    <a:lnTo>
                      <a:pt x="4684" y="3014"/>
                    </a:lnTo>
                    <a:lnTo>
                      <a:pt x="4681" y="3019"/>
                    </a:lnTo>
                    <a:lnTo>
                      <a:pt x="4687" y="3015"/>
                    </a:lnTo>
                    <a:lnTo>
                      <a:pt x="4702" y="3005"/>
                    </a:lnTo>
                    <a:lnTo>
                      <a:pt x="4713" y="2996"/>
                    </a:lnTo>
                    <a:lnTo>
                      <a:pt x="4718" y="2990"/>
                    </a:lnTo>
                    <a:lnTo>
                      <a:pt x="4724" y="2988"/>
                    </a:lnTo>
                    <a:lnTo>
                      <a:pt x="4726" y="2991"/>
                    </a:lnTo>
                    <a:lnTo>
                      <a:pt x="4729" y="2997"/>
                    </a:lnTo>
                    <a:lnTo>
                      <a:pt x="4733" y="2997"/>
                    </a:lnTo>
                    <a:lnTo>
                      <a:pt x="4740" y="2996"/>
                    </a:lnTo>
                    <a:lnTo>
                      <a:pt x="4740" y="2999"/>
                    </a:lnTo>
                    <a:lnTo>
                      <a:pt x="4734" y="3006"/>
                    </a:lnTo>
                    <a:lnTo>
                      <a:pt x="4733" y="3012"/>
                    </a:lnTo>
                    <a:lnTo>
                      <a:pt x="4734" y="3014"/>
                    </a:lnTo>
                    <a:cubicBezTo>
                      <a:pt x="4733" y="3016"/>
                      <a:pt x="4732" y="3018"/>
                      <a:pt x="4731" y="3019"/>
                    </a:cubicBezTo>
                    <a:lnTo>
                      <a:pt x="4720" y="3031"/>
                    </a:lnTo>
                    <a:lnTo>
                      <a:pt x="4717" y="3037"/>
                    </a:lnTo>
                    <a:lnTo>
                      <a:pt x="4720" y="3039"/>
                    </a:lnTo>
                    <a:lnTo>
                      <a:pt x="4722" y="3039"/>
                    </a:lnTo>
                    <a:lnTo>
                      <a:pt x="4730" y="3035"/>
                    </a:lnTo>
                    <a:lnTo>
                      <a:pt x="4741" y="3020"/>
                    </a:lnTo>
                    <a:lnTo>
                      <a:pt x="4748" y="3011"/>
                    </a:lnTo>
                    <a:lnTo>
                      <a:pt x="4754" y="3005"/>
                    </a:lnTo>
                    <a:lnTo>
                      <a:pt x="4760" y="3001"/>
                    </a:lnTo>
                    <a:lnTo>
                      <a:pt x="4767" y="2996"/>
                    </a:lnTo>
                    <a:lnTo>
                      <a:pt x="4772" y="2994"/>
                    </a:lnTo>
                    <a:lnTo>
                      <a:pt x="4773" y="2995"/>
                    </a:lnTo>
                    <a:lnTo>
                      <a:pt x="4768" y="3007"/>
                    </a:lnTo>
                    <a:lnTo>
                      <a:pt x="4768" y="3010"/>
                    </a:lnTo>
                    <a:lnTo>
                      <a:pt x="4770" y="3012"/>
                    </a:lnTo>
                    <a:cubicBezTo>
                      <a:pt x="4769" y="3014"/>
                      <a:pt x="4768" y="3015"/>
                      <a:pt x="4767" y="3017"/>
                    </a:cubicBezTo>
                    <a:lnTo>
                      <a:pt x="4756" y="3031"/>
                    </a:lnTo>
                    <a:lnTo>
                      <a:pt x="4735" y="3065"/>
                    </a:lnTo>
                    <a:lnTo>
                      <a:pt x="4733" y="3072"/>
                    </a:lnTo>
                    <a:lnTo>
                      <a:pt x="4740" y="3083"/>
                    </a:lnTo>
                    <a:lnTo>
                      <a:pt x="4739" y="3091"/>
                    </a:lnTo>
                    <a:lnTo>
                      <a:pt x="4735" y="3100"/>
                    </a:lnTo>
                    <a:lnTo>
                      <a:pt x="4735" y="3106"/>
                    </a:lnTo>
                    <a:lnTo>
                      <a:pt x="4741" y="3107"/>
                    </a:lnTo>
                    <a:lnTo>
                      <a:pt x="4747" y="3107"/>
                    </a:lnTo>
                    <a:lnTo>
                      <a:pt x="4754" y="3105"/>
                    </a:lnTo>
                    <a:lnTo>
                      <a:pt x="4785" y="3092"/>
                    </a:lnTo>
                    <a:lnTo>
                      <a:pt x="4794" y="3086"/>
                    </a:lnTo>
                    <a:lnTo>
                      <a:pt x="4817" y="3065"/>
                    </a:lnTo>
                    <a:lnTo>
                      <a:pt x="4827" y="3053"/>
                    </a:lnTo>
                    <a:lnTo>
                      <a:pt x="4840" y="3035"/>
                    </a:lnTo>
                    <a:lnTo>
                      <a:pt x="4855" y="3020"/>
                    </a:lnTo>
                    <a:lnTo>
                      <a:pt x="4878" y="3000"/>
                    </a:lnTo>
                    <a:lnTo>
                      <a:pt x="4890" y="2986"/>
                    </a:lnTo>
                    <a:lnTo>
                      <a:pt x="4891" y="2979"/>
                    </a:lnTo>
                    <a:lnTo>
                      <a:pt x="4890" y="2972"/>
                    </a:lnTo>
                    <a:lnTo>
                      <a:pt x="4887" y="2961"/>
                    </a:lnTo>
                    <a:lnTo>
                      <a:pt x="4892" y="2948"/>
                    </a:lnTo>
                    <a:lnTo>
                      <a:pt x="4894" y="2948"/>
                    </a:lnTo>
                    <a:lnTo>
                      <a:pt x="4897" y="2962"/>
                    </a:lnTo>
                    <a:lnTo>
                      <a:pt x="4901" y="2963"/>
                    </a:lnTo>
                    <a:lnTo>
                      <a:pt x="4905" y="2959"/>
                    </a:lnTo>
                    <a:lnTo>
                      <a:pt x="4915" y="2948"/>
                    </a:lnTo>
                    <a:lnTo>
                      <a:pt x="4927" y="2933"/>
                    </a:lnTo>
                    <a:lnTo>
                      <a:pt x="4974" y="2879"/>
                    </a:lnTo>
                    <a:lnTo>
                      <a:pt x="4982" y="2872"/>
                    </a:lnTo>
                    <a:lnTo>
                      <a:pt x="4990" y="2862"/>
                    </a:lnTo>
                    <a:lnTo>
                      <a:pt x="4990" y="2860"/>
                    </a:lnTo>
                    <a:lnTo>
                      <a:pt x="4983" y="2864"/>
                    </a:lnTo>
                    <a:lnTo>
                      <a:pt x="4977" y="2869"/>
                    </a:lnTo>
                    <a:lnTo>
                      <a:pt x="4971" y="2874"/>
                    </a:lnTo>
                    <a:lnTo>
                      <a:pt x="4969" y="2874"/>
                    </a:lnTo>
                    <a:lnTo>
                      <a:pt x="4974" y="2864"/>
                    </a:lnTo>
                    <a:lnTo>
                      <a:pt x="4985" y="2853"/>
                    </a:lnTo>
                    <a:lnTo>
                      <a:pt x="5001" y="2842"/>
                    </a:lnTo>
                    <a:lnTo>
                      <a:pt x="5006" y="2840"/>
                    </a:lnTo>
                    <a:lnTo>
                      <a:pt x="5008" y="2843"/>
                    </a:lnTo>
                    <a:lnTo>
                      <a:pt x="5014" y="2842"/>
                    </a:lnTo>
                    <a:lnTo>
                      <a:pt x="5035" y="2829"/>
                    </a:lnTo>
                    <a:lnTo>
                      <a:pt x="5005" y="2854"/>
                    </a:lnTo>
                    <a:lnTo>
                      <a:pt x="4972" y="2891"/>
                    </a:lnTo>
                    <a:lnTo>
                      <a:pt x="4938" y="2928"/>
                    </a:lnTo>
                    <a:lnTo>
                      <a:pt x="4924" y="2945"/>
                    </a:lnTo>
                    <a:lnTo>
                      <a:pt x="4916" y="2956"/>
                    </a:lnTo>
                    <a:lnTo>
                      <a:pt x="4913" y="2963"/>
                    </a:lnTo>
                    <a:lnTo>
                      <a:pt x="4916" y="2966"/>
                    </a:lnTo>
                    <a:lnTo>
                      <a:pt x="4915" y="2969"/>
                    </a:lnTo>
                    <a:lnTo>
                      <a:pt x="4912" y="2973"/>
                    </a:lnTo>
                    <a:lnTo>
                      <a:pt x="4910" y="2975"/>
                    </a:lnTo>
                    <a:lnTo>
                      <a:pt x="4908" y="2973"/>
                    </a:lnTo>
                    <a:cubicBezTo>
                      <a:pt x="4907" y="2973"/>
                      <a:pt x="4907" y="2974"/>
                      <a:pt x="4906" y="2974"/>
                    </a:cubicBezTo>
                    <a:lnTo>
                      <a:pt x="4903" y="2977"/>
                    </a:lnTo>
                    <a:lnTo>
                      <a:pt x="4891" y="2996"/>
                    </a:lnTo>
                    <a:lnTo>
                      <a:pt x="4883" y="3007"/>
                    </a:lnTo>
                    <a:lnTo>
                      <a:pt x="4850" y="3045"/>
                    </a:lnTo>
                    <a:lnTo>
                      <a:pt x="4838" y="3058"/>
                    </a:lnTo>
                    <a:lnTo>
                      <a:pt x="4833" y="3069"/>
                    </a:lnTo>
                    <a:lnTo>
                      <a:pt x="4831" y="3076"/>
                    </a:lnTo>
                    <a:lnTo>
                      <a:pt x="4833" y="3080"/>
                    </a:lnTo>
                    <a:lnTo>
                      <a:pt x="4838" y="3080"/>
                    </a:lnTo>
                    <a:lnTo>
                      <a:pt x="4836" y="3084"/>
                    </a:lnTo>
                    <a:lnTo>
                      <a:pt x="4828" y="3093"/>
                    </a:lnTo>
                    <a:lnTo>
                      <a:pt x="4824" y="3099"/>
                    </a:lnTo>
                    <a:lnTo>
                      <a:pt x="4822" y="3107"/>
                    </a:lnTo>
                    <a:lnTo>
                      <a:pt x="4826" y="3111"/>
                    </a:lnTo>
                    <a:lnTo>
                      <a:pt x="4840" y="3116"/>
                    </a:lnTo>
                    <a:lnTo>
                      <a:pt x="4844" y="3114"/>
                    </a:lnTo>
                    <a:lnTo>
                      <a:pt x="4853" y="3108"/>
                    </a:lnTo>
                    <a:lnTo>
                      <a:pt x="4873" y="3094"/>
                    </a:lnTo>
                    <a:lnTo>
                      <a:pt x="4873" y="3096"/>
                    </a:lnTo>
                    <a:lnTo>
                      <a:pt x="4859" y="3115"/>
                    </a:lnTo>
                    <a:lnTo>
                      <a:pt x="4859" y="3119"/>
                    </a:lnTo>
                    <a:lnTo>
                      <a:pt x="4862" y="3117"/>
                    </a:lnTo>
                    <a:lnTo>
                      <a:pt x="4882" y="3104"/>
                    </a:lnTo>
                    <a:lnTo>
                      <a:pt x="4887" y="3101"/>
                    </a:lnTo>
                    <a:lnTo>
                      <a:pt x="4895" y="3093"/>
                    </a:lnTo>
                    <a:lnTo>
                      <a:pt x="4895" y="3095"/>
                    </a:lnTo>
                    <a:lnTo>
                      <a:pt x="4894" y="3109"/>
                    </a:lnTo>
                    <a:lnTo>
                      <a:pt x="4891" y="3111"/>
                    </a:lnTo>
                    <a:lnTo>
                      <a:pt x="4879" y="3117"/>
                    </a:lnTo>
                    <a:lnTo>
                      <a:pt x="4874" y="3121"/>
                    </a:lnTo>
                    <a:lnTo>
                      <a:pt x="4863" y="3132"/>
                    </a:lnTo>
                    <a:lnTo>
                      <a:pt x="4858" y="3138"/>
                    </a:lnTo>
                    <a:cubicBezTo>
                      <a:pt x="4857" y="3139"/>
                      <a:pt x="4857" y="3140"/>
                      <a:pt x="4856" y="3142"/>
                    </a:cubicBezTo>
                    <a:lnTo>
                      <a:pt x="4857" y="3144"/>
                    </a:lnTo>
                    <a:lnTo>
                      <a:pt x="4857" y="3147"/>
                    </a:lnTo>
                    <a:lnTo>
                      <a:pt x="4842" y="3165"/>
                    </a:lnTo>
                    <a:lnTo>
                      <a:pt x="4836" y="3172"/>
                    </a:lnTo>
                    <a:lnTo>
                      <a:pt x="4837" y="3173"/>
                    </a:lnTo>
                    <a:lnTo>
                      <a:pt x="4862" y="3158"/>
                    </a:lnTo>
                    <a:lnTo>
                      <a:pt x="4845" y="3173"/>
                    </a:lnTo>
                    <a:lnTo>
                      <a:pt x="4838" y="3181"/>
                    </a:lnTo>
                    <a:lnTo>
                      <a:pt x="4829" y="3193"/>
                    </a:lnTo>
                    <a:lnTo>
                      <a:pt x="4827" y="3205"/>
                    </a:lnTo>
                    <a:lnTo>
                      <a:pt x="4831" y="3220"/>
                    </a:lnTo>
                    <a:lnTo>
                      <a:pt x="4838" y="3235"/>
                    </a:lnTo>
                    <a:lnTo>
                      <a:pt x="4845" y="3239"/>
                    </a:lnTo>
                    <a:lnTo>
                      <a:pt x="4854" y="3238"/>
                    </a:lnTo>
                    <a:lnTo>
                      <a:pt x="4868" y="3238"/>
                    </a:lnTo>
                    <a:lnTo>
                      <a:pt x="4921" y="3256"/>
                    </a:lnTo>
                    <a:lnTo>
                      <a:pt x="4935" y="3257"/>
                    </a:lnTo>
                    <a:lnTo>
                      <a:pt x="4955" y="3260"/>
                    </a:lnTo>
                    <a:lnTo>
                      <a:pt x="4961" y="3259"/>
                    </a:lnTo>
                    <a:lnTo>
                      <a:pt x="4978" y="3251"/>
                    </a:lnTo>
                    <a:lnTo>
                      <a:pt x="4985" y="3244"/>
                    </a:lnTo>
                    <a:lnTo>
                      <a:pt x="4998" y="3222"/>
                    </a:lnTo>
                    <a:lnTo>
                      <a:pt x="5017" y="3182"/>
                    </a:lnTo>
                    <a:cubicBezTo>
                      <a:pt x="5019" y="3176"/>
                      <a:pt x="5022" y="3170"/>
                      <a:pt x="5025" y="3163"/>
                    </a:cubicBezTo>
                    <a:lnTo>
                      <a:pt x="5061" y="3104"/>
                    </a:lnTo>
                    <a:lnTo>
                      <a:pt x="5074" y="3091"/>
                    </a:lnTo>
                    <a:lnTo>
                      <a:pt x="5086" y="3079"/>
                    </a:lnTo>
                    <a:lnTo>
                      <a:pt x="5132" y="3043"/>
                    </a:lnTo>
                    <a:lnTo>
                      <a:pt x="5153" y="3025"/>
                    </a:lnTo>
                    <a:lnTo>
                      <a:pt x="5166" y="3012"/>
                    </a:lnTo>
                    <a:lnTo>
                      <a:pt x="5174" y="3003"/>
                    </a:lnTo>
                    <a:lnTo>
                      <a:pt x="5179" y="2994"/>
                    </a:lnTo>
                    <a:lnTo>
                      <a:pt x="5206" y="2961"/>
                    </a:lnTo>
                    <a:lnTo>
                      <a:pt x="5225" y="2932"/>
                    </a:lnTo>
                    <a:lnTo>
                      <a:pt x="5225" y="2927"/>
                    </a:lnTo>
                    <a:lnTo>
                      <a:pt x="5223" y="2927"/>
                    </a:lnTo>
                    <a:lnTo>
                      <a:pt x="5212" y="2932"/>
                    </a:lnTo>
                    <a:lnTo>
                      <a:pt x="5231" y="2912"/>
                    </a:lnTo>
                    <a:lnTo>
                      <a:pt x="5246" y="2899"/>
                    </a:lnTo>
                    <a:lnTo>
                      <a:pt x="5247" y="2900"/>
                    </a:lnTo>
                    <a:lnTo>
                      <a:pt x="5244" y="2907"/>
                    </a:lnTo>
                    <a:cubicBezTo>
                      <a:pt x="5240" y="2914"/>
                      <a:pt x="5237" y="2921"/>
                      <a:pt x="5234" y="2928"/>
                    </a:cubicBezTo>
                    <a:lnTo>
                      <a:pt x="5226" y="2941"/>
                    </a:lnTo>
                    <a:lnTo>
                      <a:pt x="5216" y="2954"/>
                    </a:lnTo>
                    <a:lnTo>
                      <a:pt x="5209" y="2965"/>
                    </a:lnTo>
                    <a:lnTo>
                      <a:pt x="5203" y="2977"/>
                    </a:lnTo>
                    <a:lnTo>
                      <a:pt x="5189" y="2994"/>
                    </a:lnTo>
                    <a:cubicBezTo>
                      <a:pt x="5188" y="2997"/>
                      <a:pt x="5187" y="2999"/>
                      <a:pt x="5185" y="3002"/>
                    </a:cubicBezTo>
                    <a:lnTo>
                      <a:pt x="5180" y="3010"/>
                    </a:lnTo>
                    <a:lnTo>
                      <a:pt x="5178" y="3014"/>
                    </a:lnTo>
                    <a:lnTo>
                      <a:pt x="5193" y="3003"/>
                    </a:lnTo>
                    <a:lnTo>
                      <a:pt x="5192" y="3007"/>
                    </a:lnTo>
                    <a:lnTo>
                      <a:pt x="5187" y="3016"/>
                    </a:lnTo>
                    <a:lnTo>
                      <a:pt x="5177" y="3029"/>
                    </a:lnTo>
                    <a:lnTo>
                      <a:pt x="5163" y="3044"/>
                    </a:lnTo>
                    <a:lnTo>
                      <a:pt x="5132" y="3074"/>
                    </a:lnTo>
                    <a:lnTo>
                      <a:pt x="5121" y="3086"/>
                    </a:lnTo>
                    <a:lnTo>
                      <a:pt x="5115" y="3096"/>
                    </a:lnTo>
                    <a:lnTo>
                      <a:pt x="5110" y="3101"/>
                    </a:lnTo>
                    <a:lnTo>
                      <a:pt x="5096" y="3111"/>
                    </a:lnTo>
                    <a:lnTo>
                      <a:pt x="5090" y="3118"/>
                    </a:lnTo>
                    <a:lnTo>
                      <a:pt x="5071" y="3136"/>
                    </a:lnTo>
                    <a:lnTo>
                      <a:pt x="5043" y="3162"/>
                    </a:lnTo>
                    <a:lnTo>
                      <a:pt x="5030" y="3175"/>
                    </a:lnTo>
                    <a:lnTo>
                      <a:pt x="5019" y="3197"/>
                    </a:lnTo>
                    <a:lnTo>
                      <a:pt x="5013" y="3213"/>
                    </a:lnTo>
                    <a:lnTo>
                      <a:pt x="5012" y="3224"/>
                    </a:lnTo>
                    <a:lnTo>
                      <a:pt x="5014" y="3228"/>
                    </a:lnTo>
                    <a:lnTo>
                      <a:pt x="5021" y="3233"/>
                    </a:lnTo>
                    <a:lnTo>
                      <a:pt x="5032" y="3237"/>
                    </a:lnTo>
                    <a:lnTo>
                      <a:pt x="5050" y="3247"/>
                    </a:lnTo>
                    <a:lnTo>
                      <a:pt x="5094" y="3271"/>
                    </a:lnTo>
                    <a:lnTo>
                      <a:pt x="5098" y="3272"/>
                    </a:lnTo>
                    <a:lnTo>
                      <a:pt x="5109" y="3271"/>
                    </a:lnTo>
                    <a:lnTo>
                      <a:pt x="5116" y="3268"/>
                    </a:lnTo>
                    <a:lnTo>
                      <a:pt x="5123" y="3263"/>
                    </a:lnTo>
                    <a:lnTo>
                      <a:pt x="5132" y="3253"/>
                    </a:lnTo>
                    <a:lnTo>
                      <a:pt x="5145" y="3238"/>
                    </a:lnTo>
                    <a:lnTo>
                      <a:pt x="5162" y="3215"/>
                    </a:lnTo>
                    <a:lnTo>
                      <a:pt x="5171" y="3206"/>
                    </a:lnTo>
                    <a:lnTo>
                      <a:pt x="5183" y="3198"/>
                    </a:lnTo>
                    <a:lnTo>
                      <a:pt x="5185" y="3198"/>
                    </a:lnTo>
                    <a:lnTo>
                      <a:pt x="5186" y="3200"/>
                    </a:lnTo>
                    <a:lnTo>
                      <a:pt x="5189" y="3200"/>
                    </a:lnTo>
                    <a:lnTo>
                      <a:pt x="5200" y="3193"/>
                    </a:lnTo>
                    <a:lnTo>
                      <a:pt x="5201" y="3195"/>
                    </a:lnTo>
                    <a:lnTo>
                      <a:pt x="5200" y="3200"/>
                    </a:lnTo>
                    <a:lnTo>
                      <a:pt x="5184" y="3239"/>
                    </a:lnTo>
                    <a:lnTo>
                      <a:pt x="5180" y="3257"/>
                    </a:lnTo>
                    <a:lnTo>
                      <a:pt x="5182" y="3268"/>
                    </a:lnTo>
                    <a:lnTo>
                      <a:pt x="5171" y="3281"/>
                    </a:lnTo>
                    <a:lnTo>
                      <a:pt x="5151" y="3296"/>
                    </a:lnTo>
                    <a:lnTo>
                      <a:pt x="5136" y="3309"/>
                    </a:lnTo>
                    <a:lnTo>
                      <a:pt x="5125" y="3318"/>
                    </a:lnTo>
                    <a:lnTo>
                      <a:pt x="5112" y="3334"/>
                    </a:lnTo>
                    <a:lnTo>
                      <a:pt x="5094" y="3358"/>
                    </a:lnTo>
                    <a:lnTo>
                      <a:pt x="5085" y="3370"/>
                    </a:lnTo>
                    <a:lnTo>
                      <a:pt x="5086" y="3371"/>
                    </a:lnTo>
                    <a:lnTo>
                      <a:pt x="5098" y="3370"/>
                    </a:lnTo>
                    <a:lnTo>
                      <a:pt x="5102" y="3374"/>
                    </a:lnTo>
                    <a:cubicBezTo>
                      <a:pt x="5102" y="3375"/>
                      <a:pt x="5102" y="3375"/>
                      <a:pt x="5101" y="3376"/>
                    </a:cubicBezTo>
                    <a:lnTo>
                      <a:pt x="5084" y="3399"/>
                    </a:lnTo>
                    <a:lnTo>
                      <a:pt x="5078" y="3408"/>
                    </a:lnTo>
                    <a:lnTo>
                      <a:pt x="5078" y="3410"/>
                    </a:lnTo>
                    <a:lnTo>
                      <a:pt x="5081" y="3414"/>
                    </a:lnTo>
                    <a:lnTo>
                      <a:pt x="5091" y="3408"/>
                    </a:lnTo>
                    <a:lnTo>
                      <a:pt x="5117" y="3390"/>
                    </a:lnTo>
                    <a:lnTo>
                      <a:pt x="5139" y="3375"/>
                    </a:lnTo>
                    <a:lnTo>
                      <a:pt x="5152" y="3366"/>
                    </a:lnTo>
                    <a:lnTo>
                      <a:pt x="5163" y="3360"/>
                    </a:lnTo>
                    <a:lnTo>
                      <a:pt x="5171" y="3355"/>
                    </a:lnTo>
                    <a:lnTo>
                      <a:pt x="5178" y="3347"/>
                    </a:lnTo>
                    <a:lnTo>
                      <a:pt x="5210" y="3319"/>
                    </a:lnTo>
                    <a:lnTo>
                      <a:pt x="5214" y="3317"/>
                    </a:lnTo>
                    <a:lnTo>
                      <a:pt x="5219" y="3313"/>
                    </a:lnTo>
                    <a:lnTo>
                      <a:pt x="5227" y="3305"/>
                    </a:lnTo>
                    <a:lnTo>
                      <a:pt x="5232" y="3296"/>
                    </a:lnTo>
                    <a:lnTo>
                      <a:pt x="5230" y="3294"/>
                    </a:lnTo>
                    <a:lnTo>
                      <a:pt x="5223" y="3291"/>
                    </a:lnTo>
                    <a:lnTo>
                      <a:pt x="5223" y="3289"/>
                    </a:lnTo>
                    <a:lnTo>
                      <a:pt x="5228" y="3282"/>
                    </a:lnTo>
                    <a:lnTo>
                      <a:pt x="5232" y="3280"/>
                    </a:lnTo>
                    <a:lnTo>
                      <a:pt x="5239" y="3282"/>
                    </a:lnTo>
                    <a:lnTo>
                      <a:pt x="5248" y="3291"/>
                    </a:lnTo>
                    <a:lnTo>
                      <a:pt x="5242" y="3302"/>
                    </a:lnTo>
                    <a:lnTo>
                      <a:pt x="5230" y="3315"/>
                    </a:lnTo>
                    <a:lnTo>
                      <a:pt x="5228" y="3317"/>
                    </a:lnTo>
                    <a:lnTo>
                      <a:pt x="5220" y="3323"/>
                    </a:lnTo>
                    <a:lnTo>
                      <a:pt x="5205" y="3338"/>
                    </a:lnTo>
                    <a:lnTo>
                      <a:pt x="5200" y="3342"/>
                    </a:lnTo>
                    <a:lnTo>
                      <a:pt x="5199" y="3337"/>
                    </a:lnTo>
                    <a:lnTo>
                      <a:pt x="5197" y="3338"/>
                    </a:lnTo>
                    <a:lnTo>
                      <a:pt x="5191" y="3342"/>
                    </a:lnTo>
                    <a:lnTo>
                      <a:pt x="5180" y="3353"/>
                    </a:lnTo>
                    <a:lnTo>
                      <a:pt x="5178" y="3357"/>
                    </a:lnTo>
                    <a:lnTo>
                      <a:pt x="5177" y="3363"/>
                    </a:lnTo>
                    <a:lnTo>
                      <a:pt x="5175" y="3367"/>
                    </a:lnTo>
                    <a:lnTo>
                      <a:pt x="5163" y="3377"/>
                    </a:lnTo>
                    <a:lnTo>
                      <a:pt x="5134" y="3398"/>
                    </a:lnTo>
                    <a:lnTo>
                      <a:pt x="5123" y="3408"/>
                    </a:lnTo>
                    <a:lnTo>
                      <a:pt x="5117" y="3411"/>
                    </a:lnTo>
                    <a:lnTo>
                      <a:pt x="5103" y="3418"/>
                    </a:lnTo>
                    <a:lnTo>
                      <a:pt x="5099" y="3424"/>
                    </a:lnTo>
                    <a:lnTo>
                      <a:pt x="5097" y="3432"/>
                    </a:lnTo>
                    <a:lnTo>
                      <a:pt x="5099" y="3438"/>
                    </a:lnTo>
                    <a:lnTo>
                      <a:pt x="5103" y="3442"/>
                    </a:lnTo>
                    <a:lnTo>
                      <a:pt x="5121" y="3451"/>
                    </a:lnTo>
                    <a:lnTo>
                      <a:pt x="5121" y="3470"/>
                    </a:lnTo>
                    <a:lnTo>
                      <a:pt x="5126" y="3473"/>
                    </a:lnTo>
                    <a:lnTo>
                      <a:pt x="5139" y="3480"/>
                    </a:lnTo>
                    <a:lnTo>
                      <a:pt x="5142" y="3486"/>
                    </a:lnTo>
                    <a:lnTo>
                      <a:pt x="5146" y="3488"/>
                    </a:lnTo>
                    <a:lnTo>
                      <a:pt x="5155" y="3490"/>
                    </a:lnTo>
                    <a:lnTo>
                      <a:pt x="5171" y="3490"/>
                    </a:lnTo>
                    <a:lnTo>
                      <a:pt x="5180" y="3492"/>
                    </a:lnTo>
                    <a:lnTo>
                      <a:pt x="5182" y="3494"/>
                    </a:lnTo>
                    <a:lnTo>
                      <a:pt x="5178" y="3505"/>
                    </a:lnTo>
                    <a:lnTo>
                      <a:pt x="5180" y="3510"/>
                    </a:lnTo>
                    <a:lnTo>
                      <a:pt x="5190" y="3517"/>
                    </a:lnTo>
                    <a:lnTo>
                      <a:pt x="5194" y="3516"/>
                    </a:lnTo>
                    <a:lnTo>
                      <a:pt x="5210" y="3513"/>
                    </a:lnTo>
                    <a:lnTo>
                      <a:pt x="5241" y="3507"/>
                    </a:lnTo>
                    <a:lnTo>
                      <a:pt x="5260" y="3502"/>
                    </a:lnTo>
                    <a:lnTo>
                      <a:pt x="5267" y="3498"/>
                    </a:lnTo>
                    <a:lnTo>
                      <a:pt x="5287" y="3484"/>
                    </a:lnTo>
                    <a:lnTo>
                      <a:pt x="5297" y="3475"/>
                    </a:lnTo>
                    <a:lnTo>
                      <a:pt x="5317" y="3455"/>
                    </a:lnTo>
                    <a:lnTo>
                      <a:pt x="5334" y="3439"/>
                    </a:lnTo>
                    <a:lnTo>
                      <a:pt x="5347" y="3428"/>
                    </a:lnTo>
                    <a:lnTo>
                      <a:pt x="5361" y="3418"/>
                    </a:lnTo>
                    <a:lnTo>
                      <a:pt x="5374" y="3411"/>
                    </a:lnTo>
                    <a:lnTo>
                      <a:pt x="5380" y="3410"/>
                    </a:lnTo>
                    <a:lnTo>
                      <a:pt x="5386" y="3408"/>
                    </a:lnTo>
                    <a:lnTo>
                      <a:pt x="5408" y="3405"/>
                    </a:lnTo>
                    <a:lnTo>
                      <a:pt x="5412" y="3403"/>
                    </a:lnTo>
                    <a:lnTo>
                      <a:pt x="5413" y="3402"/>
                    </a:lnTo>
                    <a:lnTo>
                      <a:pt x="5411" y="3400"/>
                    </a:lnTo>
                    <a:lnTo>
                      <a:pt x="5404" y="3398"/>
                    </a:lnTo>
                    <a:lnTo>
                      <a:pt x="5403" y="3396"/>
                    </a:lnTo>
                    <a:lnTo>
                      <a:pt x="5405" y="3393"/>
                    </a:lnTo>
                    <a:lnTo>
                      <a:pt x="5436" y="3373"/>
                    </a:lnTo>
                    <a:lnTo>
                      <a:pt x="5439" y="3370"/>
                    </a:lnTo>
                    <a:lnTo>
                      <a:pt x="5441" y="3369"/>
                    </a:lnTo>
                    <a:lnTo>
                      <a:pt x="5446" y="3369"/>
                    </a:lnTo>
                    <a:lnTo>
                      <a:pt x="5450" y="3367"/>
                    </a:lnTo>
                    <a:lnTo>
                      <a:pt x="5456" y="3362"/>
                    </a:lnTo>
                    <a:lnTo>
                      <a:pt x="5470" y="3352"/>
                    </a:lnTo>
                    <a:lnTo>
                      <a:pt x="5474" y="3351"/>
                    </a:lnTo>
                    <a:lnTo>
                      <a:pt x="5475" y="3354"/>
                    </a:lnTo>
                    <a:cubicBezTo>
                      <a:pt x="5475" y="3356"/>
                      <a:pt x="5474" y="3357"/>
                      <a:pt x="5473" y="3360"/>
                    </a:cubicBezTo>
                    <a:lnTo>
                      <a:pt x="5476" y="3370"/>
                    </a:lnTo>
                    <a:lnTo>
                      <a:pt x="5473" y="3377"/>
                    </a:lnTo>
                    <a:lnTo>
                      <a:pt x="5464" y="3386"/>
                    </a:lnTo>
                    <a:lnTo>
                      <a:pt x="5462" y="3392"/>
                    </a:lnTo>
                    <a:lnTo>
                      <a:pt x="5466" y="3396"/>
                    </a:lnTo>
                    <a:lnTo>
                      <a:pt x="5470" y="3405"/>
                    </a:lnTo>
                    <a:lnTo>
                      <a:pt x="5475" y="3411"/>
                    </a:lnTo>
                    <a:lnTo>
                      <a:pt x="5490" y="3420"/>
                    </a:lnTo>
                    <a:lnTo>
                      <a:pt x="5497" y="3418"/>
                    </a:lnTo>
                    <a:lnTo>
                      <a:pt x="5507" y="3416"/>
                    </a:lnTo>
                    <a:lnTo>
                      <a:pt x="5515" y="3412"/>
                    </a:lnTo>
                    <a:lnTo>
                      <a:pt x="5525" y="3405"/>
                    </a:lnTo>
                    <a:lnTo>
                      <a:pt x="5530" y="3400"/>
                    </a:lnTo>
                    <a:lnTo>
                      <a:pt x="5534" y="3393"/>
                    </a:lnTo>
                    <a:lnTo>
                      <a:pt x="5541" y="3379"/>
                    </a:lnTo>
                    <a:lnTo>
                      <a:pt x="5545" y="3362"/>
                    </a:lnTo>
                    <a:lnTo>
                      <a:pt x="5550" y="3360"/>
                    </a:lnTo>
                    <a:lnTo>
                      <a:pt x="5558" y="3369"/>
                    </a:lnTo>
                    <a:lnTo>
                      <a:pt x="5564" y="3376"/>
                    </a:lnTo>
                    <a:lnTo>
                      <a:pt x="5583" y="3385"/>
                    </a:lnTo>
                    <a:lnTo>
                      <a:pt x="5586" y="3385"/>
                    </a:lnTo>
                    <a:lnTo>
                      <a:pt x="5597" y="3378"/>
                    </a:lnTo>
                    <a:lnTo>
                      <a:pt x="5600" y="3375"/>
                    </a:lnTo>
                    <a:lnTo>
                      <a:pt x="5617" y="3351"/>
                    </a:lnTo>
                    <a:lnTo>
                      <a:pt x="5624" y="3337"/>
                    </a:lnTo>
                    <a:lnTo>
                      <a:pt x="5621" y="3326"/>
                    </a:lnTo>
                    <a:cubicBezTo>
                      <a:pt x="5621" y="3325"/>
                      <a:pt x="5622" y="3323"/>
                      <a:pt x="5622" y="3321"/>
                    </a:cubicBezTo>
                    <a:lnTo>
                      <a:pt x="5626" y="3319"/>
                    </a:lnTo>
                    <a:lnTo>
                      <a:pt x="5632" y="3319"/>
                    </a:lnTo>
                    <a:lnTo>
                      <a:pt x="5640" y="3315"/>
                    </a:lnTo>
                    <a:lnTo>
                      <a:pt x="5656" y="3306"/>
                    </a:lnTo>
                    <a:lnTo>
                      <a:pt x="5672" y="3282"/>
                    </a:lnTo>
                    <a:lnTo>
                      <a:pt x="5681" y="3274"/>
                    </a:lnTo>
                    <a:lnTo>
                      <a:pt x="5683" y="3280"/>
                    </a:lnTo>
                    <a:lnTo>
                      <a:pt x="5684" y="3286"/>
                    </a:lnTo>
                    <a:lnTo>
                      <a:pt x="5695" y="3289"/>
                    </a:lnTo>
                    <a:lnTo>
                      <a:pt x="5704" y="3287"/>
                    </a:lnTo>
                    <a:lnTo>
                      <a:pt x="5718" y="3270"/>
                    </a:lnTo>
                    <a:lnTo>
                      <a:pt x="5720" y="3261"/>
                    </a:lnTo>
                    <a:lnTo>
                      <a:pt x="5724" y="3247"/>
                    </a:lnTo>
                    <a:lnTo>
                      <a:pt x="5737" y="3212"/>
                    </a:lnTo>
                    <a:lnTo>
                      <a:pt x="5738" y="3205"/>
                    </a:lnTo>
                    <a:lnTo>
                      <a:pt x="5752" y="3187"/>
                    </a:lnTo>
                    <a:lnTo>
                      <a:pt x="5776" y="3162"/>
                    </a:lnTo>
                    <a:lnTo>
                      <a:pt x="5779" y="3157"/>
                    </a:lnTo>
                    <a:lnTo>
                      <a:pt x="5787" y="3137"/>
                    </a:lnTo>
                    <a:lnTo>
                      <a:pt x="5787" y="3126"/>
                    </a:lnTo>
                    <a:lnTo>
                      <a:pt x="5785" y="3117"/>
                    </a:lnTo>
                    <a:cubicBezTo>
                      <a:pt x="5786" y="3114"/>
                      <a:pt x="5787" y="3111"/>
                      <a:pt x="5788" y="3107"/>
                    </a:cubicBezTo>
                    <a:lnTo>
                      <a:pt x="5797" y="3098"/>
                    </a:lnTo>
                    <a:lnTo>
                      <a:pt x="5803" y="3091"/>
                    </a:lnTo>
                    <a:lnTo>
                      <a:pt x="5803" y="3085"/>
                    </a:lnTo>
                    <a:lnTo>
                      <a:pt x="5802" y="3084"/>
                    </a:lnTo>
                    <a:lnTo>
                      <a:pt x="5798" y="3087"/>
                    </a:lnTo>
                    <a:lnTo>
                      <a:pt x="5789" y="3093"/>
                    </a:lnTo>
                    <a:lnTo>
                      <a:pt x="5783" y="3094"/>
                    </a:lnTo>
                    <a:lnTo>
                      <a:pt x="5765" y="3096"/>
                    </a:lnTo>
                    <a:lnTo>
                      <a:pt x="5757" y="3099"/>
                    </a:lnTo>
                    <a:lnTo>
                      <a:pt x="5749" y="3104"/>
                    </a:lnTo>
                    <a:lnTo>
                      <a:pt x="5742" y="3107"/>
                    </a:lnTo>
                    <a:lnTo>
                      <a:pt x="5737" y="3107"/>
                    </a:lnTo>
                    <a:lnTo>
                      <a:pt x="5730" y="3109"/>
                    </a:lnTo>
                    <a:lnTo>
                      <a:pt x="5722" y="3113"/>
                    </a:lnTo>
                    <a:lnTo>
                      <a:pt x="5717" y="3114"/>
                    </a:lnTo>
                    <a:lnTo>
                      <a:pt x="5715" y="3114"/>
                    </a:lnTo>
                    <a:lnTo>
                      <a:pt x="5704" y="3117"/>
                    </a:lnTo>
                    <a:lnTo>
                      <a:pt x="5696" y="3119"/>
                    </a:lnTo>
                    <a:lnTo>
                      <a:pt x="5679" y="3126"/>
                    </a:lnTo>
                    <a:lnTo>
                      <a:pt x="5665" y="3136"/>
                    </a:lnTo>
                    <a:lnTo>
                      <a:pt x="5662" y="3139"/>
                    </a:lnTo>
                    <a:lnTo>
                      <a:pt x="5660" y="3146"/>
                    </a:lnTo>
                    <a:lnTo>
                      <a:pt x="5641" y="3165"/>
                    </a:lnTo>
                    <a:lnTo>
                      <a:pt x="5636" y="3167"/>
                    </a:lnTo>
                    <a:lnTo>
                      <a:pt x="5627" y="3169"/>
                    </a:lnTo>
                    <a:lnTo>
                      <a:pt x="5620" y="3171"/>
                    </a:lnTo>
                    <a:lnTo>
                      <a:pt x="5616" y="3171"/>
                    </a:lnTo>
                    <a:lnTo>
                      <a:pt x="5615" y="3165"/>
                    </a:lnTo>
                    <a:lnTo>
                      <a:pt x="5609" y="3163"/>
                    </a:lnTo>
                    <a:lnTo>
                      <a:pt x="5602" y="3164"/>
                    </a:lnTo>
                    <a:lnTo>
                      <a:pt x="5597" y="3165"/>
                    </a:lnTo>
                    <a:lnTo>
                      <a:pt x="5581" y="3183"/>
                    </a:lnTo>
                    <a:cubicBezTo>
                      <a:pt x="5580" y="3184"/>
                      <a:pt x="5579" y="3184"/>
                      <a:pt x="5578" y="3185"/>
                    </a:cubicBezTo>
                    <a:lnTo>
                      <a:pt x="5581" y="3161"/>
                    </a:lnTo>
                    <a:lnTo>
                      <a:pt x="5583" y="3156"/>
                    </a:lnTo>
                    <a:lnTo>
                      <a:pt x="5590" y="3149"/>
                    </a:lnTo>
                    <a:cubicBezTo>
                      <a:pt x="5590" y="3148"/>
                      <a:pt x="5590" y="3146"/>
                      <a:pt x="5591" y="3145"/>
                    </a:cubicBezTo>
                    <a:lnTo>
                      <a:pt x="5591" y="3144"/>
                    </a:lnTo>
                    <a:lnTo>
                      <a:pt x="5584" y="3143"/>
                    </a:lnTo>
                    <a:lnTo>
                      <a:pt x="5581" y="3140"/>
                    </a:lnTo>
                    <a:lnTo>
                      <a:pt x="5576" y="3138"/>
                    </a:lnTo>
                    <a:lnTo>
                      <a:pt x="5568" y="3138"/>
                    </a:lnTo>
                    <a:lnTo>
                      <a:pt x="5559" y="3140"/>
                    </a:lnTo>
                    <a:lnTo>
                      <a:pt x="5547" y="3145"/>
                    </a:lnTo>
                    <a:lnTo>
                      <a:pt x="5533" y="3148"/>
                    </a:lnTo>
                    <a:lnTo>
                      <a:pt x="5512" y="3151"/>
                    </a:lnTo>
                    <a:lnTo>
                      <a:pt x="5467" y="3155"/>
                    </a:lnTo>
                    <a:lnTo>
                      <a:pt x="5463" y="3155"/>
                    </a:lnTo>
                    <a:lnTo>
                      <a:pt x="5431" y="3142"/>
                    </a:lnTo>
                    <a:lnTo>
                      <a:pt x="5427" y="3142"/>
                    </a:lnTo>
                    <a:lnTo>
                      <a:pt x="5412" y="3142"/>
                    </a:lnTo>
                    <a:lnTo>
                      <a:pt x="5401" y="3144"/>
                    </a:lnTo>
                    <a:lnTo>
                      <a:pt x="5377" y="3148"/>
                    </a:lnTo>
                    <a:lnTo>
                      <a:pt x="5371" y="3149"/>
                    </a:lnTo>
                    <a:lnTo>
                      <a:pt x="5367" y="3148"/>
                    </a:lnTo>
                    <a:lnTo>
                      <a:pt x="5364" y="3144"/>
                    </a:lnTo>
                    <a:lnTo>
                      <a:pt x="5363" y="3141"/>
                    </a:lnTo>
                    <a:lnTo>
                      <a:pt x="5363" y="3137"/>
                    </a:lnTo>
                    <a:lnTo>
                      <a:pt x="5358" y="3132"/>
                    </a:lnTo>
                    <a:lnTo>
                      <a:pt x="5346" y="3126"/>
                    </a:lnTo>
                    <a:lnTo>
                      <a:pt x="5335" y="3119"/>
                    </a:lnTo>
                    <a:lnTo>
                      <a:pt x="5334" y="3116"/>
                    </a:lnTo>
                    <a:lnTo>
                      <a:pt x="5336" y="3113"/>
                    </a:lnTo>
                    <a:lnTo>
                      <a:pt x="5339" y="3110"/>
                    </a:lnTo>
                    <a:lnTo>
                      <a:pt x="5345" y="3107"/>
                    </a:lnTo>
                    <a:lnTo>
                      <a:pt x="5366" y="3097"/>
                    </a:lnTo>
                    <a:lnTo>
                      <a:pt x="5373" y="3094"/>
                    </a:lnTo>
                    <a:lnTo>
                      <a:pt x="5436" y="3046"/>
                    </a:lnTo>
                    <a:lnTo>
                      <a:pt x="5467" y="3026"/>
                    </a:lnTo>
                    <a:lnTo>
                      <a:pt x="5505" y="3008"/>
                    </a:lnTo>
                    <a:lnTo>
                      <a:pt x="5512" y="3006"/>
                    </a:lnTo>
                    <a:lnTo>
                      <a:pt x="5545" y="2997"/>
                    </a:lnTo>
                    <a:lnTo>
                      <a:pt x="5564" y="2990"/>
                    </a:lnTo>
                    <a:lnTo>
                      <a:pt x="5569" y="2989"/>
                    </a:lnTo>
                    <a:lnTo>
                      <a:pt x="5575" y="2994"/>
                    </a:lnTo>
                    <a:lnTo>
                      <a:pt x="5574" y="2996"/>
                    </a:lnTo>
                    <a:lnTo>
                      <a:pt x="5559" y="3003"/>
                    </a:lnTo>
                    <a:lnTo>
                      <a:pt x="5556" y="3006"/>
                    </a:lnTo>
                    <a:lnTo>
                      <a:pt x="5550" y="3014"/>
                    </a:lnTo>
                    <a:lnTo>
                      <a:pt x="5549" y="3021"/>
                    </a:lnTo>
                    <a:lnTo>
                      <a:pt x="5552" y="3022"/>
                    </a:lnTo>
                    <a:lnTo>
                      <a:pt x="5557" y="3022"/>
                    </a:lnTo>
                    <a:lnTo>
                      <a:pt x="5566" y="3020"/>
                    </a:lnTo>
                    <a:lnTo>
                      <a:pt x="5577" y="3017"/>
                    </a:lnTo>
                    <a:lnTo>
                      <a:pt x="5585" y="3014"/>
                    </a:lnTo>
                    <a:lnTo>
                      <a:pt x="5592" y="3010"/>
                    </a:lnTo>
                    <a:lnTo>
                      <a:pt x="5609" y="3003"/>
                    </a:lnTo>
                    <a:lnTo>
                      <a:pt x="5638" y="2992"/>
                    </a:lnTo>
                    <a:lnTo>
                      <a:pt x="5660" y="2982"/>
                    </a:lnTo>
                    <a:lnTo>
                      <a:pt x="5685" y="2965"/>
                    </a:lnTo>
                    <a:lnTo>
                      <a:pt x="5695" y="2958"/>
                    </a:lnTo>
                    <a:lnTo>
                      <a:pt x="5724" y="2932"/>
                    </a:lnTo>
                    <a:lnTo>
                      <a:pt x="5744" y="2918"/>
                    </a:lnTo>
                    <a:lnTo>
                      <a:pt x="5763" y="2905"/>
                    </a:lnTo>
                    <a:lnTo>
                      <a:pt x="5775" y="2897"/>
                    </a:lnTo>
                    <a:lnTo>
                      <a:pt x="5779" y="2888"/>
                    </a:lnTo>
                    <a:lnTo>
                      <a:pt x="5779" y="2883"/>
                    </a:lnTo>
                    <a:lnTo>
                      <a:pt x="5776" y="2880"/>
                    </a:lnTo>
                    <a:lnTo>
                      <a:pt x="5754" y="2874"/>
                    </a:lnTo>
                    <a:lnTo>
                      <a:pt x="5744" y="2870"/>
                    </a:lnTo>
                    <a:lnTo>
                      <a:pt x="5729" y="2870"/>
                    </a:lnTo>
                    <a:lnTo>
                      <a:pt x="5708" y="2874"/>
                    </a:lnTo>
                    <a:lnTo>
                      <a:pt x="5694" y="2876"/>
                    </a:lnTo>
                    <a:lnTo>
                      <a:pt x="5676" y="2874"/>
                    </a:lnTo>
                    <a:lnTo>
                      <a:pt x="5670" y="2875"/>
                    </a:lnTo>
                    <a:lnTo>
                      <a:pt x="5657" y="2879"/>
                    </a:lnTo>
                    <a:lnTo>
                      <a:pt x="5651" y="2879"/>
                    </a:lnTo>
                    <a:lnTo>
                      <a:pt x="5638" y="2877"/>
                    </a:lnTo>
                    <a:lnTo>
                      <a:pt x="5629" y="2872"/>
                    </a:lnTo>
                    <a:lnTo>
                      <a:pt x="5624" y="2872"/>
                    </a:lnTo>
                    <a:lnTo>
                      <a:pt x="5618" y="2872"/>
                    </a:lnTo>
                    <a:lnTo>
                      <a:pt x="5617" y="2870"/>
                    </a:lnTo>
                    <a:lnTo>
                      <a:pt x="5620" y="2868"/>
                    </a:lnTo>
                    <a:lnTo>
                      <a:pt x="5626" y="2864"/>
                    </a:lnTo>
                    <a:lnTo>
                      <a:pt x="5635" y="2860"/>
                    </a:lnTo>
                    <a:lnTo>
                      <a:pt x="5638" y="2857"/>
                    </a:lnTo>
                    <a:lnTo>
                      <a:pt x="5649" y="2850"/>
                    </a:lnTo>
                    <a:lnTo>
                      <a:pt x="5660" y="2842"/>
                    </a:lnTo>
                    <a:lnTo>
                      <a:pt x="5669" y="2837"/>
                    </a:lnTo>
                    <a:lnTo>
                      <a:pt x="5693" y="2834"/>
                    </a:lnTo>
                    <a:lnTo>
                      <a:pt x="5708" y="2831"/>
                    </a:lnTo>
                    <a:lnTo>
                      <a:pt x="5727" y="2825"/>
                    </a:lnTo>
                    <a:lnTo>
                      <a:pt x="5733" y="2824"/>
                    </a:lnTo>
                    <a:lnTo>
                      <a:pt x="5739" y="2827"/>
                    </a:lnTo>
                    <a:lnTo>
                      <a:pt x="5742" y="2825"/>
                    </a:lnTo>
                    <a:lnTo>
                      <a:pt x="5758" y="2816"/>
                    </a:lnTo>
                    <a:lnTo>
                      <a:pt x="5794" y="2799"/>
                    </a:lnTo>
                    <a:lnTo>
                      <a:pt x="5843" y="2761"/>
                    </a:lnTo>
                    <a:lnTo>
                      <a:pt x="5846" y="2762"/>
                    </a:lnTo>
                    <a:cubicBezTo>
                      <a:pt x="5845" y="2764"/>
                      <a:pt x="5844" y="2765"/>
                      <a:pt x="5843" y="2766"/>
                    </a:cubicBezTo>
                    <a:lnTo>
                      <a:pt x="5843" y="2771"/>
                    </a:lnTo>
                    <a:lnTo>
                      <a:pt x="5842" y="2774"/>
                    </a:lnTo>
                    <a:lnTo>
                      <a:pt x="5839" y="2773"/>
                    </a:lnTo>
                    <a:lnTo>
                      <a:pt x="5834" y="2776"/>
                    </a:lnTo>
                    <a:lnTo>
                      <a:pt x="5829" y="2783"/>
                    </a:lnTo>
                    <a:lnTo>
                      <a:pt x="5831" y="2786"/>
                    </a:lnTo>
                    <a:lnTo>
                      <a:pt x="5841" y="2786"/>
                    </a:lnTo>
                    <a:lnTo>
                      <a:pt x="5848" y="2787"/>
                    </a:lnTo>
                    <a:lnTo>
                      <a:pt x="5853" y="2790"/>
                    </a:lnTo>
                    <a:lnTo>
                      <a:pt x="5855" y="2793"/>
                    </a:lnTo>
                    <a:cubicBezTo>
                      <a:pt x="5854" y="2795"/>
                      <a:pt x="5853" y="2797"/>
                      <a:pt x="5852" y="2799"/>
                    </a:cubicBezTo>
                    <a:lnTo>
                      <a:pt x="5851" y="2804"/>
                    </a:lnTo>
                    <a:lnTo>
                      <a:pt x="5856" y="2802"/>
                    </a:lnTo>
                    <a:lnTo>
                      <a:pt x="5864" y="2794"/>
                    </a:lnTo>
                    <a:lnTo>
                      <a:pt x="5870" y="2786"/>
                    </a:lnTo>
                    <a:lnTo>
                      <a:pt x="5872" y="2780"/>
                    </a:lnTo>
                    <a:lnTo>
                      <a:pt x="5878" y="2769"/>
                    </a:lnTo>
                    <a:lnTo>
                      <a:pt x="5894" y="2748"/>
                    </a:lnTo>
                    <a:lnTo>
                      <a:pt x="5895" y="2740"/>
                    </a:lnTo>
                    <a:lnTo>
                      <a:pt x="5898" y="2740"/>
                    </a:lnTo>
                    <a:lnTo>
                      <a:pt x="5902" y="2745"/>
                    </a:lnTo>
                    <a:lnTo>
                      <a:pt x="5905" y="2752"/>
                    </a:lnTo>
                    <a:lnTo>
                      <a:pt x="5908" y="2753"/>
                    </a:lnTo>
                    <a:lnTo>
                      <a:pt x="5910" y="2749"/>
                    </a:lnTo>
                    <a:lnTo>
                      <a:pt x="5917" y="2738"/>
                    </a:lnTo>
                    <a:lnTo>
                      <a:pt x="5915" y="2730"/>
                    </a:lnTo>
                    <a:lnTo>
                      <a:pt x="5908" y="2722"/>
                    </a:lnTo>
                    <a:lnTo>
                      <a:pt x="5911" y="2711"/>
                    </a:lnTo>
                    <a:lnTo>
                      <a:pt x="5934" y="2691"/>
                    </a:lnTo>
                    <a:lnTo>
                      <a:pt x="5942" y="2686"/>
                    </a:lnTo>
                    <a:lnTo>
                      <a:pt x="5944" y="2687"/>
                    </a:lnTo>
                    <a:lnTo>
                      <a:pt x="5951" y="2682"/>
                    </a:lnTo>
                    <a:lnTo>
                      <a:pt x="5959" y="2671"/>
                    </a:lnTo>
                    <a:lnTo>
                      <a:pt x="5959" y="2662"/>
                    </a:lnTo>
                    <a:lnTo>
                      <a:pt x="5962" y="2654"/>
                    </a:lnTo>
                    <a:lnTo>
                      <a:pt x="5965" y="2650"/>
                    </a:lnTo>
                    <a:lnTo>
                      <a:pt x="5969" y="2648"/>
                    </a:lnTo>
                    <a:lnTo>
                      <a:pt x="5973" y="2654"/>
                    </a:lnTo>
                    <a:lnTo>
                      <a:pt x="5992" y="2675"/>
                    </a:lnTo>
                    <a:lnTo>
                      <a:pt x="6003" y="2685"/>
                    </a:lnTo>
                    <a:lnTo>
                      <a:pt x="6011" y="2688"/>
                    </a:lnTo>
                    <a:lnTo>
                      <a:pt x="6020" y="2682"/>
                    </a:lnTo>
                    <a:lnTo>
                      <a:pt x="6025" y="2678"/>
                    </a:lnTo>
                    <a:cubicBezTo>
                      <a:pt x="6028" y="2672"/>
                      <a:pt x="6031" y="2665"/>
                      <a:pt x="6035" y="2659"/>
                    </a:cubicBezTo>
                    <a:lnTo>
                      <a:pt x="6041" y="2654"/>
                    </a:lnTo>
                    <a:lnTo>
                      <a:pt x="6048" y="2656"/>
                    </a:lnTo>
                    <a:lnTo>
                      <a:pt x="6055" y="2660"/>
                    </a:lnTo>
                    <a:lnTo>
                      <a:pt x="6060" y="2661"/>
                    </a:lnTo>
                    <a:lnTo>
                      <a:pt x="6060" y="2663"/>
                    </a:lnTo>
                    <a:lnTo>
                      <a:pt x="6050" y="2669"/>
                    </a:lnTo>
                    <a:lnTo>
                      <a:pt x="6042" y="2675"/>
                    </a:lnTo>
                    <a:lnTo>
                      <a:pt x="6032" y="2683"/>
                    </a:lnTo>
                    <a:lnTo>
                      <a:pt x="6026" y="2692"/>
                    </a:lnTo>
                    <a:lnTo>
                      <a:pt x="6022" y="2705"/>
                    </a:lnTo>
                    <a:lnTo>
                      <a:pt x="6023" y="2708"/>
                    </a:lnTo>
                    <a:lnTo>
                      <a:pt x="6026" y="2707"/>
                    </a:lnTo>
                    <a:lnTo>
                      <a:pt x="6040" y="2700"/>
                    </a:lnTo>
                    <a:lnTo>
                      <a:pt x="6055" y="2694"/>
                    </a:lnTo>
                    <a:lnTo>
                      <a:pt x="6061" y="2690"/>
                    </a:lnTo>
                    <a:lnTo>
                      <a:pt x="6066" y="2686"/>
                    </a:lnTo>
                    <a:lnTo>
                      <a:pt x="6066" y="2683"/>
                    </a:lnTo>
                    <a:lnTo>
                      <a:pt x="6060" y="2682"/>
                    </a:lnTo>
                    <a:lnTo>
                      <a:pt x="6060" y="2679"/>
                    </a:lnTo>
                    <a:lnTo>
                      <a:pt x="6066" y="2675"/>
                    </a:lnTo>
                    <a:lnTo>
                      <a:pt x="6069" y="2673"/>
                    </a:lnTo>
                    <a:lnTo>
                      <a:pt x="6078" y="2673"/>
                    </a:lnTo>
                    <a:lnTo>
                      <a:pt x="6083" y="2671"/>
                    </a:lnTo>
                    <a:lnTo>
                      <a:pt x="6108" y="2658"/>
                    </a:lnTo>
                    <a:lnTo>
                      <a:pt x="6134" y="2649"/>
                    </a:lnTo>
                    <a:lnTo>
                      <a:pt x="6140" y="2646"/>
                    </a:lnTo>
                    <a:lnTo>
                      <a:pt x="6145" y="2643"/>
                    </a:lnTo>
                    <a:lnTo>
                      <a:pt x="6159" y="2632"/>
                    </a:lnTo>
                    <a:lnTo>
                      <a:pt x="6166" y="2627"/>
                    </a:lnTo>
                    <a:lnTo>
                      <a:pt x="6186" y="2616"/>
                    </a:lnTo>
                    <a:lnTo>
                      <a:pt x="6199" y="2605"/>
                    </a:lnTo>
                    <a:lnTo>
                      <a:pt x="6203" y="2603"/>
                    </a:lnTo>
                    <a:lnTo>
                      <a:pt x="6208" y="2605"/>
                    </a:lnTo>
                    <a:lnTo>
                      <a:pt x="6213" y="2605"/>
                    </a:lnTo>
                    <a:lnTo>
                      <a:pt x="6243" y="2602"/>
                    </a:lnTo>
                    <a:lnTo>
                      <a:pt x="6254" y="2600"/>
                    </a:lnTo>
                    <a:lnTo>
                      <a:pt x="6284" y="2592"/>
                    </a:lnTo>
                    <a:lnTo>
                      <a:pt x="6293" y="2590"/>
                    </a:lnTo>
                    <a:lnTo>
                      <a:pt x="6302" y="2586"/>
                    </a:lnTo>
                    <a:lnTo>
                      <a:pt x="6334" y="2570"/>
                    </a:lnTo>
                    <a:lnTo>
                      <a:pt x="6351" y="2560"/>
                    </a:lnTo>
                    <a:lnTo>
                      <a:pt x="6366" y="2550"/>
                    </a:lnTo>
                    <a:lnTo>
                      <a:pt x="6386" y="2538"/>
                    </a:lnTo>
                    <a:lnTo>
                      <a:pt x="6393" y="2536"/>
                    </a:lnTo>
                    <a:lnTo>
                      <a:pt x="6401" y="2537"/>
                    </a:lnTo>
                    <a:lnTo>
                      <a:pt x="6406" y="2537"/>
                    </a:lnTo>
                    <a:lnTo>
                      <a:pt x="6413" y="2533"/>
                    </a:lnTo>
                    <a:lnTo>
                      <a:pt x="6423" y="2518"/>
                    </a:lnTo>
                    <a:lnTo>
                      <a:pt x="6423" y="2514"/>
                    </a:lnTo>
                    <a:lnTo>
                      <a:pt x="6428" y="2506"/>
                    </a:lnTo>
                    <a:lnTo>
                      <a:pt x="6451" y="2495"/>
                    </a:lnTo>
                    <a:lnTo>
                      <a:pt x="6465" y="2493"/>
                    </a:lnTo>
                    <a:lnTo>
                      <a:pt x="6480" y="2488"/>
                    </a:lnTo>
                    <a:lnTo>
                      <a:pt x="6483" y="2485"/>
                    </a:lnTo>
                    <a:lnTo>
                      <a:pt x="6486" y="2479"/>
                    </a:lnTo>
                    <a:lnTo>
                      <a:pt x="6488" y="2471"/>
                    </a:lnTo>
                    <a:lnTo>
                      <a:pt x="6485" y="2456"/>
                    </a:lnTo>
                    <a:lnTo>
                      <a:pt x="6470" y="2442"/>
                    </a:lnTo>
                    <a:lnTo>
                      <a:pt x="6455" y="2439"/>
                    </a:lnTo>
                    <a:lnTo>
                      <a:pt x="6445" y="2429"/>
                    </a:lnTo>
                    <a:lnTo>
                      <a:pt x="6441" y="2428"/>
                    </a:lnTo>
                    <a:lnTo>
                      <a:pt x="6430" y="2431"/>
                    </a:lnTo>
                    <a:lnTo>
                      <a:pt x="6425" y="2434"/>
                    </a:lnTo>
                    <a:lnTo>
                      <a:pt x="6420" y="2440"/>
                    </a:lnTo>
                    <a:lnTo>
                      <a:pt x="6413" y="2452"/>
                    </a:lnTo>
                    <a:lnTo>
                      <a:pt x="6409" y="2454"/>
                    </a:lnTo>
                    <a:lnTo>
                      <a:pt x="6404" y="2452"/>
                    </a:lnTo>
                    <a:lnTo>
                      <a:pt x="6383" y="2449"/>
                    </a:lnTo>
                    <a:lnTo>
                      <a:pt x="6382" y="2446"/>
                    </a:lnTo>
                    <a:lnTo>
                      <a:pt x="6387" y="2440"/>
                    </a:lnTo>
                    <a:lnTo>
                      <a:pt x="6398" y="2434"/>
                    </a:lnTo>
                    <a:lnTo>
                      <a:pt x="6407" y="2429"/>
                    </a:lnTo>
                    <a:lnTo>
                      <a:pt x="6413" y="2425"/>
                    </a:lnTo>
                    <a:lnTo>
                      <a:pt x="6415" y="2422"/>
                    </a:lnTo>
                    <a:lnTo>
                      <a:pt x="6415" y="2421"/>
                    </a:lnTo>
                    <a:cubicBezTo>
                      <a:pt x="6366" y="2426"/>
                      <a:pt x="6317" y="2431"/>
                      <a:pt x="6269" y="2437"/>
                    </a:cubicBezTo>
                    <a:lnTo>
                      <a:pt x="6270" y="2445"/>
                    </a:lnTo>
                    <a:lnTo>
                      <a:pt x="6268" y="2446"/>
                    </a:lnTo>
                    <a:lnTo>
                      <a:pt x="6257" y="2443"/>
                    </a:lnTo>
                    <a:lnTo>
                      <a:pt x="6252" y="2444"/>
                    </a:lnTo>
                    <a:lnTo>
                      <a:pt x="6240" y="2450"/>
                    </a:lnTo>
                    <a:lnTo>
                      <a:pt x="6249" y="2441"/>
                    </a:lnTo>
                    <a:lnTo>
                      <a:pt x="6250" y="2440"/>
                    </a:lnTo>
                    <a:lnTo>
                      <a:pt x="6251" y="2437"/>
                    </a:lnTo>
                    <a:lnTo>
                      <a:pt x="6251" y="2432"/>
                    </a:lnTo>
                    <a:lnTo>
                      <a:pt x="6248" y="2428"/>
                    </a:lnTo>
                    <a:lnTo>
                      <a:pt x="6241" y="2427"/>
                    </a:lnTo>
                    <a:lnTo>
                      <a:pt x="6221" y="2419"/>
                    </a:lnTo>
                    <a:lnTo>
                      <a:pt x="6206" y="2420"/>
                    </a:lnTo>
                    <a:lnTo>
                      <a:pt x="6200" y="2422"/>
                    </a:lnTo>
                    <a:lnTo>
                      <a:pt x="6181" y="2427"/>
                    </a:lnTo>
                    <a:lnTo>
                      <a:pt x="6148" y="2442"/>
                    </a:lnTo>
                    <a:lnTo>
                      <a:pt x="6132" y="2450"/>
                    </a:lnTo>
                    <a:lnTo>
                      <a:pt x="6119" y="2455"/>
                    </a:lnTo>
                    <a:lnTo>
                      <a:pt x="6112" y="2458"/>
                    </a:lnTo>
                    <a:lnTo>
                      <a:pt x="6109" y="2459"/>
                    </a:lnTo>
                    <a:lnTo>
                      <a:pt x="6101" y="2465"/>
                    </a:lnTo>
                    <a:lnTo>
                      <a:pt x="6093" y="2472"/>
                    </a:lnTo>
                    <a:lnTo>
                      <a:pt x="6087" y="2480"/>
                    </a:lnTo>
                    <a:lnTo>
                      <a:pt x="6078" y="2488"/>
                    </a:lnTo>
                    <a:lnTo>
                      <a:pt x="6068" y="2494"/>
                    </a:lnTo>
                    <a:lnTo>
                      <a:pt x="6051" y="2508"/>
                    </a:lnTo>
                    <a:lnTo>
                      <a:pt x="6017" y="2537"/>
                    </a:lnTo>
                    <a:lnTo>
                      <a:pt x="6017" y="2539"/>
                    </a:lnTo>
                    <a:lnTo>
                      <a:pt x="6027" y="2541"/>
                    </a:lnTo>
                    <a:lnTo>
                      <a:pt x="6027" y="2543"/>
                    </a:lnTo>
                    <a:lnTo>
                      <a:pt x="6024" y="2546"/>
                    </a:lnTo>
                    <a:lnTo>
                      <a:pt x="6008" y="2555"/>
                    </a:lnTo>
                    <a:lnTo>
                      <a:pt x="5992" y="2563"/>
                    </a:lnTo>
                    <a:lnTo>
                      <a:pt x="5981" y="2569"/>
                    </a:lnTo>
                    <a:lnTo>
                      <a:pt x="5975" y="2574"/>
                    </a:lnTo>
                    <a:lnTo>
                      <a:pt x="5969" y="2580"/>
                    </a:lnTo>
                    <a:cubicBezTo>
                      <a:pt x="5968" y="2583"/>
                      <a:pt x="5966" y="2586"/>
                      <a:pt x="5964" y="2588"/>
                    </a:cubicBezTo>
                    <a:lnTo>
                      <a:pt x="5963" y="2595"/>
                    </a:lnTo>
                    <a:lnTo>
                      <a:pt x="5967" y="2600"/>
                    </a:lnTo>
                    <a:lnTo>
                      <a:pt x="5966" y="2608"/>
                    </a:lnTo>
                    <a:lnTo>
                      <a:pt x="5955" y="2616"/>
                    </a:lnTo>
                    <a:lnTo>
                      <a:pt x="5948" y="2617"/>
                    </a:lnTo>
                    <a:lnTo>
                      <a:pt x="5941" y="2618"/>
                    </a:lnTo>
                    <a:lnTo>
                      <a:pt x="5936" y="2619"/>
                    </a:lnTo>
                    <a:lnTo>
                      <a:pt x="5931" y="2626"/>
                    </a:lnTo>
                    <a:lnTo>
                      <a:pt x="5928" y="2625"/>
                    </a:lnTo>
                    <a:lnTo>
                      <a:pt x="5921" y="2620"/>
                    </a:lnTo>
                    <a:lnTo>
                      <a:pt x="5914" y="2612"/>
                    </a:lnTo>
                    <a:lnTo>
                      <a:pt x="5921" y="2607"/>
                    </a:lnTo>
                    <a:lnTo>
                      <a:pt x="5926" y="2607"/>
                    </a:lnTo>
                    <a:lnTo>
                      <a:pt x="5942" y="2614"/>
                    </a:lnTo>
                    <a:lnTo>
                      <a:pt x="5946" y="2613"/>
                    </a:lnTo>
                    <a:lnTo>
                      <a:pt x="5946" y="2601"/>
                    </a:lnTo>
                    <a:lnTo>
                      <a:pt x="5949" y="2584"/>
                    </a:lnTo>
                    <a:lnTo>
                      <a:pt x="5948" y="2579"/>
                    </a:lnTo>
                    <a:lnTo>
                      <a:pt x="5942" y="2579"/>
                    </a:lnTo>
                    <a:lnTo>
                      <a:pt x="5935" y="2580"/>
                    </a:lnTo>
                    <a:lnTo>
                      <a:pt x="5917" y="2584"/>
                    </a:lnTo>
                    <a:lnTo>
                      <a:pt x="5914" y="2586"/>
                    </a:lnTo>
                    <a:cubicBezTo>
                      <a:pt x="5912" y="2589"/>
                      <a:pt x="5910" y="2592"/>
                      <a:pt x="5908" y="2595"/>
                    </a:cubicBezTo>
                    <a:lnTo>
                      <a:pt x="5907" y="2595"/>
                    </a:lnTo>
                    <a:lnTo>
                      <a:pt x="5898" y="2589"/>
                    </a:lnTo>
                    <a:lnTo>
                      <a:pt x="5890" y="2578"/>
                    </a:lnTo>
                    <a:lnTo>
                      <a:pt x="5884" y="2574"/>
                    </a:lnTo>
                    <a:lnTo>
                      <a:pt x="5865" y="2576"/>
                    </a:lnTo>
                    <a:lnTo>
                      <a:pt x="5860" y="2577"/>
                    </a:lnTo>
                    <a:lnTo>
                      <a:pt x="5850" y="2585"/>
                    </a:lnTo>
                    <a:lnTo>
                      <a:pt x="5844" y="2600"/>
                    </a:lnTo>
                    <a:lnTo>
                      <a:pt x="5843" y="2609"/>
                    </a:lnTo>
                    <a:lnTo>
                      <a:pt x="5847" y="2612"/>
                    </a:lnTo>
                    <a:lnTo>
                      <a:pt x="5858" y="2613"/>
                    </a:lnTo>
                    <a:lnTo>
                      <a:pt x="5873" y="2612"/>
                    </a:lnTo>
                    <a:lnTo>
                      <a:pt x="5876" y="2612"/>
                    </a:lnTo>
                    <a:lnTo>
                      <a:pt x="5875" y="2614"/>
                    </a:lnTo>
                    <a:lnTo>
                      <a:pt x="5873" y="2617"/>
                    </a:lnTo>
                    <a:lnTo>
                      <a:pt x="5866" y="2620"/>
                    </a:lnTo>
                    <a:lnTo>
                      <a:pt x="5858" y="2624"/>
                    </a:lnTo>
                    <a:lnTo>
                      <a:pt x="5849" y="2628"/>
                    </a:lnTo>
                    <a:lnTo>
                      <a:pt x="5839" y="2631"/>
                    </a:lnTo>
                    <a:cubicBezTo>
                      <a:pt x="5835" y="2632"/>
                      <a:pt x="5832" y="2632"/>
                      <a:pt x="5828" y="2633"/>
                    </a:cubicBezTo>
                    <a:lnTo>
                      <a:pt x="5811" y="2636"/>
                    </a:lnTo>
                    <a:lnTo>
                      <a:pt x="5800" y="2640"/>
                    </a:lnTo>
                    <a:lnTo>
                      <a:pt x="5797" y="2642"/>
                    </a:lnTo>
                    <a:lnTo>
                      <a:pt x="5790" y="2652"/>
                    </a:lnTo>
                    <a:lnTo>
                      <a:pt x="5788" y="2651"/>
                    </a:lnTo>
                    <a:lnTo>
                      <a:pt x="5784" y="2642"/>
                    </a:lnTo>
                    <a:lnTo>
                      <a:pt x="5781" y="2628"/>
                    </a:lnTo>
                    <a:lnTo>
                      <a:pt x="5774" y="2620"/>
                    </a:lnTo>
                    <a:lnTo>
                      <a:pt x="5761" y="2614"/>
                    </a:lnTo>
                    <a:lnTo>
                      <a:pt x="5753" y="2609"/>
                    </a:lnTo>
                    <a:lnTo>
                      <a:pt x="5750" y="2604"/>
                    </a:lnTo>
                    <a:lnTo>
                      <a:pt x="5738" y="2592"/>
                    </a:lnTo>
                    <a:lnTo>
                      <a:pt x="5737" y="2586"/>
                    </a:lnTo>
                    <a:lnTo>
                      <a:pt x="5742" y="2580"/>
                    </a:lnTo>
                    <a:lnTo>
                      <a:pt x="5755" y="2568"/>
                    </a:lnTo>
                    <a:lnTo>
                      <a:pt x="5754" y="2562"/>
                    </a:lnTo>
                    <a:lnTo>
                      <a:pt x="5760" y="2553"/>
                    </a:lnTo>
                    <a:lnTo>
                      <a:pt x="5760" y="2551"/>
                    </a:lnTo>
                    <a:lnTo>
                      <a:pt x="5757" y="2549"/>
                    </a:lnTo>
                    <a:lnTo>
                      <a:pt x="5714" y="2548"/>
                    </a:lnTo>
                    <a:lnTo>
                      <a:pt x="5708" y="2550"/>
                    </a:lnTo>
                    <a:lnTo>
                      <a:pt x="5684" y="2564"/>
                    </a:lnTo>
                    <a:lnTo>
                      <a:pt x="5665" y="2572"/>
                    </a:lnTo>
                    <a:lnTo>
                      <a:pt x="5634" y="2584"/>
                    </a:lnTo>
                    <a:lnTo>
                      <a:pt x="5615" y="2590"/>
                    </a:lnTo>
                    <a:lnTo>
                      <a:pt x="5599" y="2590"/>
                    </a:lnTo>
                    <a:lnTo>
                      <a:pt x="5570" y="2594"/>
                    </a:lnTo>
                    <a:lnTo>
                      <a:pt x="5567" y="2592"/>
                    </a:lnTo>
                    <a:lnTo>
                      <a:pt x="5567" y="2588"/>
                    </a:lnTo>
                    <a:lnTo>
                      <a:pt x="5570" y="2579"/>
                    </a:lnTo>
                    <a:lnTo>
                      <a:pt x="5591" y="2555"/>
                    </a:lnTo>
                    <a:lnTo>
                      <a:pt x="5591" y="2552"/>
                    </a:lnTo>
                    <a:lnTo>
                      <a:pt x="5589" y="2552"/>
                    </a:lnTo>
                    <a:lnTo>
                      <a:pt x="5579" y="2556"/>
                    </a:lnTo>
                    <a:lnTo>
                      <a:pt x="5544" y="2577"/>
                    </a:lnTo>
                    <a:lnTo>
                      <a:pt x="5537" y="2580"/>
                    </a:lnTo>
                    <a:lnTo>
                      <a:pt x="5526" y="2580"/>
                    </a:lnTo>
                    <a:lnTo>
                      <a:pt x="5526" y="2579"/>
                    </a:lnTo>
                    <a:lnTo>
                      <a:pt x="5540" y="2576"/>
                    </a:lnTo>
                    <a:lnTo>
                      <a:pt x="5551" y="2569"/>
                    </a:lnTo>
                    <a:lnTo>
                      <a:pt x="5575" y="2553"/>
                    </a:lnTo>
                    <a:lnTo>
                      <a:pt x="5613" y="2530"/>
                    </a:lnTo>
                    <a:lnTo>
                      <a:pt x="5624" y="2525"/>
                    </a:lnTo>
                    <a:lnTo>
                      <a:pt x="5626" y="2524"/>
                    </a:lnTo>
                    <a:lnTo>
                      <a:pt x="5627" y="2525"/>
                    </a:lnTo>
                    <a:lnTo>
                      <a:pt x="5626" y="2527"/>
                    </a:lnTo>
                    <a:lnTo>
                      <a:pt x="5608" y="2539"/>
                    </a:lnTo>
                    <a:lnTo>
                      <a:pt x="5603" y="2546"/>
                    </a:lnTo>
                    <a:lnTo>
                      <a:pt x="5603" y="2547"/>
                    </a:lnTo>
                    <a:cubicBezTo>
                      <a:pt x="5619" y="2544"/>
                      <a:pt x="5634" y="2541"/>
                      <a:pt x="5650" y="2538"/>
                    </a:cubicBezTo>
                    <a:cubicBezTo>
                      <a:pt x="5651" y="2536"/>
                      <a:pt x="5651" y="2535"/>
                      <a:pt x="5652" y="2533"/>
                    </a:cubicBezTo>
                    <a:lnTo>
                      <a:pt x="5657" y="2531"/>
                    </a:lnTo>
                    <a:lnTo>
                      <a:pt x="5672" y="2527"/>
                    </a:lnTo>
                    <a:lnTo>
                      <a:pt x="5679" y="2525"/>
                    </a:lnTo>
                    <a:lnTo>
                      <a:pt x="5703" y="2511"/>
                    </a:lnTo>
                    <a:cubicBezTo>
                      <a:pt x="5706" y="2510"/>
                      <a:pt x="5708" y="2510"/>
                      <a:pt x="5711" y="2510"/>
                    </a:cubicBezTo>
                    <a:lnTo>
                      <a:pt x="5727" y="2514"/>
                    </a:lnTo>
                    <a:lnTo>
                      <a:pt x="5732" y="2514"/>
                    </a:lnTo>
                    <a:lnTo>
                      <a:pt x="5751" y="2512"/>
                    </a:lnTo>
                    <a:lnTo>
                      <a:pt x="5789" y="2510"/>
                    </a:lnTo>
                    <a:lnTo>
                      <a:pt x="5803" y="2510"/>
                    </a:lnTo>
                    <a:lnTo>
                      <a:pt x="5817" y="2511"/>
                    </a:lnTo>
                    <a:lnTo>
                      <a:pt x="5819" y="2505"/>
                    </a:lnTo>
                    <a:lnTo>
                      <a:pt x="5818" y="2486"/>
                    </a:lnTo>
                    <a:lnTo>
                      <a:pt x="5816" y="2485"/>
                    </a:lnTo>
                    <a:lnTo>
                      <a:pt x="5809" y="2485"/>
                    </a:lnTo>
                    <a:lnTo>
                      <a:pt x="5806" y="2483"/>
                    </a:lnTo>
                    <a:lnTo>
                      <a:pt x="5806" y="2480"/>
                    </a:lnTo>
                    <a:lnTo>
                      <a:pt x="5810" y="2472"/>
                    </a:lnTo>
                    <a:lnTo>
                      <a:pt x="5814" y="2471"/>
                    </a:lnTo>
                    <a:lnTo>
                      <a:pt x="5836" y="2481"/>
                    </a:lnTo>
                    <a:lnTo>
                      <a:pt x="5842" y="2481"/>
                    </a:lnTo>
                    <a:lnTo>
                      <a:pt x="5846" y="2481"/>
                    </a:lnTo>
                    <a:lnTo>
                      <a:pt x="5843" y="2471"/>
                    </a:lnTo>
                    <a:lnTo>
                      <a:pt x="5858" y="2450"/>
                    </a:lnTo>
                    <a:lnTo>
                      <a:pt x="5861" y="2448"/>
                    </a:lnTo>
                    <a:lnTo>
                      <a:pt x="5876" y="2442"/>
                    </a:lnTo>
                    <a:lnTo>
                      <a:pt x="5887" y="2437"/>
                    </a:lnTo>
                    <a:lnTo>
                      <a:pt x="5905" y="2427"/>
                    </a:lnTo>
                    <a:lnTo>
                      <a:pt x="5912" y="2422"/>
                    </a:lnTo>
                    <a:lnTo>
                      <a:pt x="5918" y="2417"/>
                    </a:lnTo>
                    <a:cubicBezTo>
                      <a:pt x="5919" y="2416"/>
                      <a:pt x="5920" y="2415"/>
                      <a:pt x="5921" y="2413"/>
                    </a:cubicBezTo>
                    <a:lnTo>
                      <a:pt x="5921" y="2410"/>
                    </a:lnTo>
                    <a:lnTo>
                      <a:pt x="5925" y="2404"/>
                    </a:lnTo>
                    <a:lnTo>
                      <a:pt x="5942" y="2392"/>
                    </a:lnTo>
                    <a:lnTo>
                      <a:pt x="5944" y="2387"/>
                    </a:lnTo>
                    <a:lnTo>
                      <a:pt x="5942" y="2386"/>
                    </a:lnTo>
                    <a:lnTo>
                      <a:pt x="5930" y="2389"/>
                    </a:lnTo>
                    <a:lnTo>
                      <a:pt x="5915" y="2398"/>
                    </a:lnTo>
                    <a:lnTo>
                      <a:pt x="5920" y="2381"/>
                    </a:lnTo>
                    <a:lnTo>
                      <a:pt x="5921" y="2374"/>
                    </a:lnTo>
                    <a:lnTo>
                      <a:pt x="5942" y="2358"/>
                    </a:lnTo>
                    <a:lnTo>
                      <a:pt x="5944" y="2355"/>
                    </a:lnTo>
                    <a:lnTo>
                      <a:pt x="5944" y="2353"/>
                    </a:lnTo>
                    <a:lnTo>
                      <a:pt x="5946" y="2348"/>
                    </a:lnTo>
                    <a:lnTo>
                      <a:pt x="5941" y="2350"/>
                    </a:lnTo>
                    <a:lnTo>
                      <a:pt x="5915" y="2361"/>
                    </a:lnTo>
                    <a:lnTo>
                      <a:pt x="5910" y="2364"/>
                    </a:lnTo>
                    <a:lnTo>
                      <a:pt x="5895" y="2370"/>
                    </a:lnTo>
                    <a:lnTo>
                      <a:pt x="5892" y="2370"/>
                    </a:lnTo>
                    <a:lnTo>
                      <a:pt x="5900" y="2363"/>
                    </a:lnTo>
                    <a:cubicBezTo>
                      <a:pt x="5899" y="2363"/>
                      <a:pt x="5898" y="2364"/>
                      <a:pt x="5898" y="2364"/>
                    </a:cubicBezTo>
                    <a:lnTo>
                      <a:pt x="5885" y="2368"/>
                    </a:lnTo>
                    <a:lnTo>
                      <a:pt x="5851" y="2387"/>
                    </a:lnTo>
                    <a:lnTo>
                      <a:pt x="5844" y="2393"/>
                    </a:lnTo>
                    <a:lnTo>
                      <a:pt x="5844" y="2403"/>
                    </a:lnTo>
                    <a:lnTo>
                      <a:pt x="5840" y="2413"/>
                    </a:lnTo>
                    <a:lnTo>
                      <a:pt x="5830" y="2425"/>
                    </a:lnTo>
                    <a:lnTo>
                      <a:pt x="5811" y="2439"/>
                    </a:lnTo>
                    <a:lnTo>
                      <a:pt x="5797" y="2448"/>
                    </a:lnTo>
                    <a:lnTo>
                      <a:pt x="5789" y="2452"/>
                    </a:lnTo>
                    <a:lnTo>
                      <a:pt x="5785" y="2455"/>
                    </a:lnTo>
                    <a:lnTo>
                      <a:pt x="5778" y="2455"/>
                    </a:lnTo>
                    <a:cubicBezTo>
                      <a:pt x="5776" y="2455"/>
                      <a:pt x="5774" y="2456"/>
                      <a:pt x="5772" y="2456"/>
                    </a:cubicBezTo>
                    <a:lnTo>
                      <a:pt x="5769" y="2455"/>
                    </a:lnTo>
                    <a:lnTo>
                      <a:pt x="5767" y="2450"/>
                    </a:lnTo>
                    <a:lnTo>
                      <a:pt x="5766" y="2441"/>
                    </a:lnTo>
                    <a:lnTo>
                      <a:pt x="5775" y="2431"/>
                    </a:lnTo>
                    <a:lnTo>
                      <a:pt x="5803" y="2409"/>
                    </a:lnTo>
                    <a:lnTo>
                      <a:pt x="5810" y="2405"/>
                    </a:lnTo>
                    <a:lnTo>
                      <a:pt x="5819" y="2399"/>
                    </a:lnTo>
                    <a:lnTo>
                      <a:pt x="5871" y="2372"/>
                    </a:lnTo>
                    <a:lnTo>
                      <a:pt x="5887" y="2363"/>
                    </a:lnTo>
                    <a:lnTo>
                      <a:pt x="5896" y="2357"/>
                    </a:lnTo>
                    <a:lnTo>
                      <a:pt x="5896" y="2354"/>
                    </a:lnTo>
                    <a:lnTo>
                      <a:pt x="5894" y="2352"/>
                    </a:lnTo>
                    <a:lnTo>
                      <a:pt x="5887" y="2354"/>
                    </a:lnTo>
                    <a:lnTo>
                      <a:pt x="5880" y="2356"/>
                    </a:lnTo>
                    <a:lnTo>
                      <a:pt x="5866" y="2363"/>
                    </a:lnTo>
                    <a:lnTo>
                      <a:pt x="5851" y="2372"/>
                    </a:lnTo>
                    <a:lnTo>
                      <a:pt x="5844" y="2376"/>
                    </a:lnTo>
                    <a:lnTo>
                      <a:pt x="5840" y="2377"/>
                    </a:lnTo>
                    <a:lnTo>
                      <a:pt x="5840" y="2375"/>
                    </a:lnTo>
                    <a:lnTo>
                      <a:pt x="5847" y="2361"/>
                    </a:lnTo>
                    <a:lnTo>
                      <a:pt x="5847" y="2355"/>
                    </a:lnTo>
                    <a:lnTo>
                      <a:pt x="5848" y="2349"/>
                    </a:lnTo>
                    <a:lnTo>
                      <a:pt x="5851" y="2343"/>
                    </a:lnTo>
                    <a:lnTo>
                      <a:pt x="5858" y="2335"/>
                    </a:lnTo>
                    <a:lnTo>
                      <a:pt x="5868" y="2326"/>
                    </a:lnTo>
                    <a:lnTo>
                      <a:pt x="5883" y="2315"/>
                    </a:lnTo>
                    <a:lnTo>
                      <a:pt x="5901" y="2296"/>
                    </a:lnTo>
                    <a:lnTo>
                      <a:pt x="5925" y="2269"/>
                    </a:lnTo>
                    <a:cubicBezTo>
                      <a:pt x="5929" y="2265"/>
                      <a:pt x="5933" y="2260"/>
                      <a:pt x="5937" y="2255"/>
                    </a:cubicBezTo>
                    <a:lnTo>
                      <a:pt x="5936" y="2252"/>
                    </a:lnTo>
                    <a:lnTo>
                      <a:pt x="5939" y="2247"/>
                    </a:lnTo>
                    <a:cubicBezTo>
                      <a:pt x="5941" y="2244"/>
                      <a:pt x="5942" y="2242"/>
                      <a:pt x="5944" y="2239"/>
                    </a:cubicBezTo>
                    <a:lnTo>
                      <a:pt x="5948" y="2233"/>
                    </a:lnTo>
                    <a:lnTo>
                      <a:pt x="5951" y="2224"/>
                    </a:lnTo>
                    <a:lnTo>
                      <a:pt x="5953" y="2220"/>
                    </a:lnTo>
                    <a:lnTo>
                      <a:pt x="5964" y="2195"/>
                    </a:lnTo>
                    <a:lnTo>
                      <a:pt x="5973" y="2187"/>
                    </a:lnTo>
                    <a:lnTo>
                      <a:pt x="5987" y="2175"/>
                    </a:lnTo>
                    <a:lnTo>
                      <a:pt x="5997" y="2164"/>
                    </a:lnTo>
                    <a:lnTo>
                      <a:pt x="6001" y="2156"/>
                    </a:lnTo>
                    <a:lnTo>
                      <a:pt x="6007" y="2150"/>
                    </a:lnTo>
                    <a:lnTo>
                      <a:pt x="6015" y="2146"/>
                    </a:lnTo>
                    <a:lnTo>
                      <a:pt x="6038" y="2127"/>
                    </a:lnTo>
                    <a:lnTo>
                      <a:pt x="6052" y="2118"/>
                    </a:lnTo>
                    <a:lnTo>
                      <a:pt x="6075" y="2106"/>
                    </a:lnTo>
                    <a:lnTo>
                      <a:pt x="6111" y="2087"/>
                    </a:lnTo>
                    <a:lnTo>
                      <a:pt x="6127" y="2078"/>
                    </a:lnTo>
                    <a:lnTo>
                      <a:pt x="6128" y="2068"/>
                    </a:lnTo>
                    <a:lnTo>
                      <a:pt x="6136" y="2055"/>
                    </a:lnTo>
                    <a:lnTo>
                      <a:pt x="6148" y="2039"/>
                    </a:lnTo>
                    <a:lnTo>
                      <a:pt x="6158" y="2030"/>
                    </a:lnTo>
                    <a:lnTo>
                      <a:pt x="6168" y="2022"/>
                    </a:lnTo>
                    <a:lnTo>
                      <a:pt x="6185" y="2014"/>
                    </a:lnTo>
                    <a:lnTo>
                      <a:pt x="6191" y="2012"/>
                    </a:lnTo>
                    <a:lnTo>
                      <a:pt x="6201" y="2012"/>
                    </a:lnTo>
                    <a:lnTo>
                      <a:pt x="6204" y="2010"/>
                    </a:lnTo>
                    <a:lnTo>
                      <a:pt x="6213" y="2004"/>
                    </a:lnTo>
                    <a:lnTo>
                      <a:pt x="6218" y="1998"/>
                    </a:lnTo>
                    <a:lnTo>
                      <a:pt x="6220" y="1996"/>
                    </a:lnTo>
                    <a:lnTo>
                      <a:pt x="6230" y="1994"/>
                    </a:lnTo>
                    <a:lnTo>
                      <a:pt x="6233" y="1993"/>
                    </a:lnTo>
                    <a:lnTo>
                      <a:pt x="6234" y="1991"/>
                    </a:lnTo>
                    <a:lnTo>
                      <a:pt x="6234" y="1989"/>
                    </a:lnTo>
                    <a:lnTo>
                      <a:pt x="6238" y="1985"/>
                    </a:lnTo>
                    <a:lnTo>
                      <a:pt x="6248" y="1980"/>
                    </a:lnTo>
                    <a:lnTo>
                      <a:pt x="6272" y="1969"/>
                    </a:lnTo>
                    <a:lnTo>
                      <a:pt x="6281" y="1966"/>
                    </a:lnTo>
                    <a:lnTo>
                      <a:pt x="6302" y="1963"/>
                    </a:lnTo>
                    <a:lnTo>
                      <a:pt x="6329" y="1957"/>
                    </a:lnTo>
                    <a:lnTo>
                      <a:pt x="6343" y="1953"/>
                    </a:lnTo>
                    <a:lnTo>
                      <a:pt x="6354" y="1948"/>
                    </a:lnTo>
                    <a:lnTo>
                      <a:pt x="6366" y="1942"/>
                    </a:lnTo>
                    <a:lnTo>
                      <a:pt x="6384" y="1931"/>
                    </a:lnTo>
                    <a:lnTo>
                      <a:pt x="6394" y="1923"/>
                    </a:lnTo>
                    <a:lnTo>
                      <a:pt x="6399" y="1915"/>
                    </a:lnTo>
                    <a:lnTo>
                      <a:pt x="6406" y="1895"/>
                    </a:lnTo>
                    <a:lnTo>
                      <a:pt x="6411" y="1889"/>
                    </a:lnTo>
                    <a:lnTo>
                      <a:pt x="6423" y="1858"/>
                    </a:lnTo>
                    <a:lnTo>
                      <a:pt x="6434" y="1841"/>
                    </a:lnTo>
                    <a:lnTo>
                      <a:pt x="6458" y="1813"/>
                    </a:lnTo>
                    <a:lnTo>
                      <a:pt x="6457" y="1812"/>
                    </a:lnTo>
                    <a:lnTo>
                      <a:pt x="6439" y="1798"/>
                    </a:lnTo>
                    <a:lnTo>
                      <a:pt x="6431" y="1794"/>
                    </a:lnTo>
                    <a:lnTo>
                      <a:pt x="6425" y="1796"/>
                    </a:lnTo>
                    <a:lnTo>
                      <a:pt x="6393" y="1813"/>
                    </a:lnTo>
                    <a:lnTo>
                      <a:pt x="6386" y="1815"/>
                    </a:lnTo>
                    <a:lnTo>
                      <a:pt x="6382" y="1819"/>
                    </a:lnTo>
                    <a:lnTo>
                      <a:pt x="6377" y="1827"/>
                    </a:lnTo>
                    <a:lnTo>
                      <a:pt x="6371" y="1831"/>
                    </a:lnTo>
                    <a:lnTo>
                      <a:pt x="6357" y="1846"/>
                    </a:lnTo>
                    <a:lnTo>
                      <a:pt x="6358" y="1849"/>
                    </a:lnTo>
                    <a:lnTo>
                      <a:pt x="6369" y="1845"/>
                    </a:lnTo>
                    <a:lnTo>
                      <a:pt x="6375" y="1845"/>
                    </a:lnTo>
                    <a:lnTo>
                      <a:pt x="6375" y="1851"/>
                    </a:lnTo>
                    <a:lnTo>
                      <a:pt x="6368" y="1858"/>
                    </a:lnTo>
                    <a:lnTo>
                      <a:pt x="6353" y="1868"/>
                    </a:lnTo>
                    <a:lnTo>
                      <a:pt x="6346" y="1876"/>
                    </a:lnTo>
                    <a:lnTo>
                      <a:pt x="6347" y="1881"/>
                    </a:lnTo>
                    <a:lnTo>
                      <a:pt x="6347" y="1886"/>
                    </a:lnTo>
                    <a:lnTo>
                      <a:pt x="6343" y="1891"/>
                    </a:lnTo>
                    <a:lnTo>
                      <a:pt x="6340" y="1895"/>
                    </a:lnTo>
                    <a:lnTo>
                      <a:pt x="6326" y="1904"/>
                    </a:lnTo>
                    <a:lnTo>
                      <a:pt x="6329" y="1906"/>
                    </a:lnTo>
                    <a:lnTo>
                      <a:pt x="6339" y="1907"/>
                    </a:lnTo>
                    <a:lnTo>
                      <a:pt x="6343" y="1911"/>
                    </a:lnTo>
                    <a:lnTo>
                      <a:pt x="6342" y="1921"/>
                    </a:lnTo>
                    <a:lnTo>
                      <a:pt x="6339" y="1932"/>
                    </a:lnTo>
                    <a:lnTo>
                      <a:pt x="6336" y="1938"/>
                    </a:lnTo>
                    <a:lnTo>
                      <a:pt x="6323" y="1946"/>
                    </a:lnTo>
                    <a:lnTo>
                      <a:pt x="6319" y="1948"/>
                    </a:lnTo>
                    <a:lnTo>
                      <a:pt x="6310" y="1946"/>
                    </a:lnTo>
                    <a:lnTo>
                      <a:pt x="6306" y="1943"/>
                    </a:lnTo>
                    <a:lnTo>
                      <a:pt x="6304" y="1939"/>
                    </a:lnTo>
                    <a:lnTo>
                      <a:pt x="6304" y="1934"/>
                    </a:lnTo>
                    <a:lnTo>
                      <a:pt x="6306" y="1929"/>
                    </a:lnTo>
                    <a:lnTo>
                      <a:pt x="6312" y="1921"/>
                    </a:lnTo>
                    <a:lnTo>
                      <a:pt x="6309" y="1915"/>
                    </a:lnTo>
                    <a:lnTo>
                      <a:pt x="6306" y="1914"/>
                    </a:lnTo>
                    <a:lnTo>
                      <a:pt x="6291" y="1915"/>
                    </a:lnTo>
                    <a:lnTo>
                      <a:pt x="6292" y="1913"/>
                    </a:lnTo>
                    <a:lnTo>
                      <a:pt x="6298" y="1909"/>
                    </a:lnTo>
                    <a:lnTo>
                      <a:pt x="6306" y="1902"/>
                    </a:lnTo>
                    <a:lnTo>
                      <a:pt x="6307" y="1900"/>
                    </a:lnTo>
                    <a:lnTo>
                      <a:pt x="6302" y="1896"/>
                    </a:lnTo>
                    <a:lnTo>
                      <a:pt x="6302" y="1894"/>
                    </a:lnTo>
                    <a:lnTo>
                      <a:pt x="6304" y="1889"/>
                    </a:lnTo>
                    <a:lnTo>
                      <a:pt x="6307" y="1886"/>
                    </a:lnTo>
                    <a:lnTo>
                      <a:pt x="6314" y="1879"/>
                    </a:lnTo>
                    <a:lnTo>
                      <a:pt x="6317" y="1874"/>
                    </a:lnTo>
                    <a:lnTo>
                      <a:pt x="6319" y="1868"/>
                    </a:lnTo>
                    <a:lnTo>
                      <a:pt x="6322" y="1862"/>
                    </a:lnTo>
                    <a:lnTo>
                      <a:pt x="6327" y="1859"/>
                    </a:lnTo>
                    <a:lnTo>
                      <a:pt x="6336" y="1846"/>
                    </a:lnTo>
                    <a:lnTo>
                      <a:pt x="6339" y="1843"/>
                    </a:lnTo>
                    <a:lnTo>
                      <a:pt x="6334" y="1845"/>
                    </a:lnTo>
                    <a:lnTo>
                      <a:pt x="6323" y="1848"/>
                    </a:lnTo>
                    <a:lnTo>
                      <a:pt x="6317" y="1847"/>
                    </a:lnTo>
                    <a:lnTo>
                      <a:pt x="6316" y="1841"/>
                    </a:lnTo>
                    <a:lnTo>
                      <a:pt x="6314" y="1837"/>
                    </a:lnTo>
                    <a:lnTo>
                      <a:pt x="6301" y="1837"/>
                    </a:lnTo>
                    <a:lnTo>
                      <a:pt x="6295" y="1839"/>
                    </a:lnTo>
                    <a:lnTo>
                      <a:pt x="6281" y="1843"/>
                    </a:lnTo>
                    <a:lnTo>
                      <a:pt x="6267" y="1850"/>
                    </a:lnTo>
                    <a:lnTo>
                      <a:pt x="6250" y="1856"/>
                    </a:lnTo>
                    <a:lnTo>
                      <a:pt x="6243" y="1858"/>
                    </a:lnTo>
                    <a:lnTo>
                      <a:pt x="6237" y="1857"/>
                    </a:lnTo>
                    <a:lnTo>
                      <a:pt x="6230" y="1858"/>
                    </a:lnTo>
                    <a:lnTo>
                      <a:pt x="6209" y="1864"/>
                    </a:lnTo>
                    <a:lnTo>
                      <a:pt x="6193" y="1869"/>
                    </a:lnTo>
                    <a:lnTo>
                      <a:pt x="6173" y="1878"/>
                    </a:lnTo>
                    <a:lnTo>
                      <a:pt x="6166" y="1881"/>
                    </a:lnTo>
                    <a:lnTo>
                      <a:pt x="6162" y="1878"/>
                    </a:lnTo>
                    <a:lnTo>
                      <a:pt x="6157" y="1880"/>
                    </a:lnTo>
                    <a:lnTo>
                      <a:pt x="6146" y="1884"/>
                    </a:lnTo>
                    <a:lnTo>
                      <a:pt x="6126" y="1891"/>
                    </a:lnTo>
                    <a:lnTo>
                      <a:pt x="6129" y="1889"/>
                    </a:lnTo>
                    <a:lnTo>
                      <a:pt x="6143" y="1880"/>
                    </a:lnTo>
                    <a:lnTo>
                      <a:pt x="6150" y="1876"/>
                    </a:lnTo>
                    <a:lnTo>
                      <a:pt x="6148" y="1876"/>
                    </a:lnTo>
                    <a:lnTo>
                      <a:pt x="6150" y="1874"/>
                    </a:lnTo>
                    <a:lnTo>
                      <a:pt x="6153" y="1871"/>
                    </a:lnTo>
                    <a:lnTo>
                      <a:pt x="6171" y="1864"/>
                    </a:lnTo>
                    <a:lnTo>
                      <a:pt x="6173" y="1858"/>
                    </a:lnTo>
                    <a:lnTo>
                      <a:pt x="6171" y="1857"/>
                    </a:lnTo>
                    <a:lnTo>
                      <a:pt x="6149" y="1860"/>
                    </a:lnTo>
                    <a:lnTo>
                      <a:pt x="6142" y="1861"/>
                    </a:lnTo>
                    <a:lnTo>
                      <a:pt x="6136" y="1862"/>
                    </a:lnTo>
                    <a:lnTo>
                      <a:pt x="6110" y="1872"/>
                    </a:lnTo>
                    <a:lnTo>
                      <a:pt x="6064" y="1891"/>
                    </a:lnTo>
                    <a:lnTo>
                      <a:pt x="6059" y="1892"/>
                    </a:lnTo>
                    <a:lnTo>
                      <a:pt x="6062" y="1890"/>
                    </a:lnTo>
                    <a:lnTo>
                      <a:pt x="6071" y="1885"/>
                    </a:lnTo>
                    <a:lnTo>
                      <a:pt x="6086" y="1878"/>
                    </a:lnTo>
                    <a:lnTo>
                      <a:pt x="6121" y="1864"/>
                    </a:lnTo>
                    <a:lnTo>
                      <a:pt x="6130" y="1860"/>
                    </a:lnTo>
                    <a:lnTo>
                      <a:pt x="6157" y="1848"/>
                    </a:lnTo>
                    <a:lnTo>
                      <a:pt x="6164" y="1845"/>
                    </a:lnTo>
                    <a:lnTo>
                      <a:pt x="6171" y="1842"/>
                    </a:lnTo>
                    <a:lnTo>
                      <a:pt x="6177" y="1839"/>
                    </a:lnTo>
                    <a:lnTo>
                      <a:pt x="6184" y="1835"/>
                    </a:lnTo>
                    <a:lnTo>
                      <a:pt x="6195" y="1832"/>
                    </a:lnTo>
                    <a:lnTo>
                      <a:pt x="6227" y="1817"/>
                    </a:lnTo>
                    <a:lnTo>
                      <a:pt x="6234" y="1815"/>
                    </a:lnTo>
                    <a:cubicBezTo>
                      <a:pt x="6234" y="1816"/>
                      <a:pt x="6233" y="1816"/>
                      <a:pt x="6232" y="1817"/>
                    </a:cubicBezTo>
                    <a:lnTo>
                      <a:pt x="6220" y="1823"/>
                    </a:lnTo>
                    <a:lnTo>
                      <a:pt x="6212" y="1831"/>
                    </a:lnTo>
                    <a:lnTo>
                      <a:pt x="6207" y="1837"/>
                    </a:lnTo>
                    <a:lnTo>
                      <a:pt x="6205" y="1843"/>
                    </a:lnTo>
                    <a:lnTo>
                      <a:pt x="6207" y="1845"/>
                    </a:lnTo>
                    <a:lnTo>
                      <a:pt x="6211" y="1846"/>
                    </a:lnTo>
                    <a:lnTo>
                      <a:pt x="6218" y="1845"/>
                    </a:lnTo>
                    <a:lnTo>
                      <a:pt x="6230" y="1841"/>
                    </a:lnTo>
                    <a:lnTo>
                      <a:pt x="6272" y="1820"/>
                    </a:lnTo>
                    <a:lnTo>
                      <a:pt x="6293" y="1811"/>
                    </a:lnTo>
                    <a:lnTo>
                      <a:pt x="6315" y="1805"/>
                    </a:lnTo>
                    <a:lnTo>
                      <a:pt x="6317" y="1804"/>
                    </a:lnTo>
                    <a:lnTo>
                      <a:pt x="6322" y="1800"/>
                    </a:lnTo>
                    <a:lnTo>
                      <a:pt x="6320" y="1799"/>
                    </a:lnTo>
                    <a:lnTo>
                      <a:pt x="6304" y="1794"/>
                    </a:lnTo>
                    <a:lnTo>
                      <a:pt x="6304" y="1793"/>
                    </a:lnTo>
                    <a:lnTo>
                      <a:pt x="6309" y="1791"/>
                    </a:lnTo>
                    <a:lnTo>
                      <a:pt x="6320" y="1787"/>
                    </a:lnTo>
                    <a:lnTo>
                      <a:pt x="6327" y="1786"/>
                    </a:lnTo>
                    <a:lnTo>
                      <a:pt x="6345" y="1784"/>
                    </a:lnTo>
                    <a:lnTo>
                      <a:pt x="6356" y="1781"/>
                    </a:lnTo>
                    <a:lnTo>
                      <a:pt x="6361" y="1779"/>
                    </a:lnTo>
                    <a:lnTo>
                      <a:pt x="6372" y="1771"/>
                    </a:lnTo>
                    <a:lnTo>
                      <a:pt x="6396" y="1750"/>
                    </a:lnTo>
                    <a:lnTo>
                      <a:pt x="6402" y="1747"/>
                    </a:lnTo>
                    <a:lnTo>
                      <a:pt x="6417" y="1742"/>
                    </a:lnTo>
                    <a:lnTo>
                      <a:pt x="6427" y="1739"/>
                    </a:lnTo>
                    <a:lnTo>
                      <a:pt x="6433" y="1735"/>
                    </a:lnTo>
                    <a:lnTo>
                      <a:pt x="6436" y="1733"/>
                    </a:lnTo>
                    <a:lnTo>
                      <a:pt x="6456" y="1728"/>
                    </a:lnTo>
                    <a:lnTo>
                      <a:pt x="6460" y="1726"/>
                    </a:lnTo>
                    <a:cubicBezTo>
                      <a:pt x="6461" y="1725"/>
                      <a:pt x="6461" y="1725"/>
                      <a:pt x="6462" y="1724"/>
                    </a:cubicBezTo>
                    <a:lnTo>
                      <a:pt x="6463" y="1719"/>
                    </a:lnTo>
                    <a:cubicBezTo>
                      <a:pt x="6466" y="1716"/>
                      <a:pt x="6469" y="1713"/>
                      <a:pt x="6472" y="1711"/>
                    </a:cubicBezTo>
                    <a:lnTo>
                      <a:pt x="6479" y="1689"/>
                    </a:lnTo>
                    <a:lnTo>
                      <a:pt x="6483" y="1680"/>
                    </a:lnTo>
                    <a:lnTo>
                      <a:pt x="6488" y="1675"/>
                    </a:lnTo>
                    <a:lnTo>
                      <a:pt x="6494" y="1671"/>
                    </a:lnTo>
                    <a:lnTo>
                      <a:pt x="6501" y="1669"/>
                    </a:lnTo>
                    <a:lnTo>
                      <a:pt x="6505" y="1664"/>
                    </a:lnTo>
                    <a:lnTo>
                      <a:pt x="6509" y="1656"/>
                    </a:lnTo>
                    <a:lnTo>
                      <a:pt x="6513" y="1650"/>
                    </a:lnTo>
                    <a:cubicBezTo>
                      <a:pt x="6516" y="1648"/>
                      <a:pt x="6519" y="1646"/>
                      <a:pt x="6522" y="1644"/>
                    </a:cubicBezTo>
                    <a:lnTo>
                      <a:pt x="6542" y="1624"/>
                    </a:lnTo>
                    <a:cubicBezTo>
                      <a:pt x="6544" y="1622"/>
                      <a:pt x="6547" y="1619"/>
                      <a:pt x="6549" y="1617"/>
                    </a:cubicBezTo>
                    <a:lnTo>
                      <a:pt x="6553" y="1613"/>
                    </a:lnTo>
                    <a:lnTo>
                      <a:pt x="6555" y="1607"/>
                    </a:lnTo>
                    <a:lnTo>
                      <a:pt x="6559" y="1604"/>
                    </a:lnTo>
                    <a:lnTo>
                      <a:pt x="6581" y="1585"/>
                    </a:lnTo>
                    <a:lnTo>
                      <a:pt x="6594" y="1576"/>
                    </a:lnTo>
                    <a:lnTo>
                      <a:pt x="6605" y="1569"/>
                    </a:lnTo>
                    <a:lnTo>
                      <a:pt x="6634" y="1545"/>
                    </a:lnTo>
                    <a:lnTo>
                      <a:pt x="6648" y="1535"/>
                    </a:lnTo>
                    <a:lnTo>
                      <a:pt x="6661" y="1528"/>
                    </a:lnTo>
                    <a:lnTo>
                      <a:pt x="6670" y="1522"/>
                    </a:lnTo>
                    <a:lnTo>
                      <a:pt x="6675" y="1517"/>
                    </a:lnTo>
                    <a:lnTo>
                      <a:pt x="6688" y="1510"/>
                    </a:lnTo>
                    <a:lnTo>
                      <a:pt x="6709" y="1498"/>
                    </a:lnTo>
                    <a:lnTo>
                      <a:pt x="6724" y="1489"/>
                    </a:lnTo>
                    <a:lnTo>
                      <a:pt x="6732" y="1482"/>
                    </a:lnTo>
                    <a:lnTo>
                      <a:pt x="6742" y="1476"/>
                    </a:lnTo>
                    <a:lnTo>
                      <a:pt x="6759" y="1469"/>
                    </a:lnTo>
                    <a:lnTo>
                      <a:pt x="6773" y="1462"/>
                    </a:lnTo>
                    <a:lnTo>
                      <a:pt x="6775" y="1462"/>
                    </a:lnTo>
                    <a:lnTo>
                      <a:pt x="6771" y="1474"/>
                    </a:lnTo>
                    <a:lnTo>
                      <a:pt x="6772" y="1475"/>
                    </a:lnTo>
                    <a:lnTo>
                      <a:pt x="6782" y="1475"/>
                    </a:lnTo>
                    <a:lnTo>
                      <a:pt x="6784" y="1476"/>
                    </a:lnTo>
                    <a:lnTo>
                      <a:pt x="6785" y="1478"/>
                    </a:lnTo>
                    <a:lnTo>
                      <a:pt x="6776" y="1491"/>
                    </a:lnTo>
                    <a:lnTo>
                      <a:pt x="6782" y="1496"/>
                    </a:lnTo>
                    <a:lnTo>
                      <a:pt x="6748" y="1519"/>
                    </a:lnTo>
                    <a:lnTo>
                      <a:pt x="6740" y="1528"/>
                    </a:lnTo>
                    <a:lnTo>
                      <a:pt x="6740" y="1530"/>
                    </a:lnTo>
                    <a:lnTo>
                      <a:pt x="6741" y="1532"/>
                    </a:lnTo>
                    <a:lnTo>
                      <a:pt x="6751" y="1534"/>
                    </a:lnTo>
                    <a:lnTo>
                      <a:pt x="6755" y="1534"/>
                    </a:lnTo>
                    <a:lnTo>
                      <a:pt x="6758" y="1530"/>
                    </a:lnTo>
                    <a:lnTo>
                      <a:pt x="6764" y="1528"/>
                    </a:lnTo>
                    <a:lnTo>
                      <a:pt x="6771" y="1528"/>
                    </a:lnTo>
                    <a:lnTo>
                      <a:pt x="6789" y="1524"/>
                    </a:lnTo>
                    <a:lnTo>
                      <a:pt x="6816" y="1515"/>
                    </a:lnTo>
                    <a:lnTo>
                      <a:pt x="6841" y="1506"/>
                    </a:lnTo>
                    <a:lnTo>
                      <a:pt x="6879" y="1490"/>
                    </a:lnTo>
                    <a:lnTo>
                      <a:pt x="6900" y="1479"/>
                    </a:lnTo>
                    <a:lnTo>
                      <a:pt x="6919" y="1471"/>
                    </a:lnTo>
                    <a:lnTo>
                      <a:pt x="6935" y="1462"/>
                    </a:lnTo>
                    <a:lnTo>
                      <a:pt x="6948" y="1454"/>
                    </a:lnTo>
                    <a:cubicBezTo>
                      <a:pt x="6950" y="1453"/>
                      <a:pt x="6951" y="1452"/>
                      <a:pt x="6953" y="1451"/>
                    </a:cubicBezTo>
                    <a:lnTo>
                      <a:pt x="6952" y="1448"/>
                    </a:lnTo>
                    <a:lnTo>
                      <a:pt x="6969" y="1438"/>
                    </a:lnTo>
                    <a:lnTo>
                      <a:pt x="6973" y="1435"/>
                    </a:lnTo>
                    <a:lnTo>
                      <a:pt x="6971" y="1434"/>
                    </a:lnTo>
                    <a:lnTo>
                      <a:pt x="6946" y="1442"/>
                    </a:lnTo>
                    <a:lnTo>
                      <a:pt x="6943" y="1442"/>
                    </a:lnTo>
                    <a:lnTo>
                      <a:pt x="6954" y="1434"/>
                    </a:lnTo>
                    <a:lnTo>
                      <a:pt x="6965" y="1430"/>
                    </a:lnTo>
                    <a:lnTo>
                      <a:pt x="6971" y="1426"/>
                    </a:lnTo>
                    <a:cubicBezTo>
                      <a:pt x="6974" y="1424"/>
                      <a:pt x="6976" y="1422"/>
                      <a:pt x="6979" y="1420"/>
                    </a:cubicBezTo>
                    <a:lnTo>
                      <a:pt x="7014" y="1399"/>
                    </a:lnTo>
                    <a:lnTo>
                      <a:pt x="7020" y="1395"/>
                    </a:lnTo>
                    <a:lnTo>
                      <a:pt x="7027" y="1390"/>
                    </a:lnTo>
                    <a:lnTo>
                      <a:pt x="7035" y="1387"/>
                    </a:lnTo>
                    <a:lnTo>
                      <a:pt x="7077" y="1366"/>
                    </a:lnTo>
                    <a:lnTo>
                      <a:pt x="7100" y="1355"/>
                    </a:lnTo>
                    <a:lnTo>
                      <a:pt x="7120" y="1347"/>
                    </a:lnTo>
                    <a:lnTo>
                      <a:pt x="7138" y="1340"/>
                    </a:lnTo>
                    <a:lnTo>
                      <a:pt x="7167" y="1331"/>
                    </a:lnTo>
                    <a:lnTo>
                      <a:pt x="7178" y="1326"/>
                    </a:lnTo>
                    <a:lnTo>
                      <a:pt x="7252" y="1286"/>
                    </a:lnTo>
                    <a:lnTo>
                      <a:pt x="7276" y="1275"/>
                    </a:lnTo>
                    <a:lnTo>
                      <a:pt x="7291" y="1270"/>
                    </a:lnTo>
                    <a:lnTo>
                      <a:pt x="7351" y="1254"/>
                    </a:lnTo>
                    <a:lnTo>
                      <a:pt x="7367" y="1248"/>
                    </a:lnTo>
                    <a:lnTo>
                      <a:pt x="7401" y="1236"/>
                    </a:lnTo>
                    <a:lnTo>
                      <a:pt x="7419" y="1229"/>
                    </a:lnTo>
                    <a:lnTo>
                      <a:pt x="7435" y="1222"/>
                    </a:lnTo>
                    <a:lnTo>
                      <a:pt x="7459" y="1209"/>
                    </a:lnTo>
                    <a:lnTo>
                      <a:pt x="7479" y="1197"/>
                    </a:lnTo>
                    <a:lnTo>
                      <a:pt x="7500" y="1185"/>
                    </a:lnTo>
                    <a:lnTo>
                      <a:pt x="7504" y="1182"/>
                    </a:lnTo>
                    <a:lnTo>
                      <a:pt x="7517" y="1176"/>
                    </a:lnTo>
                    <a:lnTo>
                      <a:pt x="7521" y="1172"/>
                    </a:lnTo>
                    <a:lnTo>
                      <a:pt x="7521" y="1170"/>
                    </a:lnTo>
                    <a:lnTo>
                      <a:pt x="7517" y="1168"/>
                    </a:lnTo>
                    <a:lnTo>
                      <a:pt x="7506" y="1163"/>
                    </a:lnTo>
                    <a:lnTo>
                      <a:pt x="7499" y="1158"/>
                    </a:lnTo>
                    <a:lnTo>
                      <a:pt x="7499" y="1156"/>
                    </a:lnTo>
                    <a:lnTo>
                      <a:pt x="7503" y="1151"/>
                    </a:lnTo>
                    <a:lnTo>
                      <a:pt x="7501" y="1145"/>
                    </a:lnTo>
                    <a:lnTo>
                      <a:pt x="7501" y="1142"/>
                    </a:lnTo>
                    <a:lnTo>
                      <a:pt x="7505" y="1139"/>
                    </a:lnTo>
                    <a:lnTo>
                      <a:pt x="7535" y="1122"/>
                    </a:lnTo>
                    <a:lnTo>
                      <a:pt x="7537" y="1119"/>
                    </a:lnTo>
                    <a:lnTo>
                      <a:pt x="7553" y="1110"/>
                    </a:lnTo>
                    <a:lnTo>
                      <a:pt x="7561" y="1108"/>
                    </a:lnTo>
                    <a:lnTo>
                      <a:pt x="7567" y="1106"/>
                    </a:lnTo>
                    <a:lnTo>
                      <a:pt x="7571" y="1107"/>
                    </a:lnTo>
                    <a:lnTo>
                      <a:pt x="7572" y="1109"/>
                    </a:lnTo>
                    <a:lnTo>
                      <a:pt x="7573" y="1112"/>
                    </a:lnTo>
                    <a:lnTo>
                      <a:pt x="7575" y="1126"/>
                    </a:lnTo>
                    <a:lnTo>
                      <a:pt x="7579" y="1128"/>
                    </a:lnTo>
                    <a:lnTo>
                      <a:pt x="7599" y="1121"/>
                    </a:lnTo>
                    <a:lnTo>
                      <a:pt x="7607" y="1120"/>
                    </a:lnTo>
                    <a:lnTo>
                      <a:pt x="7630" y="1122"/>
                    </a:lnTo>
                    <a:lnTo>
                      <a:pt x="7638" y="1124"/>
                    </a:lnTo>
                    <a:lnTo>
                      <a:pt x="7646" y="1127"/>
                    </a:lnTo>
                    <a:lnTo>
                      <a:pt x="7652" y="1129"/>
                    </a:lnTo>
                    <a:lnTo>
                      <a:pt x="7660" y="1128"/>
                    </a:lnTo>
                    <a:lnTo>
                      <a:pt x="7664" y="1127"/>
                    </a:lnTo>
                    <a:lnTo>
                      <a:pt x="7669" y="1123"/>
                    </a:lnTo>
                    <a:lnTo>
                      <a:pt x="7670" y="1120"/>
                    </a:lnTo>
                    <a:lnTo>
                      <a:pt x="7668" y="1117"/>
                    </a:lnTo>
                    <a:lnTo>
                      <a:pt x="7678" y="1108"/>
                    </a:lnTo>
                    <a:lnTo>
                      <a:pt x="7678" y="1106"/>
                    </a:lnTo>
                    <a:lnTo>
                      <a:pt x="7674" y="1107"/>
                    </a:lnTo>
                    <a:lnTo>
                      <a:pt x="7671" y="1108"/>
                    </a:lnTo>
                    <a:cubicBezTo>
                      <a:pt x="7669" y="1109"/>
                      <a:pt x="7668" y="1110"/>
                      <a:pt x="7667" y="1110"/>
                    </a:cubicBezTo>
                    <a:lnTo>
                      <a:pt x="7659" y="1113"/>
                    </a:lnTo>
                    <a:lnTo>
                      <a:pt x="7658" y="1112"/>
                    </a:lnTo>
                    <a:lnTo>
                      <a:pt x="7660" y="1107"/>
                    </a:lnTo>
                    <a:lnTo>
                      <a:pt x="7660" y="1103"/>
                    </a:lnTo>
                    <a:lnTo>
                      <a:pt x="7658" y="1100"/>
                    </a:lnTo>
                    <a:lnTo>
                      <a:pt x="7658" y="1097"/>
                    </a:lnTo>
                    <a:lnTo>
                      <a:pt x="7661" y="1095"/>
                    </a:lnTo>
                    <a:lnTo>
                      <a:pt x="7668" y="1093"/>
                    </a:lnTo>
                    <a:lnTo>
                      <a:pt x="7661" y="1090"/>
                    </a:lnTo>
                    <a:lnTo>
                      <a:pt x="7658" y="1089"/>
                    </a:lnTo>
                    <a:lnTo>
                      <a:pt x="7658" y="1082"/>
                    </a:lnTo>
                    <a:lnTo>
                      <a:pt x="7654" y="1081"/>
                    </a:lnTo>
                    <a:lnTo>
                      <a:pt x="7640" y="1082"/>
                    </a:lnTo>
                    <a:lnTo>
                      <a:pt x="7624" y="1084"/>
                    </a:lnTo>
                    <a:lnTo>
                      <a:pt x="7618" y="1082"/>
                    </a:lnTo>
                    <a:lnTo>
                      <a:pt x="7623" y="1071"/>
                    </a:lnTo>
                    <a:lnTo>
                      <a:pt x="7633" y="1066"/>
                    </a:lnTo>
                    <a:lnTo>
                      <a:pt x="7651" y="1060"/>
                    </a:lnTo>
                    <a:lnTo>
                      <a:pt x="7667" y="1055"/>
                    </a:lnTo>
                    <a:lnTo>
                      <a:pt x="7684" y="1051"/>
                    </a:lnTo>
                    <a:lnTo>
                      <a:pt x="7707" y="1046"/>
                    </a:lnTo>
                    <a:lnTo>
                      <a:pt x="7753" y="1039"/>
                    </a:lnTo>
                    <a:lnTo>
                      <a:pt x="7764" y="1038"/>
                    </a:lnTo>
                    <a:lnTo>
                      <a:pt x="7777" y="1038"/>
                    </a:lnTo>
                    <a:lnTo>
                      <a:pt x="7795" y="1039"/>
                    </a:lnTo>
                    <a:lnTo>
                      <a:pt x="7813" y="1040"/>
                    </a:lnTo>
                    <a:lnTo>
                      <a:pt x="7848" y="1039"/>
                    </a:lnTo>
                    <a:lnTo>
                      <a:pt x="7861" y="1038"/>
                    </a:lnTo>
                    <a:lnTo>
                      <a:pt x="7880" y="1036"/>
                    </a:lnTo>
                    <a:lnTo>
                      <a:pt x="7923" y="1029"/>
                    </a:lnTo>
                    <a:lnTo>
                      <a:pt x="7934" y="1027"/>
                    </a:lnTo>
                    <a:lnTo>
                      <a:pt x="7945" y="1024"/>
                    </a:lnTo>
                    <a:lnTo>
                      <a:pt x="7948" y="1022"/>
                    </a:lnTo>
                    <a:lnTo>
                      <a:pt x="7949" y="1018"/>
                    </a:lnTo>
                    <a:lnTo>
                      <a:pt x="7946" y="1014"/>
                    </a:lnTo>
                    <a:lnTo>
                      <a:pt x="7939" y="1012"/>
                    </a:lnTo>
                    <a:lnTo>
                      <a:pt x="7934" y="1012"/>
                    </a:lnTo>
                    <a:lnTo>
                      <a:pt x="7921" y="1016"/>
                    </a:lnTo>
                    <a:lnTo>
                      <a:pt x="7921" y="1012"/>
                    </a:lnTo>
                    <a:lnTo>
                      <a:pt x="7918" y="1012"/>
                    </a:lnTo>
                    <a:lnTo>
                      <a:pt x="7912" y="1013"/>
                    </a:lnTo>
                    <a:lnTo>
                      <a:pt x="7889" y="1022"/>
                    </a:lnTo>
                    <a:lnTo>
                      <a:pt x="7889" y="1018"/>
                    </a:lnTo>
                    <a:lnTo>
                      <a:pt x="7905" y="1004"/>
                    </a:lnTo>
                    <a:lnTo>
                      <a:pt x="7912" y="996"/>
                    </a:lnTo>
                    <a:lnTo>
                      <a:pt x="7904" y="989"/>
                    </a:lnTo>
                    <a:lnTo>
                      <a:pt x="7903" y="987"/>
                    </a:lnTo>
                    <a:lnTo>
                      <a:pt x="7908" y="970"/>
                    </a:lnTo>
                    <a:lnTo>
                      <a:pt x="7912" y="964"/>
                    </a:lnTo>
                    <a:lnTo>
                      <a:pt x="7916" y="958"/>
                    </a:lnTo>
                    <a:lnTo>
                      <a:pt x="7921" y="955"/>
                    </a:lnTo>
                    <a:lnTo>
                      <a:pt x="7926" y="954"/>
                    </a:lnTo>
                    <a:lnTo>
                      <a:pt x="7932" y="954"/>
                    </a:lnTo>
                    <a:lnTo>
                      <a:pt x="7939" y="955"/>
                    </a:lnTo>
                    <a:lnTo>
                      <a:pt x="7941" y="957"/>
                    </a:lnTo>
                    <a:lnTo>
                      <a:pt x="7932" y="966"/>
                    </a:lnTo>
                    <a:lnTo>
                      <a:pt x="7932" y="966"/>
                    </a:lnTo>
                    <a:lnTo>
                      <a:pt x="7938" y="970"/>
                    </a:lnTo>
                    <a:lnTo>
                      <a:pt x="7939" y="970"/>
                    </a:lnTo>
                    <a:lnTo>
                      <a:pt x="7941" y="966"/>
                    </a:lnTo>
                    <a:lnTo>
                      <a:pt x="7941" y="964"/>
                    </a:lnTo>
                    <a:lnTo>
                      <a:pt x="7945" y="960"/>
                    </a:lnTo>
                    <a:lnTo>
                      <a:pt x="7953" y="954"/>
                    </a:lnTo>
                    <a:lnTo>
                      <a:pt x="7972" y="943"/>
                    </a:lnTo>
                    <a:lnTo>
                      <a:pt x="7999" y="921"/>
                    </a:lnTo>
                    <a:lnTo>
                      <a:pt x="8009" y="911"/>
                    </a:lnTo>
                    <a:lnTo>
                      <a:pt x="8012" y="903"/>
                    </a:lnTo>
                    <a:lnTo>
                      <a:pt x="8013" y="894"/>
                    </a:lnTo>
                    <a:lnTo>
                      <a:pt x="8013" y="882"/>
                    </a:lnTo>
                    <a:lnTo>
                      <a:pt x="8011" y="879"/>
                    </a:lnTo>
                    <a:lnTo>
                      <a:pt x="8008" y="875"/>
                    </a:lnTo>
                    <a:lnTo>
                      <a:pt x="8013" y="876"/>
                    </a:lnTo>
                    <a:lnTo>
                      <a:pt x="8025" y="880"/>
                    </a:lnTo>
                    <a:lnTo>
                      <a:pt x="8034" y="882"/>
                    </a:lnTo>
                    <a:lnTo>
                      <a:pt x="8039" y="880"/>
                    </a:lnTo>
                    <a:lnTo>
                      <a:pt x="8044" y="880"/>
                    </a:lnTo>
                    <a:lnTo>
                      <a:pt x="8047" y="878"/>
                    </a:lnTo>
                    <a:lnTo>
                      <a:pt x="8048" y="876"/>
                    </a:lnTo>
                    <a:lnTo>
                      <a:pt x="8048" y="870"/>
                    </a:lnTo>
                    <a:lnTo>
                      <a:pt x="8050" y="869"/>
                    </a:lnTo>
                    <a:lnTo>
                      <a:pt x="8054" y="872"/>
                    </a:lnTo>
                    <a:lnTo>
                      <a:pt x="8059" y="871"/>
                    </a:lnTo>
                    <a:lnTo>
                      <a:pt x="8077" y="866"/>
                    </a:lnTo>
                    <a:lnTo>
                      <a:pt x="8082" y="863"/>
                    </a:lnTo>
                    <a:lnTo>
                      <a:pt x="8091" y="857"/>
                    </a:lnTo>
                    <a:lnTo>
                      <a:pt x="8091" y="855"/>
                    </a:lnTo>
                    <a:lnTo>
                      <a:pt x="8086" y="856"/>
                    </a:lnTo>
                    <a:lnTo>
                      <a:pt x="8085" y="855"/>
                    </a:lnTo>
                    <a:lnTo>
                      <a:pt x="8085" y="852"/>
                    </a:lnTo>
                    <a:lnTo>
                      <a:pt x="8087" y="847"/>
                    </a:lnTo>
                    <a:lnTo>
                      <a:pt x="8097" y="839"/>
                    </a:lnTo>
                    <a:lnTo>
                      <a:pt x="8097" y="839"/>
                    </a:lnTo>
                    <a:lnTo>
                      <a:pt x="8100" y="835"/>
                    </a:lnTo>
                    <a:lnTo>
                      <a:pt x="8107" y="829"/>
                    </a:lnTo>
                    <a:lnTo>
                      <a:pt x="8119" y="822"/>
                    </a:lnTo>
                    <a:lnTo>
                      <a:pt x="8126" y="815"/>
                    </a:lnTo>
                    <a:lnTo>
                      <a:pt x="8125" y="812"/>
                    </a:lnTo>
                    <a:lnTo>
                      <a:pt x="8124" y="810"/>
                    </a:lnTo>
                    <a:lnTo>
                      <a:pt x="8120" y="809"/>
                    </a:lnTo>
                    <a:lnTo>
                      <a:pt x="8113" y="808"/>
                    </a:lnTo>
                    <a:lnTo>
                      <a:pt x="8107" y="808"/>
                    </a:lnTo>
                    <a:lnTo>
                      <a:pt x="8095" y="813"/>
                    </a:lnTo>
                    <a:lnTo>
                      <a:pt x="8092" y="813"/>
                    </a:lnTo>
                    <a:lnTo>
                      <a:pt x="8093" y="810"/>
                    </a:lnTo>
                    <a:lnTo>
                      <a:pt x="8100" y="805"/>
                    </a:lnTo>
                    <a:lnTo>
                      <a:pt x="8149" y="788"/>
                    </a:lnTo>
                    <a:lnTo>
                      <a:pt x="8150" y="787"/>
                    </a:lnTo>
                    <a:lnTo>
                      <a:pt x="8147" y="787"/>
                    </a:lnTo>
                    <a:lnTo>
                      <a:pt x="8134" y="789"/>
                    </a:lnTo>
                    <a:lnTo>
                      <a:pt x="8127" y="789"/>
                    </a:lnTo>
                    <a:lnTo>
                      <a:pt x="8131" y="787"/>
                    </a:lnTo>
                    <a:lnTo>
                      <a:pt x="8145" y="784"/>
                    </a:lnTo>
                    <a:lnTo>
                      <a:pt x="8149" y="784"/>
                    </a:lnTo>
                    <a:lnTo>
                      <a:pt x="8157" y="785"/>
                    </a:lnTo>
                    <a:lnTo>
                      <a:pt x="8158" y="787"/>
                    </a:lnTo>
                    <a:lnTo>
                      <a:pt x="8154" y="795"/>
                    </a:lnTo>
                    <a:lnTo>
                      <a:pt x="8149" y="802"/>
                    </a:lnTo>
                    <a:lnTo>
                      <a:pt x="8147" y="808"/>
                    </a:lnTo>
                    <a:lnTo>
                      <a:pt x="8145" y="817"/>
                    </a:lnTo>
                    <a:lnTo>
                      <a:pt x="8141" y="823"/>
                    </a:lnTo>
                    <a:lnTo>
                      <a:pt x="8127" y="829"/>
                    </a:lnTo>
                    <a:lnTo>
                      <a:pt x="8119" y="836"/>
                    </a:lnTo>
                    <a:lnTo>
                      <a:pt x="8115" y="842"/>
                    </a:lnTo>
                    <a:lnTo>
                      <a:pt x="8113" y="845"/>
                    </a:lnTo>
                    <a:cubicBezTo>
                      <a:pt x="8124" y="849"/>
                      <a:pt x="8134" y="853"/>
                      <a:pt x="8144" y="857"/>
                    </a:cubicBezTo>
                    <a:lnTo>
                      <a:pt x="8146" y="857"/>
                    </a:lnTo>
                    <a:lnTo>
                      <a:pt x="8151" y="855"/>
                    </a:lnTo>
                    <a:lnTo>
                      <a:pt x="8163" y="853"/>
                    </a:lnTo>
                    <a:lnTo>
                      <a:pt x="8173" y="848"/>
                    </a:lnTo>
                    <a:lnTo>
                      <a:pt x="8175" y="846"/>
                    </a:lnTo>
                    <a:lnTo>
                      <a:pt x="8176" y="844"/>
                    </a:lnTo>
                    <a:lnTo>
                      <a:pt x="8175" y="844"/>
                    </a:lnTo>
                    <a:lnTo>
                      <a:pt x="8168" y="847"/>
                    </a:lnTo>
                    <a:lnTo>
                      <a:pt x="8161" y="848"/>
                    </a:lnTo>
                    <a:lnTo>
                      <a:pt x="8159" y="847"/>
                    </a:lnTo>
                    <a:lnTo>
                      <a:pt x="8161" y="845"/>
                    </a:lnTo>
                    <a:lnTo>
                      <a:pt x="8167" y="843"/>
                    </a:lnTo>
                    <a:lnTo>
                      <a:pt x="8190" y="834"/>
                    </a:lnTo>
                    <a:lnTo>
                      <a:pt x="8194" y="831"/>
                    </a:lnTo>
                    <a:lnTo>
                      <a:pt x="8190" y="822"/>
                    </a:lnTo>
                    <a:lnTo>
                      <a:pt x="8192" y="819"/>
                    </a:lnTo>
                    <a:lnTo>
                      <a:pt x="8193" y="815"/>
                    </a:lnTo>
                    <a:lnTo>
                      <a:pt x="8201" y="810"/>
                    </a:lnTo>
                    <a:lnTo>
                      <a:pt x="8214" y="805"/>
                    </a:lnTo>
                    <a:lnTo>
                      <a:pt x="8227" y="797"/>
                    </a:lnTo>
                    <a:lnTo>
                      <a:pt x="8240" y="787"/>
                    </a:lnTo>
                    <a:lnTo>
                      <a:pt x="8252" y="778"/>
                    </a:lnTo>
                    <a:lnTo>
                      <a:pt x="8255" y="779"/>
                    </a:lnTo>
                    <a:lnTo>
                      <a:pt x="8254" y="788"/>
                    </a:lnTo>
                    <a:lnTo>
                      <a:pt x="8252" y="792"/>
                    </a:lnTo>
                    <a:lnTo>
                      <a:pt x="8254" y="797"/>
                    </a:lnTo>
                    <a:lnTo>
                      <a:pt x="8258" y="798"/>
                    </a:lnTo>
                    <a:lnTo>
                      <a:pt x="8274" y="793"/>
                    </a:lnTo>
                    <a:lnTo>
                      <a:pt x="8281" y="793"/>
                    </a:lnTo>
                    <a:lnTo>
                      <a:pt x="8290" y="793"/>
                    </a:lnTo>
                    <a:lnTo>
                      <a:pt x="8297" y="793"/>
                    </a:lnTo>
                    <a:lnTo>
                      <a:pt x="8310" y="789"/>
                    </a:lnTo>
                    <a:lnTo>
                      <a:pt x="8312" y="787"/>
                    </a:lnTo>
                    <a:lnTo>
                      <a:pt x="8310" y="785"/>
                    </a:lnTo>
                    <a:lnTo>
                      <a:pt x="8306" y="782"/>
                    </a:lnTo>
                    <a:lnTo>
                      <a:pt x="8304" y="781"/>
                    </a:lnTo>
                    <a:lnTo>
                      <a:pt x="8295" y="779"/>
                    </a:lnTo>
                    <a:lnTo>
                      <a:pt x="8297" y="777"/>
                    </a:lnTo>
                    <a:lnTo>
                      <a:pt x="8326" y="768"/>
                    </a:lnTo>
                    <a:lnTo>
                      <a:pt x="8345" y="759"/>
                    </a:lnTo>
                    <a:lnTo>
                      <a:pt x="8349" y="756"/>
                    </a:lnTo>
                    <a:lnTo>
                      <a:pt x="8349" y="755"/>
                    </a:lnTo>
                    <a:lnTo>
                      <a:pt x="8342" y="750"/>
                    </a:lnTo>
                    <a:lnTo>
                      <a:pt x="8344" y="748"/>
                    </a:lnTo>
                    <a:lnTo>
                      <a:pt x="8362" y="744"/>
                    </a:lnTo>
                    <a:lnTo>
                      <a:pt x="8367" y="738"/>
                    </a:lnTo>
                    <a:lnTo>
                      <a:pt x="8374" y="737"/>
                    </a:lnTo>
                    <a:lnTo>
                      <a:pt x="8374" y="722"/>
                    </a:lnTo>
                    <a:lnTo>
                      <a:pt x="8366" y="723"/>
                    </a:lnTo>
                    <a:lnTo>
                      <a:pt x="8355" y="725"/>
                    </a:lnTo>
                    <a:lnTo>
                      <a:pt x="8347" y="726"/>
                    </a:lnTo>
                    <a:lnTo>
                      <a:pt x="8340" y="728"/>
                    </a:lnTo>
                    <a:lnTo>
                      <a:pt x="8340" y="728"/>
                    </a:lnTo>
                    <a:lnTo>
                      <a:pt x="8347" y="724"/>
                    </a:lnTo>
                    <a:lnTo>
                      <a:pt x="8361" y="719"/>
                    </a:lnTo>
                    <a:lnTo>
                      <a:pt x="8365" y="717"/>
                    </a:lnTo>
                    <a:lnTo>
                      <a:pt x="8364" y="716"/>
                    </a:lnTo>
                    <a:lnTo>
                      <a:pt x="8356" y="715"/>
                    </a:lnTo>
                    <a:lnTo>
                      <a:pt x="8354" y="715"/>
                    </a:lnTo>
                    <a:lnTo>
                      <a:pt x="8333" y="721"/>
                    </a:lnTo>
                    <a:lnTo>
                      <a:pt x="8313" y="725"/>
                    </a:lnTo>
                    <a:lnTo>
                      <a:pt x="8310" y="725"/>
                    </a:lnTo>
                    <a:lnTo>
                      <a:pt x="8285" y="725"/>
                    </a:lnTo>
                    <a:lnTo>
                      <a:pt x="8286" y="723"/>
                    </a:lnTo>
                    <a:lnTo>
                      <a:pt x="8295" y="721"/>
                    </a:lnTo>
                    <a:lnTo>
                      <a:pt x="8346" y="712"/>
                    </a:lnTo>
                    <a:lnTo>
                      <a:pt x="8371" y="707"/>
                    </a:lnTo>
                    <a:lnTo>
                      <a:pt x="8401" y="697"/>
                    </a:lnTo>
                    <a:lnTo>
                      <a:pt x="8418" y="691"/>
                    </a:lnTo>
                    <a:lnTo>
                      <a:pt x="8451" y="684"/>
                    </a:lnTo>
                    <a:lnTo>
                      <a:pt x="8467" y="679"/>
                    </a:lnTo>
                    <a:lnTo>
                      <a:pt x="8526" y="669"/>
                    </a:lnTo>
                    <a:lnTo>
                      <a:pt x="8551" y="665"/>
                    </a:lnTo>
                    <a:lnTo>
                      <a:pt x="8569" y="664"/>
                    </a:lnTo>
                    <a:lnTo>
                      <a:pt x="8608" y="658"/>
                    </a:lnTo>
                    <a:lnTo>
                      <a:pt x="8662" y="655"/>
                    </a:lnTo>
                    <a:lnTo>
                      <a:pt x="8732" y="641"/>
                    </a:lnTo>
                    <a:lnTo>
                      <a:pt x="8764" y="630"/>
                    </a:lnTo>
                    <a:lnTo>
                      <a:pt x="8802" y="621"/>
                    </a:lnTo>
                    <a:lnTo>
                      <a:pt x="8814" y="619"/>
                    </a:lnTo>
                    <a:lnTo>
                      <a:pt x="8821" y="617"/>
                    </a:lnTo>
                    <a:lnTo>
                      <a:pt x="8838" y="613"/>
                    </a:lnTo>
                    <a:lnTo>
                      <a:pt x="8841" y="611"/>
                    </a:lnTo>
                    <a:lnTo>
                      <a:pt x="8847" y="610"/>
                    </a:lnTo>
                    <a:lnTo>
                      <a:pt x="8861" y="610"/>
                    </a:lnTo>
                    <a:lnTo>
                      <a:pt x="8878" y="610"/>
                    </a:lnTo>
                    <a:lnTo>
                      <a:pt x="8932" y="602"/>
                    </a:lnTo>
                    <a:lnTo>
                      <a:pt x="8947" y="603"/>
                    </a:lnTo>
                    <a:lnTo>
                      <a:pt x="8975" y="602"/>
                    </a:lnTo>
                    <a:lnTo>
                      <a:pt x="9021" y="596"/>
                    </a:lnTo>
                    <a:lnTo>
                      <a:pt x="9024" y="594"/>
                    </a:lnTo>
                    <a:lnTo>
                      <a:pt x="9029" y="592"/>
                    </a:lnTo>
                    <a:lnTo>
                      <a:pt x="9047" y="588"/>
                    </a:lnTo>
                    <a:cubicBezTo>
                      <a:pt x="9052" y="587"/>
                      <a:pt x="9057" y="586"/>
                      <a:pt x="9061" y="585"/>
                    </a:cubicBezTo>
                    <a:lnTo>
                      <a:pt x="9083" y="576"/>
                    </a:lnTo>
                    <a:lnTo>
                      <a:pt x="9110" y="568"/>
                    </a:lnTo>
                    <a:lnTo>
                      <a:pt x="9123" y="561"/>
                    </a:lnTo>
                    <a:lnTo>
                      <a:pt x="9170" y="552"/>
                    </a:lnTo>
                    <a:lnTo>
                      <a:pt x="9175" y="553"/>
                    </a:lnTo>
                    <a:lnTo>
                      <a:pt x="9192" y="550"/>
                    </a:lnTo>
                    <a:lnTo>
                      <a:pt x="9229" y="549"/>
                    </a:lnTo>
                    <a:lnTo>
                      <a:pt x="9247" y="544"/>
                    </a:lnTo>
                    <a:lnTo>
                      <a:pt x="9267" y="542"/>
                    </a:lnTo>
                    <a:lnTo>
                      <a:pt x="9304" y="535"/>
                    </a:lnTo>
                    <a:lnTo>
                      <a:pt x="9328" y="528"/>
                    </a:lnTo>
                    <a:lnTo>
                      <a:pt x="9382" y="520"/>
                    </a:lnTo>
                    <a:lnTo>
                      <a:pt x="9390" y="520"/>
                    </a:lnTo>
                    <a:lnTo>
                      <a:pt x="9399" y="524"/>
                    </a:lnTo>
                    <a:lnTo>
                      <a:pt x="9414" y="521"/>
                    </a:lnTo>
                    <a:lnTo>
                      <a:pt x="9424" y="522"/>
                    </a:lnTo>
                    <a:lnTo>
                      <a:pt x="9432" y="520"/>
                    </a:lnTo>
                    <a:lnTo>
                      <a:pt x="9440" y="516"/>
                    </a:lnTo>
                    <a:lnTo>
                      <a:pt x="9449" y="515"/>
                    </a:lnTo>
                    <a:lnTo>
                      <a:pt x="9470" y="518"/>
                    </a:lnTo>
                    <a:lnTo>
                      <a:pt x="9483" y="516"/>
                    </a:lnTo>
                    <a:lnTo>
                      <a:pt x="9520" y="514"/>
                    </a:lnTo>
                    <a:lnTo>
                      <a:pt x="9531" y="511"/>
                    </a:lnTo>
                    <a:lnTo>
                      <a:pt x="9543" y="511"/>
                    </a:lnTo>
                    <a:lnTo>
                      <a:pt x="9568" y="506"/>
                    </a:lnTo>
                    <a:lnTo>
                      <a:pt x="9589" y="498"/>
                    </a:lnTo>
                    <a:lnTo>
                      <a:pt x="9598" y="496"/>
                    </a:lnTo>
                    <a:lnTo>
                      <a:pt x="9609" y="495"/>
                    </a:lnTo>
                    <a:lnTo>
                      <a:pt x="9621" y="496"/>
                    </a:lnTo>
                    <a:lnTo>
                      <a:pt x="9632" y="496"/>
                    </a:lnTo>
                    <a:lnTo>
                      <a:pt x="9655" y="489"/>
                    </a:lnTo>
                    <a:lnTo>
                      <a:pt x="9667" y="486"/>
                    </a:lnTo>
                    <a:lnTo>
                      <a:pt x="9673" y="483"/>
                    </a:lnTo>
                    <a:lnTo>
                      <a:pt x="9733" y="476"/>
                    </a:lnTo>
                    <a:lnTo>
                      <a:pt x="9725" y="481"/>
                    </a:lnTo>
                    <a:lnTo>
                      <a:pt x="9724" y="483"/>
                    </a:lnTo>
                    <a:lnTo>
                      <a:pt x="9723" y="485"/>
                    </a:lnTo>
                    <a:lnTo>
                      <a:pt x="9755" y="481"/>
                    </a:lnTo>
                    <a:lnTo>
                      <a:pt x="9761" y="481"/>
                    </a:lnTo>
                    <a:lnTo>
                      <a:pt x="9764" y="483"/>
                    </a:lnTo>
                    <a:lnTo>
                      <a:pt x="9775" y="482"/>
                    </a:lnTo>
                    <a:lnTo>
                      <a:pt x="9782" y="483"/>
                    </a:lnTo>
                    <a:lnTo>
                      <a:pt x="9782" y="489"/>
                    </a:lnTo>
                    <a:lnTo>
                      <a:pt x="9768" y="496"/>
                    </a:lnTo>
                    <a:lnTo>
                      <a:pt x="9775" y="498"/>
                    </a:lnTo>
                    <a:lnTo>
                      <a:pt x="9791" y="498"/>
                    </a:lnTo>
                    <a:lnTo>
                      <a:pt x="9806" y="497"/>
                    </a:lnTo>
                    <a:lnTo>
                      <a:pt x="9815" y="495"/>
                    </a:lnTo>
                    <a:lnTo>
                      <a:pt x="9852" y="493"/>
                    </a:lnTo>
                    <a:lnTo>
                      <a:pt x="9872" y="488"/>
                    </a:lnTo>
                    <a:lnTo>
                      <a:pt x="9888" y="487"/>
                    </a:lnTo>
                    <a:lnTo>
                      <a:pt x="9904" y="483"/>
                    </a:lnTo>
                    <a:lnTo>
                      <a:pt x="9925" y="475"/>
                    </a:lnTo>
                    <a:lnTo>
                      <a:pt x="9942" y="476"/>
                    </a:lnTo>
                    <a:lnTo>
                      <a:pt x="9958" y="474"/>
                    </a:lnTo>
                    <a:lnTo>
                      <a:pt x="9974" y="476"/>
                    </a:lnTo>
                    <a:lnTo>
                      <a:pt x="9970" y="479"/>
                    </a:lnTo>
                    <a:lnTo>
                      <a:pt x="9967" y="483"/>
                    </a:lnTo>
                    <a:lnTo>
                      <a:pt x="9981" y="487"/>
                    </a:lnTo>
                    <a:lnTo>
                      <a:pt x="9992" y="488"/>
                    </a:lnTo>
                    <a:lnTo>
                      <a:pt x="10010" y="487"/>
                    </a:lnTo>
                    <a:lnTo>
                      <a:pt x="10014" y="485"/>
                    </a:lnTo>
                    <a:lnTo>
                      <a:pt x="10019" y="480"/>
                    </a:lnTo>
                    <a:lnTo>
                      <a:pt x="10038" y="469"/>
                    </a:lnTo>
                    <a:lnTo>
                      <a:pt x="10047" y="466"/>
                    </a:lnTo>
                    <a:lnTo>
                      <a:pt x="10060" y="463"/>
                    </a:lnTo>
                    <a:lnTo>
                      <a:pt x="10069" y="462"/>
                    </a:lnTo>
                    <a:lnTo>
                      <a:pt x="10075" y="466"/>
                    </a:lnTo>
                    <a:lnTo>
                      <a:pt x="10084" y="467"/>
                    </a:lnTo>
                    <a:lnTo>
                      <a:pt x="10058" y="474"/>
                    </a:lnTo>
                    <a:lnTo>
                      <a:pt x="10046" y="481"/>
                    </a:lnTo>
                    <a:lnTo>
                      <a:pt x="10043" y="485"/>
                    </a:lnTo>
                    <a:lnTo>
                      <a:pt x="10049" y="489"/>
                    </a:lnTo>
                    <a:lnTo>
                      <a:pt x="10063" y="488"/>
                    </a:lnTo>
                    <a:lnTo>
                      <a:pt x="10117" y="491"/>
                    </a:lnTo>
                    <a:lnTo>
                      <a:pt x="10125" y="493"/>
                    </a:lnTo>
                    <a:lnTo>
                      <a:pt x="10120" y="497"/>
                    </a:lnTo>
                    <a:lnTo>
                      <a:pt x="10113" y="498"/>
                    </a:lnTo>
                    <a:lnTo>
                      <a:pt x="10119" y="499"/>
                    </a:lnTo>
                    <a:lnTo>
                      <a:pt x="10142" y="490"/>
                    </a:lnTo>
                    <a:lnTo>
                      <a:pt x="10155" y="483"/>
                    </a:lnTo>
                    <a:lnTo>
                      <a:pt x="10171" y="471"/>
                    </a:lnTo>
                    <a:lnTo>
                      <a:pt x="10180" y="466"/>
                    </a:lnTo>
                    <a:lnTo>
                      <a:pt x="10201" y="458"/>
                    </a:lnTo>
                    <a:lnTo>
                      <a:pt x="10225" y="450"/>
                    </a:lnTo>
                    <a:lnTo>
                      <a:pt x="10232" y="449"/>
                    </a:lnTo>
                    <a:lnTo>
                      <a:pt x="10271" y="446"/>
                    </a:lnTo>
                    <a:lnTo>
                      <a:pt x="10273" y="444"/>
                    </a:lnTo>
                    <a:lnTo>
                      <a:pt x="10282" y="442"/>
                    </a:lnTo>
                    <a:lnTo>
                      <a:pt x="10313" y="441"/>
                    </a:lnTo>
                    <a:lnTo>
                      <a:pt x="10319" y="438"/>
                    </a:lnTo>
                    <a:lnTo>
                      <a:pt x="10333" y="435"/>
                    </a:lnTo>
                    <a:lnTo>
                      <a:pt x="10337" y="435"/>
                    </a:lnTo>
                    <a:lnTo>
                      <a:pt x="10341" y="437"/>
                    </a:lnTo>
                    <a:lnTo>
                      <a:pt x="10334" y="440"/>
                    </a:lnTo>
                    <a:lnTo>
                      <a:pt x="10328" y="442"/>
                    </a:lnTo>
                    <a:lnTo>
                      <a:pt x="10329" y="444"/>
                    </a:lnTo>
                    <a:lnTo>
                      <a:pt x="10332" y="445"/>
                    </a:lnTo>
                    <a:lnTo>
                      <a:pt x="10339" y="444"/>
                    </a:lnTo>
                    <a:lnTo>
                      <a:pt x="10368" y="437"/>
                    </a:lnTo>
                    <a:lnTo>
                      <a:pt x="10400" y="424"/>
                    </a:lnTo>
                    <a:cubicBezTo>
                      <a:pt x="10397" y="424"/>
                      <a:pt x="10394" y="424"/>
                      <a:pt x="10391" y="425"/>
                    </a:cubicBezTo>
                    <a:lnTo>
                      <a:pt x="10373" y="419"/>
                    </a:lnTo>
                    <a:lnTo>
                      <a:pt x="10342" y="420"/>
                    </a:lnTo>
                    <a:lnTo>
                      <a:pt x="10367" y="415"/>
                    </a:lnTo>
                    <a:lnTo>
                      <a:pt x="10378" y="416"/>
                    </a:lnTo>
                    <a:lnTo>
                      <a:pt x="10380" y="413"/>
                    </a:lnTo>
                    <a:lnTo>
                      <a:pt x="10381" y="409"/>
                    </a:lnTo>
                    <a:cubicBezTo>
                      <a:pt x="10381" y="407"/>
                      <a:pt x="10380" y="406"/>
                      <a:pt x="10380" y="404"/>
                    </a:cubicBezTo>
                    <a:lnTo>
                      <a:pt x="10381" y="401"/>
                    </a:lnTo>
                    <a:lnTo>
                      <a:pt x="10384" y="404"/>
                    </a:lnTo>
                    <a:cubicBezTo>
                      <a:pt x="10389" y="404"/>
                      <a:pt x="10395" y="404"/>
                      <a:pt x="10400" y="404"/>
                    </a:cubicBezTo>
                    <a:lnTo>
                      <a:pt x="10393" y="412"/>
                    </a:lnTo>
                    <a:lnTo>
                      <a:pt x="10402" y="413"/>
                    </a:lnTo>
                    <a:lnTo>
                      <a:pt x="10391" y="421"/>
                    </a:lnTo>
                    <a:lnTo>
                      <a:pt x="10397" y="421"/>
                    </a:lnTo>
                    <a:lnTo>
                      <a:pt x="10403" y="421"/>
                    </a:lnTo>
                    <a:lnTo>
                      <a:pt x="10445" y="410"/>
                    </a:lnTo>
                    <a:lnTo>
                      <a:pt x="10446" y="408"/>
                    </a:lnTo>
                    <a:lnTo>
                      <a:pt x="10475" y="399"/>
                    </a:lnTo>
                    <a:lnTo>
                      <a:pt x="10529" y="393"/>
                    </a:lnTo>
                    <a:lnTo>
                      <a:pt x="10540" y="390"/>
                    </a:lnTo>
                    <a:lnTo>
                      <a:pt x="10560" y="388"/>
                    </a:lnTo>
                    <a:lnTo>
                      <a:pt x="10566" y="387"/>
                    </a:lnTo>
                    <a:lnTo>
                      <a:pt x="10563" y="388"/>
                    </a:lnTo>
                    <a:lnTo>
                      <a:pt x="10552" y="390"/>
                    </a:lnTo>
                    <a:lnTo>
                      <a:pt x="10545" y="393"/>
                    </a:lnTo>
                    <a:lnTo>
                      <a:pt x="10539" y="394"/>
                    </a:lnTo>
                    <a:lnTo>
                      <a:pt x="10541" y="395"/>
                    </a:lnTo>
                    <a:lnTo>
                      <a:pt x="10544" y="396"/>
                    </a:lnTo>
                    <a:lnTo>
                      <a:pt x="10550" y="399"/>
                    </a:lnTo>
                    <a:lnTo>
                      <a:pt x="10557" y="396"/>
                    </a:lnTo>
                    <a:lnTo>
                      <a:pt x="10566" y="391"/>
                    </a:lnTo>
                    <a:lnTo>
                      <a:pt x="10589" y="382"/>
                    </a:lnTo>
                    <a:lnTo>
                      <a:pt x="10643" y="360"/>
                    </a:lnTo>
                    <a:lnTo>
                      <a:pt x="10656" y="351"/>
                    </a:lnTo>
                    <a:lnTo>
                      <a:pt x="10661" y="341"/>
                    </a:lnTo>
                    <a:lnTo>
                      <a:pt x="10663" y="337"/>
                    </a:lnTo>
                    <a:lnTo>
                      <a:pt x="10666" y="337"/>
                    </a:lnTo>
                    <a:lnTo>
                      <a:pt x="10667" y="337"/>
                    </a:lnTo>
                    <a:lnTo>
                      <a:pt x="10672" y="334"/>
                    </a:lnTo>
                    <a:lnTo>
                      <a:pt x="10699" y="324"/>
                    </a:lnTo>
                    <a:lnTo>
                      <a:pt x="10729" y="316"/>
                    </a:lnTo>
                    <a:lnTo>
                      <a:pt x="10754" y="312"/>
                    </a:lnTo>
                    <a:lnTo>
                      <a:pt x="10768" y="310"/>
                    </a:lnTo>
                    <a:lnTo>
                      <a:pt x="10821" y="309"/>
                    </a:lnTo>
                    <a:lnTo>
                      <a:pt x="10835" y="308"/>
                    </a:lnTo>
                    <a:lnTo>
                      <a:pt x="10877" y="308"/>
                    </a:lnTo>
                    <a:lnTo>
                      <a:pt x="10940" y="310"/>
                    </a:lnTo>
                    <a:lnTo>
                      <a:pt x="10939" y="306"/>
                    </a:lnTo>
                    <a:lnTo>
                      <a:pt x="10952" y="293"/>
                    </a:lnTo>
                    <a:lnTo>
                      <a:pt x="10963" y="285"/>
                    </a:lnTo>
                    <a:lnTo>
                      <a:pt x="10971" y="284"/>
                    </a:lnTo>
                    <a:lnTo>
                      <a:pt x="10982" y="283"/>
                    </a:lnTo>
                    <a:lnTo>
                      <a:pt x="10988" y="283"/>
                    </a:lnTo>
                    <a:lnTo>
                      <a:pt x="10979" y="286"/>
                    </a:lnTo>
                    <a:lnTo>
                      <a:pt x="10988" y="285"/>
                    </a:lnTo>
                    <a:lnTo>
                      <a:pt x="11002" y="283"/>
                    </a:lnTo>
                    <a:lnTo>
                      <a:pt x="10983" y="281"/>
                    </a:lnTo>
                    <a:lnTo>
                      <a:pt x="10968" y="279"/>
                    </a:lnTo>
                    <a:lnTo>
                      <a:pt x="10953" y="277"/>
                    </a:lnTo>
                    <a:lnTo>
                      <a:pt x="10929" y="270"/>
                    </a:lnTo>
                    <a:lnTo>
                      <a:pt x="10879" y="263"/>
                    </a:lnTo>
                    <a:lnTo>
                      <a:pt x="10767" y="240"/>
                    </a:lnTo>
                    <a:lnTo>
                      <a:pt x="10750" y="234"/>
                    </a:lnTo>
                    <a:lnTo>
                      <a:pt x="10739" y="223"/>
                    </a:lnTo>
                    <a:lnTo>
                      <a:pt x="10733" y="220"/>
                    </a:lnTo>
                    <a:lnTo>
                      <a:pt x="10715" y="215"/>
                    </a:lnTo>
                    <a:lnTo>
                      <a:pt x="10665" y="213"/>
                    </a:lnTo>
                    <a:lnTo>
                      <a:pt x="10642" y="213"/>
                    </a:lnTo>
                    <a:lnTo>
                      <a:pt x="10625" y="213"/>
                    </a:lnTo>
                    <a:lnTo>
                      <a:pt x="10608" y="217"/>
                    </a:lnTo>
                    <a:lnTo>
                      <a:pt x="10609" y="215"/>
                    </a:lnTo>
                    <a:lnTo>
                      <a:pt x="10607" y="213"/>
                    </a:lnTo>
                    <a:lnTo>
                      <a:pt x="10566" y="215"/>
                    </a:lnTo>
                    <a:lnTo>
                      <a:pt x="10543" y="215"/>
                    </a:lnTo>
                    <a:lnTo>
                      <a:pt x="10534" y="213"/>
                    </a:lnTo>
                    <a:lnTo>
                      <a:pt x="10545" y="210"/>
                    </a:lnTo>
                    <a:lnTo>
                      <a:pt x="10559" y="205"/>
                    </a:lnTo>
                    <a:lnTo>
                      <a:pt x="10557" y="200"/>
                    </a:lnTo>
                    <a:lnTo>
                      <a:pt x="10539" y="198"/>
                    </a:lnTo>
                    <a:lnTo>
                      <a:pt x="10530" y="196"/>
                    </a:lnTo>
                    <a:lnTo>
                      <a:pt x="10513" y="195"/>
                    </a:lnTo>
                    <a:lnTo>
                      <a:pt x="10480" y="200"/>
                    </a:lnTo>
                    <a:lnTo>
                      <a:pt x="10461" y="201"/>
                    </a:lnTo>
                    <a:lnTo>
                      <a:pt x="10440" y="199"/>
                    </a:lnTo>
                    <a:lnTo>
                      <a:pt x="10412" y="201"/>
                    </a:lnTo>
                    <a:lnTo>
                      <a:pt x="10403" y="199"/>
                    </a:lnTo>
                    <a:lnTo>
                      <a:pt x="10400" y="197"/>
                    </a:lnTo>
                    <a:lnTo>
                      <a:pt x="10400" y="193"/>
                    </a:lnTo>
                    <a:lnTo>
                      <a:pt x="10441" y="189"/>
                    </a:lnTo>
                    <a:lnTo>
                      <a:pt x="10453" y="189"/>
                    </a:lnTo>
                    <a:lnTo>
                      <a:pt x="10479" y="192"/>
                    </a:lnTo>
                    <a:lnTo>
                      <a:pt x="10489" y="193"/>
                    </a:lnTo>
                    <a:cubicBezTo>
                      <a:pt x="10495" y="193"/>
                      <a:pt x="10501" y="193"/>
                      <a:pt x="10507" y="192"/>
                    </a:cubicBezTo>
                    <a:lnTo>
                      <a:pt x="10532" y="190"/>
                    </a:lnTo>
                    <a:lnTo>
                      <a:pt x="10563" y="193"/>
                    </a:lnTo>
                    <a:lnTo>
                      <a:pt x="10576" y="198"/>
                    </a:lnTo>
                    <a:lnTo>
                      <a:pt x="10572" y="203"/>
                    </a:lnTo>
                    <a:lnTo>
                      <a:pt x="10583" y="204"/>
                    </a:lnTo>
                    <a:lnTo>
                      <a:pt x="10595" y="209"/>
                    </a:lnTo>
                    <a:lnTo>
                      <a:pt x="10605" y="210"/>
                    </a:lnTo>
                    <a:lnTo>
                      <a:pt x="10616" y="209"/>
                    </a:lnTo>
                    <a:lnTo>
                      <a:pt x="10628" y="207"/>
                    </a:lnTo>
                    <a:lnTo>
                      <a:pt x="10623" y="203"/>
                    </a:lnTo>
                    <a:lnTo>
                      <a:pt x="10615" y="200"/>
                    </a:lnTo>
                    <a:cubicBezTo>
                      <a:pt x="10610" y="200"/>
                      <a:pt x="10606" y="200"/>
                      <a:pt x="10601" y="201"/>
                    </a:cubicBezTo>
                    <a:lnTo>
                      <a:pt x="10589" y="199"/>
                    </a:lnTo>
                    <a:lnTo>
                      <a:pt x="10560" y="190"/>
                    </a:lnTo>
                    <a:lnTo>
                      <a:pt x="10564" y="187"/>
                    </a:lnTo>
                    <a:lnTo>
                      <a:pt x="10555" y="186"/>
                    </a:lnTo>
                    <a:lnTo>
                      <a:pt x="10527" y="188"/>
                    </a:lnTo>
                    <a:lnTo>
                      <a:pt x="10486" y="186"/>
                    </a:lnTo>
                    <a:lnTo>
                      <a:pt x="10481" y="184"/>
                    </a:lnTo>
                    <a:lnTo>
                      <a:pt x="10478" y="180"/>
                    </a:lnTo>
                    <a:lnTo>
                      <a:pt x="10485" y="182"/>
                    </a:lnTo>
                    <a:lnTo>
                      <a:pt x="10494" y="181"/>
                    </a:lnTo>
                    <a:lnTo>
                      <a:pt x="10508" y="182"/>
                    </a:lnTo>
                    <a:lnTo>
                      <a:pt x="10518" y="183"/>
                    </a:lnTo>
                    <a:lnTo>
                      <a:pt x="10529" y="181"/>
                    </a:lnTo>
                    <a:lnTo>
                      <a:pt x="10555" y="172"/>
                    </a:lnTo>
                    <a:lnTo>
                      <a:pt x="10566" y="172"/>
                    </a:lnTo>
                    <a:lnTo>
                      <a:pt x="10594" y="172"/>
                    </a:lnTo>
                    <a:lnTo>
                      <a:pt x="10631" y="171"/>
                    </a:lnTo>
                    <a:lnTo>
                      <a:pt x="10644" y="171"/>
                    </a:lnTo>
                    <a:lnTo>
                      <a:pt x="10659" y="172"/>
                    </a:lnTo>
                    <a:lnTo>
                      <a:pt x="10688" y="171"/>
                    </a:lnTo>
                    <a:lnTo>
                      <a:pt x="10740" y="171"/>
                    </a:lnTo>
                    <a:lnTo>
                      <a:pt x="10772" y="176"/>
                    </a:lnTo>
                    <a:lnTo>
                      <a:pt x="10765" y="178"/>
                    </a:lnTo>
                    <a:lnTo>
                      <a:pt x="10758" y="180"/>
                    </a:lnTo>
                    <a:lnTo>
                      <a:pt x="10758" y="183"/>
                    </a:lnTo>
                    <a:lnTo>
                      <a:pt x="10746" y="188"/>
                    </a:lnTo>
                    <a:lnTo>
                      <a:pt x="10743" y="190"/>
                    </a:lnTo>
                    <a:lnTo>
                      <a:pt x="10750" y="191"/>
                    </a:lnTo>
                    <a:lnTo>
                      <a:pt x="10755" y="192"/>
                    </a:lnTo>
                    <a:lnTo>
                      <a:pt x="10747" y="192"/>
                    </a:lnTo>
                    <a:lnTo>
                      <a:pt x="10730" y="192"/>
                    </a:lnTo>
                    <a:lnTo>
                      <a:pt x="10738" y="194"/>
                    </a:lnTo>
                    <a:lnTo>
                      <a:pt x="10770" y="193"/>
                    </a:lnTo>
                    <a:lnTo>
                      <a:pt x="10810" y="192"/>
                    </a:lnTo>
                    <a:lnTo>
                      <a:pt x="10831" y="191"/>
                    </a:lnTo>
                    <a:lnTo>
                      <a:pt x="10870" y="187"/>
                    </a:lnTo>
                    <a:cubicBezTo>
                      <a:pt x="10875" y="187"/>
                      <a:pt x="10879" y="187"/>
                      <a:pt x="10883" y="187"/>
                    </a:cubicBezTo>
                    <a:lnTo>
                      <a:pt x="10908" y="186"/>
                    </a:lnTo>
                    <a:lnTo>
                      <a:pt x="10942" y="183"/>
                    </a:lnTo>
                    <a:lnTo>
                      <a:pt x="10946" y="182"/>
                    </a:lnTo>
                    <a:lnTo>
                      <a:pt x="10949" y="180"/>
                    </a:lnTo>
                    <a:lnTo>
                      <a:pt x="10923" y="176"/>
                    </a:lnTo>
                    <a:lnTo>
                      <a:pt x="10926" y="176"/>
                    </a:lnTo>
                    <a:lnTo>
                      <a:pt x="10931" y="175"/>
                    </a:lnTo>
                    <a:lnTo>
                      <a:pt x="10940" y="174"/>
                    </a:lnTo>
                    <a:lnTo>
                      <a:pt x="10968" y="176"/>
                    </a:lnTo>
                    <a:lnTo>
                      <a:pt x="10973" y="176"/>
                    </a:lnTo>
                    <a:lnTo>
                      <a:pt x="10988" y="178"/>
                    </a:lnTo>
                    <a:lnTo>
                      <a:pt x="11006" y="178"/>
                    </a:lnTo>
                    <a:lnTo>
                      <a:pt x="11021" y="176"/>
                    </a:lnTo>
                    <a:lnTo>
                      <a:pt x="11042" y="175"/>
                    </a:lnTo>
                    <a:lnTo>
                      <a:pt x="11059" y="172"/>
                    </a:lnTo>
                    <a:lnTo>
                      <a:pt x="11071" y="170"/>
                    </a:lnTo>
                    <a:lnTo>
                      <a:pt x="11078" y="169"/>
                    </a:lnTo>
                    <a:lnTo>
                      <a:pt x="11112" y="170"/>
                    </a:lnTo>
                    <a:lnTo>
                      <a:pt x="11132" y="167"/>
                    </a:lnTo>
                    <a:lnTo>
                      <a:pt x="11167" y="166"/>
                    </a:lnTo>
                    <a:lnTo>
                      <a:pt x="11167" y="167"/>
                    </a:lnTo>
                    <a:lnTo>
                      <a:pt x="11167" y="168"/>
                    </a:lnTo>
                    <a:lnTo>
                      <a:pt x="11176" y="168"/>
                    </a:lnTo>
                    <a:lnTo>
                      <a:pt x="11185" y="166"/>
                    </a:lnTo>
                    <a:lnTo>
                      <a:pt x="11181" y="163"/>
                    </a:lnTo>
                    <a:lnTo>
                      <a:pt x="11176" y="162"/>
                    </a:lnTo>
                    <a:lnTo>
                      <a:pt x="11121" y="153"/>
                    </a:lnTo>
                    <a:lnTo>
                      <a:pt x="11047" y="147"/>
                    </a:lnTo>
                    <a:lnTo>
                      <a:pt x="11042" y="147"/>
                    </a:lnTo>
                    <a:lnTo>
                      <a:pt x="11001" y="145"/>
                    </a:lnTo>
                    <a:lnTo>
                      <a:pt x="10997" y="143"/>
                    </a:lnTo>
                    <a:lnTo>
                      <a:pt x="10994" y="143"/>
                    </a:lnTo>
                    <a:lnTo>
                      <a:pt x="11009" y="143"/>
                    </a:lnTo>
                    <a:lnTo>
                      <a:pt x="11028" y="143"/>
                    </a:lnTo>
                    <a:lnTo>
                      <a:pt x="11037" y="140"/>
                    </a:lnTo>
                    <a:lnTo>
                      <a:pt x="11061" y="140"/>
                    </a:lnTo>
                    <a:lnTo>
                      <a:pt x="11071" y="141"/>
                    </a:lnTo>
                    <a:lnTo>
                      <a:pt x="11075" y="142"/>
                    </a:lnTo>
                    <a:lnTo>
                      <a:pt x="11078" y="141"/>
                    </a:lnTo>
                    <a:lnTo>
                      <a:pt x="11068" y="139"/>
                    </a:lnTo>
                    <a:lnTo>
                      <a:pt x="11043" y="133"/>
                    </a:lnTo>
                    <a:lnTo>
                      <a:pt x="11030" y="132"/>
                    </a:lnTo>
                    <a:lnTo>
                      <a:pt x="11030" y="128"/>
                    </a:lnTo>
                    <a:lnTo>
                      <a:pt x="11038" y="127"/>
                    </a:lnTo>
                    <a:lnTo>
                      <a:pt x="11039" y="125"/>
                    </a:lnTo>
                    <a:lnTo>
                      <a:pt x="11024" y="121"/>
                    </a:lnTo>
                    <a:lnTo>
                      <a:pt x="11007" y="119"/>
                    </a:lnTo>
                    <a:lnTo>
                      <a:pt x="10935" y="115"/>
                    </a:lnTo>
                    <a:lnTo>
                      <a:pt x="10904" y="113"/>
                    </a:lnTo>
                    <a:lnTo>
                      <a:pt x="10887" y="112"/>
                    </a:lnTo>
                    <a:lnTo>
                      <a:pt x="10879" y="112"/>
                    </a:lnTo>
                    <a:lnTo>
                      <a:pt x="10874" y="113"/>
                    </a:lnTo>
                    <a:lnTo>
                      <a:pt x="10871" y="114"/>
                    </a:lnTo>
                    <a:lnTo>
                      <a:pt x="10864" y="114"/>
                    </a:lnTo>
                    <a:lnTo>
                      <a:pt x="10861" y="114"/>
                    </a:lnTo>
                    <a:lnTo>
                      <a:pt x="10857" y="114"/>
                    </a:lnTo>
                    <a:lnTo>
                      <a:pt x="10816" y="116"/>
                    </a:lnTo>
                    <a:lnTo>
                      <a:pt x="10754" y="116"/>
                    </a:lnTo>
                    <a:lnTo>
                      <a:pt x="10732" y="115"/>
                    </a:lnTo>
                    <a:lnTo>
                      <a:pt x="10709" y="112"/>
                    </a:lnTo>
                    <a:lnTo>
                      <a:pt x="10697" y="111"/>
                    </a:lnTo>
                    <a:lnTo>
                      <a:pt x="10693" y="113"/>
                    </a:lnTo>
                    <a:lnTo>
                      <a:pt x="10686" y="114"/>
                    </a:lnTo>
                    <a:lnTo>
                      <a:pt x="10699" y="114"/>
                    </a:lnTo>
                    <a:lnTo>
                      <a:pt x="10707" y="116"/>
                    </a:lnTo>
                    <a:lnTo>
                      <a:pt x="10712" y="117"/>
                    </a:lnTo>
                    <a:lnTo>
                      <a:pt x="10702" y="118"/>
                    </a:lnTo>
                    <a:lnTo>
                      <a:pt x="10668" y="114"/>
                    </a:lnTo>
                    <a:lnTo>
                      <a:pt x="10663" y="110"/>
                    </a:lnTo>
                    <a:lnTo>
                      <a:pt x="10652" y="110"/>
                    </a:lnTo>
                    <a:lnTo>
                      <a:pt x="10644" y="112"/>
                    </a:lnTo>
                    <a:lnTo>
                      <a:pt x="10612" y="118"/>
                    </a:lnTo>
                    <a:lnTo>
                      <a:pt x="10595" y="121"/>
                    </a:lnTo>
                    <a:lnTo>
                      <a:pt x="10563" y="124"/>
                    </a:lnTo>
                    <a:lnTo>
                      <a:pt x="10552" y="127"/>
                    </a:lnTo>
                    <a:lnTo>
                      <a:pt x="10539" y="126"/>
                    </a:lnTo>
                    <a:lnTo>
                      <a:pt x="10522" y="127"/>
                    </a:lnTo>
                    <a:lnTo>
                      <a:pt x="10494" y="132"/>
                    </a:lnTo>
                    <a:cubicBezTo>
                      <a:pt x="10492" y="132"/>
                      <a:pt x="10490" y="132"/>
                      <a:pt x="10487" y="132"/>
                    </a:cubicBezTo>
                    <a:lnTo>
                      <a:pt x="10480" y="132"/>
                    </a:lnTo>
                    <a:lnTo>
                      <a:pt x="10471" y="130"/>
                    </a:lnTo>
                    <a:lnTo>
                      <a:pt x="10463" y="129"/>
                    </a:lnTo>
                    <a:lnTo>
                      <a:pt x="10459" y="127"/>
                    </a:lnTo>
                    <a:lnTo>
                      <a:pt x="10458" y="125"/>
                    </a:lnTo>
                    <a:lnTo>
                      <a:pt x="10464" y="122"/>
                    </a:lnTo>
                    <a:lnTo>
                      <a:pt x="10468" y="121"/>
                    </a:lnTo>
                    <a:lnTo>
                      <a:pt x="10480" y="119"/>
                    </a:lnTo>
                    <a:lnTo>
                      <a:pt x="10495" y="118"/>
                    </a:lnTo>
                    <a:lnTo>
                      <a:pt x="10517" y="118"/>
                    </a:lnTo>
                    <a:lnTo>
                      <a:pt x="10525" y="114"/>
                    </a:lnTo>
                    <a:lnTo>
                      <a:pt x="10514" y="115"/>
                    </a:lnTo>
                    <a:lnTo>
                      <a:pt x="10497" y="114"/>
                    </a:lnTo>
                    <a:lnTo>
                      <a:pt x="10473" y="110"/>
                    </a:lnTo>
                    <a:lnTo>
                      <a:pt x="10464" y="104"/>
                    </a:lnTo>
                    <a:lnTo>
                      <a:pt x="10458" y="102"/>
                    </a:lnTo>
                    <a:lnTo>
                      <a:pt x="10452" y="98"/>
                    </a:lnTo>
                    <a:lnTo>
                      <a:pt x="10457" y="96"/>
                    </a:lnTo>
                    <a:lnTo>
                      <a:pt x="10467" y="93"/>
                    </a:lnTo>
                    <a:lnTo>
                      <a:pt x="10485" y="90"/>
                    </a:lnTo>
                    <a:lnTo>
                      <a:pt x="10503" y="87"/>
                    </a:lnTo>
                    <a:lnTo>
                      <a:pt x="10529" y="85"/>
                    </a:lnTo>
                    <a:lnTo>
                      <a:pt x="10579" y="84"/>
                    </a:lnTo>
                    <a:lnTo>
                      <a:pt x="10588" y="84"/>
                    </a:lnTo>
                    <a:lnTo>
                      <a:pt x="10593" y="86"/>
                    </a:lnTo>
                    <a:lnTo>
                      <a:pt x="10602" y="86"/>
                    </a:lnTo>
                    <a:lnTo>
                      <a:pt x="10611" y="85"/>
                    </a:lnTo>
                    <a:lnTo>
                      <a:pt x="10620" y="83"/>
                    </a:lnTo>
                    <a:lnTo>
                      <a:pt x="10648" y="77"/>
                    </a:lnTo>
                    <a:lnTo>
                      <a:pt x="10669" y="75"/>
                    </a:lnTo>
                    <a:lnTo>
                      <a:pt x="10684" y="73"/>
                    </a:lnTo>
                    <a:lnTo>
                      <a:pt x="10697" y="72"/>
                    </a:lnTo>
                    <a:lnTo>
                      <a:pt x="10722" y="71"/>
                    </a:lnTo>
                    <a:lnTo>
                      <a:pt x="10729" y="71"/>
                    </a:lnTo>
                    <a:lnTo>
                      <a:pt x="10736" y="72"/>
                    </a:lnTo>
                    <a:lnTo>
                      <a:pt x="10745" y="72"/>
                    </a:lnTo>
                    <a:lnTo>
                      <a:pt x="10761" y="71"/>
                    </a:lnTo>
                    <a:lnTo>
                      <a:pt x="10771" y="70"/>
                    </a:lnTo>
                    <a:lnTo>
                      <a:pt x="10769" y="71"/>
                    </a:lnTo>
                    <a:lnTo>
                      <a:pt x="10762" y="71"/>
                    </a:lnTo>
                    <a:lnTo>
                      <a:pt x="10759" y="72"/>
                    </a:lnTo>
                    <a:lnTo>
                      <a:pt x="10757" y="73"/>
                    </a:lnTo>
                    <a:lnTo>
                      <a:pt x="10769" y="75"/>
                    </a:lnTo>
                    <a:lnTo>
                      <a:pt x="10791" y="76"/>
                    </a:lnTo>
                    <a:lnTo>
                      <a:pt x="10808" y="76"/>
                    </a:lnTo>
                    <a:lnTo>
                      <a:pt x="10842" y="75"/>
                    </a:lnTo>
                    <a:lnTo>
                      <a:pt x="10847" y="75"/>
                    </a:lnTo>
                    <a:lnTo>
                      <a:pt x="10855" y="73"/>
                    </a:lnTo>
                    <a:lnTo>
                      <a:pt x="10839" y="71"/>
                    </a:lnTo>
                    <a:lnTo>
                      <a:pt x="10840" y="70"/>
                    </a:lnTo>
                    <a:lnTo>
                      <a:pt x="10845" y="71"/>
                    </a:lnTo>
                    <a:lnTo>
                      <a:pt x="10872" y="71"/>
                    </a:lnTo>
                    <a:lnTo>
                      <a:pt x="10883" y="69"/>
                    </a:lnTo>
                    <a:lnTo>
                      <a:pt x="10886" y="68"/>
                    </a:lnTo>
                    <a:lnTo>
                      <a:pt x="10894" y="65"/>
                    </a:lnTo>
                    <a:lnTo>
                      <a:pt x="10892" y="62"/>
                    </a:lnTo>
                    <a:lnTo>
                      <a:pt x="10890" y="61"/>
                    </a:lnTo>
                    <a:lnTo>
                      <a:pt x="10878" y="62"/>
                    </a:lnTo>
                    <a:lnTo>
                      <a:pt x="10867" y="63"/>
                    </a:lnTo>
                    <a:lnTo>
                      <a:pt x="10867" y="62"/>
                    </a:lnTo>
                    <a:lnTo>
                      <a:pt x="10878" y="60"/>
                    </a:lnTo>
                    <a:lnTo>
                      <a:pt x="10895" y="60"/>
                    </a:lnTo>
                    <a:lnTo>
                      <a:pt x="10892" y="58"/>
                    </a:lnTo>
                    <a:lnTo>
                      <a:pt x="10887" y="58"/>
                    </a:lnTo>
                    <a:lnTo>
                      <a:pt x="10890" y="57"/>
                    </a:lnTo>
                    <a:lnTo>
                      <a:pt x="10902" y="59"/>
                    </a:lnTo>
                    <a:lnTo>
                      <a:pt x="10913" y="59"/>
                    </a:lnTo>
                    <a:lnTo>
                      <a:pt x="10926" y="59"/>
                    </a:lnTo>
                    <a:lnTo>
                      <a:pt x="10935" y="58"/>
                    </a:lnTo>
                    <a:lnTo>
                      <a:pt x="10966" y="55"/>
                    </a:lnTo>
                    <a:lnTo>
                      <a:pt x="10997" y="50"/>
                    </a:lnTo>
                    <a:lnTo>
                      <a:pt x="11003" y="48"/>
                    </a:lnTo>
                    <a:lnTo>
                      <a:pt x="11001" y="48"/>
                    </a:lnTo>
                    <a:lnTo>
                      <a:pt x="10999" y="47"/>
                    </a:lnTo>
                    <a:lnTo>
                      <a:pt x="10990" y="45"/>
                    </a:lnTo>
                    <a:lnTo>
                      <a:pt x="11015" y="45"/>
                    </a:lnTo>
                    <a:lnTo>
                      <a:pt x="11033" y="46"/>
                    </a:lnTo>
                    <a:lnTo>
                      <a:pt x="11044" y="45"/>
                    </a:lnTo>
                    <a:lnTo>
                      <a:pt x="11037" y="44"/>
                    </a:lnTo>
                    <a:lnTo>
                      <a:pt x="11018" y="42"/>
                    </a:lnTo>
                    <a:lnTo>
                      <a:pt x="11048" y="42"/>
                    </a:lnTo>
                    <a:lnTo>
                      <a:pt x="11051" y="42"/>
                    </a:lnTo>
                    <a:lnTo>
                      <a:pt x="11056" y="42"/>
                    </a:lnTo>
                    <a:lnTo>
                      <a:pt x="11056" y="41"/>
                    </a:lnTo>
                    <a:lnTo>
                      <a:pt x="11055" y="40"/>
                    </a:lnTo>
                    <a:lnTo>
                      <a:pt x="11049" y="40"/>
                    </a:lnTo>
                    <a:lnTo>
                      <a:pt x="11034" y="40"/>
                    </a:lnTo>
                    <a:lnTo>
                      <a:pt x="11021" y="39"/>
                    </a:lnTo>
                    <a:lnTo>
                      <a:pt x="11016" y="38"/>
                    </a:lnTo>
                    <a:lnTo>
                      <a:pt x="11030" y="37"/>
                    </a:lnTo>
                    <a:lnTo>
                      <a:pt x="11026" y="36"/>
                    </a:lnTo>
                    <a:lnTo>
                      <a:pt x="11007" y="34"/>
                    </a:lnTo>
                    <a:lnTo>
                      <a:pt x="11001" y="32"/>
                    </a:lnTo>
                    <a:lnTo>
                      <a:pt x="10996" y="31"/>
                    </a:lnTo>
                    <a:lnTo>
                      <a:pt x="10986" y="30"/>
                    </a:lnTo>
                    <a:lnTo>
                      <a:pt x="10974" y="30"/>
                    </a:lnTo>
                    <a:lnTo>
                      <a:pt x="10973" y="32"/>
                    </a:lnTo>
                    <a:lnTo>
                      <a:pt x="10974" y="32"/>
                    </a:lnTo>
                    <a:lnTo>
                      <a:pt x="10967" y="33"/>
                    </a:lnTo>
                    <a:lnTo>
                      <a:pt x="10960" y="33"/>
                    </a:lnTo>
                    <a:lnTo>
                      <a:pt x="10964" y="32"/>
                    </a:lnTo>
                    <a:lnTo>
                      <a:pt x="10969" y="32"/>
                    </a:lnTo>
                    <a:lnTo>
                      <a:pt x="10962" y="31"/>
                    </a:lnTo>
                    <a:lnTo>
                      <a:pt x="10953" y="31"/>
                    </a:lnTo>
                    <a:lnTo>
                      <a:pt x="10946" y="32"/>
                    </a:lnTo>
                    <a:lnTo>
                      <a:pt x="10944" y="32"/>
                    </a:lnTo>
                    <a:lnTo>
                      <a:pt x="10946" y="30"/>
                    </a:lnTo>
                    <a:lnTo>
                      <a:pt x="10940" y="30"/>
                    </a:lnTo>
                    <a:lnTo>
                      <a:pt x="10924" y="30"/>
                    </a:lnTo>
                    <a:lnTo>
                      <a:pt x="10915" y="30"/>
                    </a:lnTo>
                    <a:lnTo>
                      <a:pt x="10917" y="29"/>
                    </a:lnTo>
                    <a:lnTo>
                      <a:pt x="10931" y="28"/>
                    </a:lnTo>
                    <a:lnTo>
                      <a:pt x="10953" y="28"/>
                    </a:lnTo>
                    <a:lnTo>
                      <a:pt x="10946" y="27"/>
                    </a:lnTo>
                    <a:lnTo>
                      <a:pt x="10940" y="26"/>
                    </a:lnTo>
                    <a:lnTo>
                      <a:pt x="10904" y="26"/>
                    </a:lnTo>
                    <a:lnTo>
                      <a:pt x="10869" y="25"/>
                    </a:lnTo>
                    <a:lnTo>
                      <a:pt x="10818" y="25"/>
                    </a:lnTo>
                    <a:lnTo>
                      <a:pt x="10789" y="26"/>
                    </a:lnTo>
                    <a:lnTo>
                      <a:pt x="10779" y="26"/>
                    </a:lnTo>
                    <a:lnTo>
                      <a:pt x="10771" y="26"/>
                    </a:lnTo>
                    <a:lnTo>
                      <a:pt x="10779" y="25"/>
                    </a:lnTo>
                    <a:lnTo>
                      <a:pt x="10800" y="25"/>
                    </a:lnTo>
                    <a:lnTo>
                      <a:pt x="10808" y="24"/>
                    </a:lnTo>
                    <a:lnTo>
                      <a:pt x="10776" y="24"/>
                    </a:lnTo>
                    <a:lnTo>
                      <a:pt x="10763" y="24"/>
                    </a:lnTo>
                    <a:lnTo>
                      <a:pt x="10753" y="23"/>
                    </a:lnTo>
                    <a:lnTo>
                      <a:pt x="10760" y="22"/>
                    </a:lnTo>
                    <a:lnTo>
                      <a:pt x="10767" y="22"/>
                    </a:lnTo>
                    <a:lnTo>
                      <a:pt x="10790" y="20"/>
                    </a:lnTo>
                    <a:lnTo>
                      <a:pt x="10800" y="22"/>
                    </a:lnTo>
                    <a:lnTo>
                      <a:pt x="10804" y="22"/>
                    </a:lnTo>
                    <a:lnTo>
                      <a:pt x="10808" y="23"/>
                    </a:lnTo>
                    <a:lnTo>
                      <a:pt x="10813" y="23"/>
                    </a:lnTo>
                    <a:lnTo>
                      <a:pt x="10820" y="23"/>
                    </a:lnTo>
                    <a:lnTo>
                      <a:pt x="10832" y="22"/>
                    </a:lnTo>
                    <a:lnTo>
                      <a:pt x="10835" y="22"/>
                    </a:lnTo>
                    <a:lnTo>
                      <a:pt x="10857" y="21"/>
                    </a:lnTo>
                    <a:lnTo>
                      <a:pt x="10864" y="20"/>
                    </a:lnTo>
                    <a:lnTo>
                      <a:pt x="10858" y="22"/>
                    </a:lnTo>
                    <a:lnTo>
                      <a:pt x="10852" y="22"/>
                    </a:lnTo>
                    <a:lnTo>
                      <a:pt x="10851" y="22"/>
                    </a:lnTo>
                    <a:lnTo>
                      <a:pt x="10856" y="24"/>
                    </a:lnTo>
                    <a:lnTo>
                      <a:pt x="10862" y="24"/>
                    </a:lnTo>
                    <a:lnTo>
                      <a:pt x="10878" y="24"/>
                    </a:lnTo>
                    <a:lnTo>
                      <a:pt x="10897" y="26"/>
                    </a:lnTo>
                    <a:lnTo>
                      <a:pt x="10911" y="26"/>
                    </a:lnTo>
                    <a:lnTo>
                      <a:pt x="10922" y="26"/>
                    </a:lnTo>
                    <a:lnTo>
                      <a:pt x="10937" y="24"/>
                    </a:lnTo>
                    <a:lnTo>
                      <a:pt x="10944" y="23"/>
                    </a:lnTo>
                    <a:lnTo>
                      <a:pt x="10978" y="21"/>
                    </a:lnTo>
                    <a:lnTo>
                      <a:pt x="10963" y="21"/>
                    </a:lnTo>
                    <a:lnTo>
                      <a:pt x="10951" y="20"/>
                    </a:lnTo>
                    <a:lnTo>
                      <a:pt x="10941" y="20"/>
                    </a:lnTo>
                    <a:lnTo>
                      <a:pt x="10944" y="20"/>
                    </a:lnTo>
                    <a:lnTo>
                      <a:pt x="10946" y="19"/>
                    </a:lnTo>
                    <a:lnTo>
                      <a:pt x="10930" y="17"/>
                    </a:lnTo>
                    <a:lnTo>
                      <a:pt x="10917" y="17"/>
                    </a:lnTo>
                    <a:lnTo>
                      <a:pt x="10901" y="16"/>
                    </a:lnTo>
                    <a:lnTo>
                      <a:pt x="10880" y="14"/>
                    </a:lnTo>
                    <a:lnTo>
                      <a:pt x="10842" y="12"/>
                    </a:lnTo>
                    <a:lnTo>
                      <a:pt x="10844" y="11"/>
                    </a:lnTo>
                    <a:lnTo>
                      <a:pt x="10844" y="11"/>
                    </a:lnTo>
                    <a:lnTo>
                      <a:pt x="10817" y="9"/>
                    </a:lnTo>
                    <a:lnTo>
                      <a:pt x="10791" y="9"/>
                    </a:lnTo>
                    <a:lnTo>
                      <a:pt x="10736" y="10"/>
                    </a:lnTo>
                    <a:lnTo>
                      <a:pt x="10696" y="11"/>
                    </a:lnTo>
                    <a:lnTo>
                      <a:pt x="10679" y="13"/>
                    </a:lnTo>
                    <a:lnTo>
                      <a:pt x="10659" y="13"/>
                    </a:lnTo>
                    <a:lnTo>
                      <a:pt x="10655" y="13"/>
                    </a:lnTo>
                    <a:lnTo>
                      <a:pt x="10651" y="15"/>
                    </a:lnTo>
                    <a:lnTo>
                      <a:pt x="10654" y="16"/>
                    </a:lnTo>
                    <a:lnTo>
                      <a:pt x="10656" y="16"/>
                    </a:lnTo>
                    <a:lnTo>
                      <a:pt x="10672" y="17"/>
                    </a:lnTo>
                    <a:lnTo>
                      <a:pt x="10662" y="17"/>
                    </a:lnTo>
                    <a:lnTo>
                      <a:pt x="10646" y="19"/>
                    </a:lnTo>
                    <a:lnTo>
                      <a:pt x="10622" y="22"/>
                    </a:lnTo>
                    <a:lnTo>
                      <a:pt x="10614" y="23"/>
                    </a:lnTo>
                    <a:lnTo>
                      <a:pt x="10607" y="24"/>
                    </a:lnTo>
                    <a:lnTo>
                      <a:pt x="10598" y="24"/>
                    </a:lnTo>
                    <a:cubicBezTo>
                      <a:pt x="10594" y="24"/>
                      <a:pt x="10590" y="24"/>
                      <a:pt x="10586" y="24"/>
                    </a:cubicBezTo>
                    <a:lnTo>
                      <a:pt x="10607" y="23"/>
                    </a:lnTo>
                    <a:lnTo>
                      <a:pt x="10625" y="20"/>
                    </a:lnTo>
                    <a:lnTo>
                      <a:pt x="10641" y="17"/>
                    </a:lnTo>
                    <a:lnTo>
                      <a:pt x="10620" y="16"/>
                    </a:lnTo>
                    <a:lnTo>
                      <a:pt x="10609" y="14"/>
                    </a:lnTo>
                    <a:lnTo>
                      <a:pt x="10583" y="11"/>
                    </a:lnTo>
                    <a:lnTo>
                      <a:pt x="10574" y="10"/>
                    </a:lnTo>
                    <a:lnTo>
                      <a:pt x="10575" y="9"/>
                    </a:lnTo>
                    <a:lnTo>
                      <a:pt x="10580" y="8"/>
                    </a:lnTo>
                    <a:lnTo>
                      <a:pt x="10586" y="7"/>
                    </a:lnTo>
                    <a:lnTo>
                      <a:pt x="10598" y="6"/>
                    </a:lnTo>
                    <a:lnTo>
                      <a:pt x="10594" y="5"/>
                    </a:lnTo>
                    <a:lnTo>
                      <a:pt x="10583" y="5"/>
                    </a:lnTo>
                    <a:lnTo>
                      <a:pt x="10572" y="5"/>
                    </a:lnTo>
                    <a:cubicBezTo>
                      <a:pt x="10566" y="5"/>
                      <a:pt x="10560" y="5"/>
                      <a:pt x="10554" y="5"/>
                    </a:cubicBezTo>
                    <a:lnTo>
                      <a:pt x="10571" y="4"/>
                    </a:lnTo>
                    <a:lnTo>
                      <a:pt x="10572" y="3"/>
                    </a:lnTo>
                    <a:lnTo>
                      <a:pt x="10571" y="3"/>
                    </a:lnTo>
                    <a:lnTo>
                      <a:pt x="10564" y="3"/>
                    </a:lnTo>
                    <a:lnTo>
                      <a:pt x="10580" y="1"/>
                    </a:lnTo>
                    <a:lnTo>
                      <a:pt x="10598" y="1"/>
                    </a:lnTo>
                    <a:lnTo>
                      <a:pt x="10615" y="0"/>
                    </a:lnTo>
                    <a:close/>
                    <a:moveTo>
                      <a:pt x="1353" y="5958"/>
                    </a:moveTo>
                    <a:lnTo>
                      <a:pt x="1357" y="5948"/>
                    </a:lnTo>
                    <a:lnTo>
                      <a:pt x="1356" y="5948"/>
                    </a:lnTo>
                    <a:lnTo>
                      <a:pt x="1353" y="5958"/>
                    </a:lnTo>
                    <a:close/>
                    <a:moveTo>
                      <a:pt x="6337" y="1022"/>
                    </a:moveTo>
                    <a:lnTo>
                      <a:pt x="6336" y="1021"/>
                    </a:lnTo>
                    <a:lnTo>
                      <a:pt x="6336" y="1022"/>
                    </a:lnTo>
                    <a:lnTo>
                      <a:pt x="6337" y="1022"/>
                    </a:lnTo>
                    <a:close/>
                    <a:moveTo>
                      <a:pt x="12595" y="258"/>
                    </a:moveTo>
                    <a:cubicBezTo>
                      <a:pt x="12594" y="259"/>
                      <a:pt x="12593" y="259"/>
                      <a:pt x="12591" y="260"/>
                    </a:cubicBezTo>
                    <a:lnTo>
                      <a:pt x="12592" y="263"/>
                    </a:lnTo>
                    <a:lnTo>
                      <a:pt x="12605" y="267"/>
                    </a:lnTo>
                    <a:lnTo>
                      <a:pt x="12610" y="270"/>
                    </a:lnTo>
                    <a:lnTo>
                      <a:pt x="12611" y="272"/>
                    </a:lnTo>
                    <a:lnTo>
                      <a:pt x="12601" y="271"/>
                    </a:lnTo>
                    <a:lnTo>
                      <a:pt x="12591" y="270"/>
                    </a:lnTo>
                    <a:lnTo>
                      <a:pt x="12588" y="272"/>
                    </a:lnTo>
                    <a:lnTo>
                      <a:pt x="12592" y="274"/>
                    </a:lnTo>
                    <a:lnTo>
                      <a:pt x="12619" y="283"/>
                    </a:lnTo>
                    <a:lnTo>
                      <a:pt x="12626" y="287"/>
                    </a:lnTo>
                    <a:lnTo>
                      <a:pt x="12624" y="288"/>
                    </a:lnTo>
                    <a:lnTo>
                      <a:pt x="12628" y="295"/>
                    </a:lnTo>
                    <a:lnTo>
                      <a:pt x="12631" y="294"/>
                    </a:lnTo>
                    <a:lnTo>
                      <a:pt x="12635" y="292"/>
                    </a:lnTo>
                    <a:lnTo>
                      <a:pt x="12642" y="292"/>
                    </a:lnTo>
                    <a:lnTo>
                      <a:pt x="12649" y="294"/>
                    </a:lnTo>
                    <a:lnTo>
                      <a:pt x="12647" y="295"/>
                    </a:lnTo>
                    <a:lnTo>
                      <a:pt x="12638" y="296"/>
                    </a:lnTo>
                    <a:lnTo>
                      <a:pt x="12642" y="298"/>
                    </a:lnTo>
                    <a:lnTo>
                      <a:pt x="12660" y="303"/>
                    </a:lnTo>
                    <a:lnTo>
                      <a:pt x="12661" y="304"/>
                    </a:lnTo>
                    <a:lnTo>
                      <a:pt x="12639" y="301"/>
                    </a:lnTo>
                    <a:cubicBezTo>
                      <a:pt x="12637" y="300"/>
                      <a:pt x="12635" y="300"/>
                      <a:pt x="12633" y="299"/>
                    </a:cubicBezTo>
                    <a:lnTo>
                      <a:pt x="12627" y="299"/>
                    </a:lnTo>
                    <a:lnTo>
                      <a:pt x="12620" y="304"/>
                    </a:lnTo>
                    <a:lnTo>
                      <a:pt x="12617" y="308"/>
                    </a:lnTo>
                    <a:lnTo>
                      <a:pt x="12628" y="311"/>
                    </a:lnTo>
                    <a:lnTo>
                      <a:pt x="12635" y="314"/>
                    </a:lnTo>
                    <a:lnTo>
                      <a:pt x="12627" y="315"/>
                    </a:lnTo>
                    <a:cubicBezTo>
                      <a:pt x="12626" y="315"/>
                      <a:pt x="12625" y="315"/>
                      <a:pt x="12624" y="316"/>
                    </a:cubicBezTo>
                    <a:lnTo>
                      <a:pt x="12626" y="321"/>
                    </a:lnTo>
                    <a:lnTo>
                      <a:pt x="12629" y="324"/>
                    </a:lnTo>
                    <a:lnTo>
                      <a:pt x="12635" y="328"/>
                    </a:lnTo>
                    <a:lnTo>
                      <a:pt x="12645" y="328"/>
                    </a:lnTo>
                    <a:lnTo>
                      <a:pt x="12653" y="326"/>
                    </a:lnTo>
                    <a:lnTo>
                      <a:pt x="12663" y="328"/>
                    </a:lnTo>
                    <a:lnTo>
                      <a:pt x="12672" y="330"/>
                    </a:lnTo>
                    <a:lnTo>
                      <a:pt x="12694" y="339"/>
                    </a:lnTo>
                    <a:lnTo>
                      <a:pt x="12710" y="349"/>
                    </a:lnTo>
                    <a:lnTo>
                      <a:pt x="12704" y="353"/>
                    </a:lnTo>
                    <a:lnTo>
                      <a:pt x="12687" y="356"/>
                    </a:lnTo>
                    <a:lnTo>
                      <a:pt x="12689" y="357"/>
                    </a:lnTo>
                    <a:lnTo>
                      <a:pt x="12693" y="359"/>
                    </a:lnTo>
                    <a:lnTo>
                      <a:pt x="12730" y="365"/>
                    </a:lnTo>
                    <a:lnTo>
                      <a:pt x="12756" y="369"/>
                    </a:lnTo>
                    <a:lnTo>
                      <a:pt x="12769" y="372"/>
                    </a:lnTo>
                    <a:lnTo>
                      <a:pt x="12787" y="379"/>
                    </a:lnTo>
                    <a:lnTo>
                      <a:pt x="12830" y="386"/>
                    </a:lnTo>
                    <a:lnTo>
                      <a:pt x="12818" y="385"/>
                    </a:lnTo>
                    <a:lnTo>
                      <a:pt x="12810" y="384"/>
                    </a:lnTo>
                    <a:lnTo>
                      <a:pt x="12801" y="383"/>
                    </a:lnTo>
                    <a:lnTo>
                      <a:pt x="12800" y="386"/>
                    </a:lnTo>
                    <a:lnTo>
                      <a:pt x="12801" y="390"/>
                    </a:lnTo>
                    <a:lnTo>
                      <a:pt x="12806" y="392"/>
                    </a:lnTo>
                    <a:lnTo>
                      <a:pt x="12815" y="396"/>
                    </a:lnTo>
                    <a:lnTo>
                      <a:pt x="12829" y="398"/>
                    </a:lnTo>
                    <a:lnTo>
                      <a:pt x="12840" y="399"/>
                    </a:lnTo>
                    <a:lnTo>
                      <a:pt x="12862" y="403"/>
                    </a:lnTo>
                    <a:lnTo>
                      <a:pt x="12898" y="411"/>
                    </a:lnTo>
                    <a:cubicBezTo>
                      <a:pt x="12906" y="413"/>
                      <a:pt x="12913" y="416"/>
                      <a:pt x="12921" y="418"/>
                    </a:cubicBezTo>
                    <a:lnTo>
                      <a:pt x="12964" y="427"/>
                    </a:lnTo>
                    <a:lnTo>
                      <a:pt x="12979" y="431"/>
                    </a:lnTo>
                    <a:lnTo>
                      <a:pt x="12919" y="419"/>
                    </a:lnTo>
                    <a:lnTo>
                      <a:pt x="12889" y="411"/>
                    </a:lnTo>
                    <a:lnTo>
                      <a:pt x="12847" y="402"/>
                    </a:lnTo>
                    <a:lnTo>
                      <a:pt x="12811" y="398"/>
                    </a:lnTo>
                    <a:lnTo>
                      <a:pt x="12782" y="385"/>
                    </a:lnTo>
                    <a:lnTo>
                      <a:pt x="12771" y="382"/>
                    </a:lnTo>
                    <a:lnTo>
                      <a:pt x="12743" y="375"/>
                    </a:lnTo>
                    <a:lnTo>
                      <a:pt x="12724" y="367"/>
                    </a:lnTo>
                    <a:lnTo>
                      <a:pt x="12715" y="365"/>
                    </a:lnTo>
                    <a:lnTo>
                      <a:pt x="12703" y="365"/>
                    </a:lnTo>
                    <a:lnTo>
                      <a:pt x="12707" y="370"/>
                    </a:lnTo>
                    <a:lnTo>
                      <a:pt x="12712" y="374"/>
                    </a:lnTo>
                    <a:lnTo>
                      <a:pt x="12721" y="377"/>
                    </a:lnTo>
                    <a:lnTo>
                      <a:pt x="12750" y="384"/>
                    </a:lnTo>
                    <a:lnTo>
                      <a:pt x="12768" y="389"/>
                    </a:lnTo>
                    <a:lnTo>
                      <a:pt x="12778" y="392"/>
                    </a:lnTo>
                    <a:lnTo>
                      <a:pt x="12769" y="392"/>
                    </a:lnTo>
                    <a:lnTo>
                      <a:pt x="12750" y="385"/>
                    </a:lnTo>
                    <a:lnTo>
                      <a:pt x="12722" y="380"/>
                    </a:lnTo>
                    <a:lnTo>
                      <a:pt x="12697" y="371"/>
                    </a:lnTo>
                    <a:lnTo>
                      <a:pt x="12694" y="367"/>
                    </a:lnTo>
                    <a:lnTo>
                      <a:pt x="12687" y="364"/>
                    </a:lnTo>
                    <a:lnTo>
                      <a:pt x="12673" y="354"/>
                    </a:lnTo>
                    <a:lnTo>
                      <a:pt x="12660" y="349"/>
                    </a:lnTo>
                    <a:lnTo>
                      <a:pt x="12609" y="334"/>
                    </a:lnTo>
                    <a:lnTo>
                      <a:pt x="12590" y="327"/>
                    </a:lnTo>
                    <a:lnTo>
                      <a:pt x="12570" y="324"/>
                    </a:lnTo>
                    <a:lnTo>
                      <a:pt x="12514" y="318"/>
                    </a:lnTo>
                    <a:lnTo>
                      <a:pt x="12481" y="312"/>
                    </a:lnTo>
                    <a:lnTo>
                      <a:pt x="12455" y="310"/>
                    </a:lnTo>
                    <a:lnTo>
                      <a:pt x="12430" y="310"/>
                    </a:lnTo>
                    <a:lnTo>
                      <a:pt x="12410" y="308"/>
                    </a:lnTo>
                    <a:cubicBezTo>
                      <a:pt x="12328" y="349"/>
                      <a:pt x="12245" y="401"/>
                      <a:pt x="12160" y="466"/>
                    </a:cubicBezTo>
                    <a:lnTo>
                      <a:pt x="12170" y="470"/>
                    </a:lnTo>
                    <a:lnTo>
                      <a:pt x="12205" y="494"/>
                    </a:lnTo>
                    <a:lnTo>
                      <a:pt x="12230" y="503"/>
                    </a:lnTo>
                    <a:lnTo>
                      <a:pt x="12230" y="504"/>
                    </a:lnTo>
                    <a:lnTo>
                      <a:pt x="12229" y="507"/>
                    </a:lnTo>
                    <a:lnTo>
                      <a:pt x="12232" y="509"/>
                    </a:lnTo>
                    <a:lnTo>
                      <a:pt x="12263" y="521"/>
                    </a:lnTo>
                    <a:lnTo>
                      <a:pt x="12303" y="533"/>
                    </a:lnTo>
                    <a:lnTo>
                      <a:pt x="12339" y="551"/>
                    </a:lnTo>
                    <a:lnTo>
                      <a:pt x="12376" y="562"/>
                    </a:lnTo>
                    <a:lnTo>
                      <a:pt x="12409" y="579"/>
                    </a:lnTo>
                    <a:lnTo>
                      <a:pt x="12426" y="591"/>
                    </a:lnTo>
                    <a:lnTo>
                      <a:pt x="12438" y="597"/>
                    </a:lnTo>
                    <a:lnTo>
                      <a:pt x="12452" y="601"/>
                    </a:lnTo>
                    <a:lnTo>
                      <a:pt x="12492" y="609"/>
                    </a:lnTo>
                    <a:lnTo>
                      <a:pt x="12534" y="621"/>
                    </a:lnTo>
                    <a:lnTo>
                      <a:pt x="12570" y="633"/>
                    </a:lnTo>
                    <a:lnTo>
                      <a:pt x="12600" y="641"/>
                    </a:lnTo>
                    <a:lnTo>
                      <a:pt x="12615" y="647"/>
                    </a:lnTo>
                    <a:lnTo>
                      <a:pt x="12633" y="657"/>
                    </a:lnTo>
                    <a:lnTo>
                      <a:pt x="12642" y="658"/>
                    </a:lnTo>
                    <a:lnTo>
                      <a:pt x="12658" y="654"/>
                    </a:lnTo>
                    <a:lnTo>
                      <a:pt x="12672" y="662"/>
                    </a:lnTo>
                    <a:lnTo>
                      <a:pt x="12681" y="670"/>
                    </a:lnTo>
                    <a:lnTo>
                      <a:pt x="12701" y="680"/>
                    </a:lnTo>
                    <a:lnTo>
                      <a:pt x="12744" y="696"/>
                    </a:lnTo>
                    <a:lnTo>
                      <a:pt x="12792" y="719"/>
                    </a:lnTo>
                    <a:lnTo>
                      <a:pt x="12819" y="730"/>
                    </a:lnTo>
                    <a:lnTo>
                      <a:pt x="12847" y="740"/>
                    </a:lnTo>
                    <a:lnTo>
                      <a:pt x="12862" y="731"/>
                    </a:lnTo>
                    <a:lnTo>
                      <a:pt x="12872" y="728"/>
                    </a:lnTo>
                    <a:lnTo>
                      <a:pt x="12894" y="726"/>
                    </a:lnTo>
                    <a:lnTo>
                      <a:pt x="12913" y="728"/>
                    </a:lnTo>
                    <a:lnTo>
                      <a:pt x="12922" y="726"/>
                    </a:lnTo>
                    <a:lnTo>
                      <a:pt x="12893" y="712"/>
                    </a:lnTo>
                    <a:lnTo>
                      <a:pt x="12903" y="700"/>
                    </a:lnTo>
                    <a:lnTo>
                      <a:pt x="12902" y="690"/>
                    </a:lnTo>
                    <a:lnTo>
                      <a:pt x="12906" y="680"/>
                    </a:lnTo>
                    <a:cubicBezTo>
                      <a:pt x="12909" y="679"/>
                      <a:pt x="12912" y="678"/>
                      <a:pt x="12915" y="677"/>
                    </a:cubicBezTo>
                    <a:lnTo>
                      <a:pt x="12973" y="680"/>
                    </a:lnTo>
                    <a:lnTo>
                      <a:pt x="13014" y="693"/>
                    </a:lnTo>
                    <a:lnTo>
                      <a:pt x="13051" y="705"/>
                    </a:lnTo>
                    <a:lnTo>
                      <a:pt x="13053" y="716"/>
                    </a:lnTo>
                    <a:lnTo>
                      <a:pt x="13044" y="726"/>
                    </a:lnTo>
                    <a:lnTo>
                      <a:pt x="13064" y="740"/>
                    </a:lnTo>
                    <a:lnTo>
                      <a:pt x="13085" y="753"/>
                    </a:lnTo>
                    <a:lnTo>
                      <a:pt x="13096" y="758"/>
                    </a:lnTo>
                    <a:lnTo>
                      <a:pt x="13102" y="763"/>
                    </a:lnTo>
                    <a:lnTo>
                      <a:pt x="13089" y="773"/>
                    </a:lnTo>
                    <a:lnTo>
                      <a:pt x="13081" y="781"/>
                    </a:lnTo>
                    <a:lnTo>
                      <a:pt x="13083" y="786"/>
                    </a:lnTo>
                    <a:lnTo>
                      <a:pt x="13082" y="792"/>
                    </a:lnTo>
                    <a:lnTo>
                      <a:pt x="13086" y="796"/>
                    </a:lnTo>
                    <a:lnTo>
                      <a:pt x="13102" y="804"/>
                    </a:lnTo>
                    <a:lnTo>
                      <a:pt x="13164" y="812"/>
                    </a:lnTo>
                    <a:lnTo>
                      <a:pt x="13184" y="816"/>
                    </a:lnTo>
                    <a:cubicBezTo>
                      <a:pt x="13186" y="816"/>
                      <a:pt x="13187" y="817"/>
                      <a:pt x="13189" y="818"/>
                    </a:cubicBezTo>
                    <a:lnTo>
                      <a:pt x="13246" y="845"/>
                    </a:lnTo>
                    <a:lnTo>
                      <a:pt x="13257" y="854"/>
                    </a:lnTo>
                    <a:lnTo>
                      <a:pt x="13345" y="894"/>
                    </a:lnTo>
                    <a:lnTo>
                      <a:pt x="13356" y="911"/>
                    </a:lnTo>
                    <a:lnTo>
                      <a:pt x="13370" y="918"/>
                    </a:lnTo>
                    <a:lnTo>
                      <a:pt x="13391" y="925"/>
                    </a:lnTo>
                    <a:lnTo>
                      <a:pt x="13406" y="931"/>
                    </a:lnTo>
                    <a:lnTo>
                      <a:pt x="13424" y="942"/>
                    </a:lnTo>
                    <a:lnTo>
                      <a:pt x="13447" y="950"/>
                    </a:lnTo>
                    <a:lnTo>
                      <a:pt x="13491" y="967"/>
                    </a:lnTo>
                    <a:lnTo>
                      <a:pt x="13510" y="973"/>
                    </a:lnTo>
                    <a:lnTo>
                      <a:pt x="13534" y="979"/>
                    </a:lnTo>
                    <a:lnTo>
                      <a:pt x="13583" y="987"/>
                    </a:lnTo>
                    <a:lnTo>
                      <a:pt x="13597" y="987"/>
                    </a:lnTo>
                    <a:cubicBezTo>
                      <a:pt x="13602" y="986"/>
                      <a:pt x="13606" y="984"/>
                      <a:pt x="13610" y="983"/>
                    </a:cubicBezTo>
                    <a:lnTo>
                      <a:pt x="13622" y="976"/>
                    </a:lnTo>
                    <a:cubicBezTo>
                      <a:pt x="13629" y="974"/>
                      <a:pt x="13635" y="973"/>
                      <a:pt x="13642" y="971"/>
                    </a:cubicBezTo>
                    <a:lnTo>
                      <a:pt x="13654" y="972"/>
                    </a:lnTo>
                    <a:lnTo>
                      <a:pt x="13666" y="976"/>
                    </a:lnTo>
                    <a:lnTo>
                      <a:pt x="13698" y="976"/>
                    </a:lnTo>
                    <a:lnTo>
                      <a:pt x="13718" y="977"/>
                    </a:lnTo>
                    <a:lnTo>
                      <a:pt x="13739" y="986"/>
                    </a:lnTo>
                    <a:lnTo>
                      <a:pt x="13720" y="983"/>
                    </a:lnTo>
                    <a:lnTo>
                      <a:pt x="13705" y="979"/>
                    </a:lnTo>
                    <a:lnTo>
                      <a:pt x="13658" y="979"/>
                    </a:lnTo>
                    <a:lnTo>
                      <a:pt x="13650" y="983"/>
                    </a:lnTo>
                    <a:lnTo>
                      <a:pt x="13655" y="990"/>
                    </a:lnTo>
                    <a:lnTo>
                      <a:pt x="13655" y="996"/>
                    </a:lnTo>
                    <a:lnTo>
                      <a:pt x="13627" y="1005"/>
                    </a:lnTo>
                    <a:lnTo>
                      <a:pt x="13615" y="1012"/>
                    </a:lnTo>
                    <a:lnTo>
                      <a:pt x="13597" y="1017"/>
                    </a:lnTo>
                    <a:lnTo>
                      <a:pt x="13602" y="1025"/>
                    </a:lnTo>
                    <a:lnTo>
                      <a:pt x="13633" y="1049"/>
                    </a:lnTo>
                    <a:lnTo>
                      <a:pt x="13646" y="1061"/>
                    </a:lnTo>
                    <a:lnTo>
                      <a:pt x="13640" y="1068"/>
                    </a:lnTo>
                    <a:lnTo>
                      <a:pt x="13617" y="1068"/>
                    </a:lnTo>
                    <a:lnTo>
                      <a:pt x="13605" y="1071"/>
                    </a:lnTo>
                    <a:lnTo>
                      <a:pt x="13591" y="1072"/>
                    </a:lnTo>
                    <a:lnTo>
                      <a:pt x="13576" y="1071"/>
                    </a:lnTo>
                    <a:lnTo>
                      <a:pt x="13563" y="1073"/>
                    </a:lnTo>
                    <a:lnTo>
                      <a:pt x="13550" y="1080"/>
                    </a:lnTo>
                    <a:lnTo>
                      <a:pt x="13542" y="1084"/>
                    </a:lnTo>
                    <a:lnTo>
                      <a:pt x="13535" y="1091"/>
                    </a:lnTo>
                    <a:lnTo>
                      <a:pt x="13534" y="1096"/>
                    </a:lnTo>
                    <a:lnTo>
                      <a:pt x="13538" y="1114"/>
                    </a:lnTo>
                    <a:lnTo>
                      <a:pt x="13558" y="1142"/>
                    </a:lnTo>
                    <a:lnTo>
                      <a:pt x="13583" y="1170"/>
                    </a:lnTo>
                    <a:lnTo>
                      <a:pt x="13614" y="1192"/>
                    </a:lnTo>
                    <a:lnTo>
                      <a:pt x="13656" y="1220"/>
                    </a:lnTo>
                    <a:lnTo>
                      <a:pt x="13703" y="1248"/>
                    </a:lnTo>
                    <a:lnTo>
                      <a:pt x="13730" y="1258"/>
                    </a:lnTo>
                    <a:lnTo>
                      <a:pt x="13763" y="1279"/>
                    </a:lnTo>
                    <a:lnTo>
                      <a:pt x="13808" y="1300"/>
                    </a:lnTo>
                    <a:lnTo>
                      <a:pt x="13858" y="1321"/>
                    </a:lnTo>
                    <a:cubicBezTo>
                      <a:pt x="13864" y="1325"/>
                      <a:pt x="13871" y="1330"/>
                      <a:pt x="13877" y="1334"/>
                    </a:cubicBezTo>
                    <a:lnTo>
                      <a:pt x="13921" y="1358"/>
                    </a:lnTo>
                    <a:lnTo>
                      <a:pt x="13937" y="1370"/>
                    </a:lnTo>
                    <a:lnTo>
                      <a:pt x="13955" y="1403"/>
                    </a:lnTo>
                    <a:lnTo>
                      <a:pt x="13939" y="1394"/>
                    </a:lnTo>
                    <a:lnTo>
                      <a:pt x="13930" y="1391"/>
                    </a:lnTo>
                    <a:lnTo>
                      <a:pt x="13916" y="1409"/>
                    </a:lnTo>
                    <a:lnTo>
                      <a:pt x="13914" y="1418"/>
                    </a:lnTo>
                    <a:lnTo>
                      <a:pt x="13924" y="1438"/>
                    </a:lnTo>
                    <a:lnTo>
                      <a:pt x="13932" y="1445"/>
                    </a:lnTo>
                    <a:lnTo>
                      <a:pt x="13943" y="1450"/>
                    </a:lnTo>
                    <a:lnTo>
                      <a:pt x="13989" y="1471"/>
                    </a:lnTo>
                    <a:lnTo>
                      <a:pt x="14003" y="1475"/>
                    </a:lnTo>
                    <a:lnTo>
                      <a:pt x="13970" y="1467"/>
                    </a:lnTo>
                    <a:lnTo>
                      <a:pt x="13954" y="1462"/>
                    </a:lnTo>
                    <a:lnTo>
                      <a:pt x="13935" y="1458"/>
                    </a:lnTo>
                    <a:lnTo>
                      <a:pt x="13929" y="1461"/>
                    </a:lnTo>
                    <a:lnTo>
                      <a:pt x="13928" y="1463"/>
                    </a:lnTo>
                    <a:lnTo>
                      <a:pt x="13957" y="1484"/>
                    </a:lnTo>
                    <a:lnTo>
                      <a:pt x="13957" y="1485"/>
                    </a:lnTo>
                    <a:lnTo>
                      <a:pt x="13953" y="1491"/>
                    </a:lnTo>
                    <a:lnTo>
                      <a:pt x="13952" y="1495"/>
                    </a:lnTo>
                    <a:lnTo>
                      <a:pt x="13960" y="1510"/>
                    </a:lnTo>
                    <a:lnTo>
                      <a:pt x="13968" y="1521"/>
                    </a:lnTo>
                    <a:lnTo>
                      <a:pt x="13982" y="1532"/>
                    </a:lnTo>
                    <a:lnTo>
                      <a:pt x="13979" y="1534"/>
                    </a:lnTo>
                    <a:lnTo>
                      <a:pt x="13973" y="1534"/>
                    </a:lnTo>
                    <a:lnTo>
                      <a:pt x="13970" y="1534"/>
                    </a:lnTo>
                    <a:lnTo>
                      <a:pt x="13959" y="1532"/>
                    </a:lnTo>
                    <a:lnTo>
                      <a:pt x="13943" y="1523"/>
                    </a:lnTo>
                    <a:lnTo>
                      <a:pt x="13910" y="1500"/>
                    </a:lnTo>
                    <a:lnTo>
                      <a:pt x="13893" y="1496"/>
                    </a:lnTo>
                    <a:lnTo>
                      <a:pt x="13885" y="1498"/>
                    </a:lnTo>
                    <a:lnTo>
                      <a:pt x="13879" y="1501"/>
                    </a:lnTo>
                    <a:lnTo>
                      <a:pt x="13872" y="1512"/>
                    </a:lnTo>
                    <a:lnTo>
                      <a:pt x="13873" y="1524"/>
                    </a:lnTo>
                    <a:lnTo>
                      <a:pt x="13883" y="1547"/>
                    </a:lnTo>
                    <a:lnTo>
                      <a:pt x="13900" y="1571"/>
                    </a:lnTo>
                    <a:lnTo>
                      <a:pt x="13940" y="1609"/>
                    </a:lnTo>
                    <a:lnTo>
                      <a:pt x="13950" y="1616"/>
                    </a:lnTo>
                    <a:lnTo>
                      <a:pt x="13963" y="1621"/>
                    </a:lnTo>
                    <a:lnTo>
                      <a:pt x="13991" y="1627"/>
                    </a:lnTo>
                    <a:lnTo>
                      <a:pt x="14066" y="1643"/>
                    </a:lnTo>
                    <a:lnTo>
                      <a:pt x="14100" y="1652"/>
                    </a:lnTo>
                    <a:lnTo>
                      <a:pt x="14123" y="1662"/>
                    </a:lnTo>
                    <a:lnTo>
                      <a:pt x="14161" y="1687"/>
                    </a:lnTo>
                    <a:lnTo>
                      <a:pt x="14164" y="1692"/>
                    </a:lnTo>
                    <a:lnTo>
                      <a:pt x="14159" y="1697"/>
                    </a:lnTo>
                    <a:lnTo>
                      <a:pt x="14151" y="1696"/>
                    </a:lnTo>
                    <a:lnTo>
                      <a:pt x="14142" y="1695"/>
                    </a:lnTo>
                    <a:lnTo>
                      <a:pt x="14138" y="1695"/>
                    </a:lnTo>
                    <a:lnTo>
                      <a:pt x="14131" y="1697"/>
                    </a:lnTo>
                    <a:lnTo>
                      <a:pt x="14125" y="1697"/>
                    </a:lnTo>
                    <a:lnTo>
                      <a:pt x="14122" y="1694"/>
                    </a:lnTo>
                    <a:lnTo>
                      <a:pt x="14122" y="1687"/>
                    </a:lnTo>
                    <a:lnTo>
                      <a:pt x="14116" y="1682"/>
                    </a:lnTo>
                    <a:lnTo>
                      <a:pt x="14090" y="1668"/>
                    </a:lnTo>
                    <a:cubicBezTo>
                      <a:pt x="14085" y="1669"/>
                      <a:pt x="14081" y="1669"/>
                      <a:pt x="14076" y="1670"/>
                    </a:cubicBezTo>
                    <a:lnTo>
                      <a:pt x="14072" y="1674"/>
                    </a:lnTo>
                    <a:lnTo>
                      <a:pt x="14049" y="1674"/>
                    </a:lnTo>
                    <a:cubicBezTo>
                      <a:pt x="14047" y="1675"/>
                      <a:pt x="14046" y="1675"/>
                      <a:pt x="14044" y="1675"/>
                    </a:cubicBezTo>
                    <a:lnTo>
                      <a:pt x="14038" y="1674"/>
                    </a:lnTo>
                    <a:lnTo>
                      <a:pt x="14037" y="1672"/>
                    </a:lnTo>
                    <a:lnTo>
                      <a:pt x="14040" y="1660"/>
                    </a:lnTo>
                    <a:lnTo>
                      <a:pt x="14036" y="1657"/>
                    </a:lnTo>
                    <a:lnTo>
                      <a:pt x="14033" y="1653"/>
                    </a:lnTo>
                    <a:lnTo>
                      <a:pt x="14079" y="1658"/>
                    </a:lnTo>
                    <a:cubicBezTo>
                      <a:pt x="14077" y="1657"/>
                      <a:pt x="14075" y="1655"/>
                      <a:pt x="14073" y="1654"/>
                    </a:cubicBezTo>
                    <a:lnTo>
                      <a:pt x="14044" y="1644"/>
                    </a:lnTo>
                    <a:lnTo>
                      <a:pt x="14018" y="1637"/>
                    </a:lnTo>
                    <a:lnTo>
                      <a:pt x="13988" y="1632"/>
                    </a:lnTo>
                    <a:lnTo>
                      <a:pt x="13977" y="1632"/>
                    </a:lnTo>
                    <a:lnTo>
                      <a:pt x="13986" y="1642"/>
                    </a:lnTo>
                    <a:lnTo>
                      <a:pt x="14064" y="1704"/>
                    </a:lnTo>
                    <a:lnTo>
                      <a:pt x="14105" y="1726"/>
                    </a:lnTo>
                    <a:lnTo>
                      <a:pt x="14109" y="1734"/>
                    </a:lnTo>
                    <a:lnTo>
                      <a:pt x="14102" y="1740"/>
                    </a:lnTo>
                    <a:lnTo>
                      <a:pt x="14093" y="1732"/>
                    </a:lnTo>
                    <a:lnTo>
                      <a:pt x="14075" y="1724"/>
                    </a:lnTo>
                    <a:lnTo>
                      <a:pt x="14053" y="1718"/>
                    </a:lnTo>
                    <a:lnTo>
                      <a:pt x="14045" y="1713"/>
                    </a:lnTo>
                    <a:lnTo>
                      <a:pt x="14031" y="1699"/>
                    </a:lnTo>
                    <a:lnTo>
                      <a:pt x="14026" y="1689"/>
                    </a:lnTo>
                    <a:lnTo>
                      <a:pt x="13994" y="1658"/>
                    </a:lnTo>
                    <a:lnTo>
                      <a:pt x="13976" y="1659"/>
                    </a:lnTo>
                    <a:lnTo>
                      <a:pt x="13979" y="1666"/>
                    </a:lnTo>
                    <a:lnTo>
                      <a:pt x="13989" y="1682"/>
                    </a:lnTo>
                    <a:lnTo>
                      <a:pt x="13991" y="1692"/>
                    </a:lnTo>
                    <a:lnTo>
                      <a:pt x="13999" y="1704"/>
                    </a:lnTo>
                    <a:lnTo>
                      <a:pt x="14018" y="1730"/>
                    </a:lnTo>
                    <a:lnTo>
                      <a:pt x="14023" y="1742"/>
                    </a:lnTo>
                    <a:lnTo>
                      <a:pt x="14045" y="1767"/>
                    </a:lnTo>
                    <a:lnTo>
                      <a:pt x="14047" y="1775"/>
                    </a:lnTo>
                    <a:lnTo>
                      <a:pt x="14102" y="1835"/>
                    </a:lnTo>
                    <a:lnTo>
                      <a:pt x="14110" y="1859"/>
                    </a:lnTo>
                    <a:lnTo>
                      <a:pt x="14104" y="1868"/>
                    </a:lnTo>
                    <a:lnTo>
                      <a:pt x="14117" y="1890"/>
                    </a:lnTo>
                    <a:cubicBezTo>
                      <a:pt x="14118" y="1891"/>
                      <a:pt x="14120" y="1892"/>
                      <a:pt x="14121" y="1894"/>
                    </a:cubicBezTo>
                    <a:lnTo>
                      <a:pt x="14126" y="1895"/>
                    </a:lnTo>
                    <a:lnTo>
                      <a:pt x="14133" y="1895"/>
                    </a:lnTo>
                    <a:lnTo>
                      <a:pt x="14145" y="1880"/>
                    </a:lnTo>
                    <a:lnTo>
                      <a:pt x="14163" y="1879"/>
                    </a:lnTo>
                    <a:lnTo>
                      <a:pt x="14167" y="1874"/>
                    </a:lnTo>
                    <a:lnTo>
                      <a:pt x="14195" y="1889"/>
                    </a:lnTo>
                    <a:lnTo>
                      <a:pt x="14210" y="1900"/>
                    </a:lnTo>
                    <a:lnTo>
                      <a:pt x="14242" y="1936"/>
                    </a:lnTo>
                    <a:lnTo>
                      <a:pt x="14253" y="1942"/>
                    </a:lnTo>
                    <a:lnTo>
                      <a:pt x="14293" y="1955"/>
                    </a:lnTo>
                    <a:lnTo>
                      <a:pt x="14306" y="1954"/>
                    </a:lnTo>
                    <a:lnTo>
                      <a:pt x="14325" y="1952"/>
                    </a:lnTo>
                    <a:cubicBezTo>
                      <a:pt x="14322" y="1949"/>
                      <a:pt x="14318" y="1945"/>
                      <a:pt x="14315" y="1941"/>
                    </a:cubicBezTo>
                    <a:lnTo>
                      <a:pt x="14303" y="1938"/>
                    </a:lnTo>
                    <a:lnTo>
                      <a:pt x="14295" y="1934"/>
                    </a:lnTo>
                    <a:lnTo>
                      <a:pt x="14279" y="1911"/>
                    </a:lnTo>
                    <a:lnTo>
                      <a:pt x="14280" y="1908"/>
                    </a:lnTo>
                    <a:lnTo>
                      <a:pt x="14293" y="1915"/>
                    </a:lnTo>
                    <a:lnTo>
                      <a:pt x="14302" y="1923"/>
                    </a:lnTo>
                    <a:lnTo>
                      <a:pt x="14340" y="1931"/>
                    </a:lnTo>
                    <a:lnTo>
                      <a:pt x="14360" y="1943"/>
                    </a:lnTo>
                    <a:lnTo>
                      <a:pt x="14357" y="1934"/>
                    </a:lnTo>
                    <a:lnTo>
                      <a:pt x="14359" y="1926"/>
                    </a:lnTo>
                    <a:lnTo>
                      <a:pt x="14395" y="1927"/>
                    </a:lnTo>
                    <a:lnTo>
                      <a:pt x="14413" y="1915"/>
                    </a:lnTo>
                    <a:lnTo>
                      <a:pt x="14424" y="1913"/>
                    </a:lnTo>
                    <a:lnTo>
                      <a:pt x="14439" y="1928"/>
                    </a:lnTo>
                    <a:lnTo>
                      <a:pt x="14460" y="1942"/>
                    </a:lnTo>
                    <a:lnTo>
                      <a:pt x="14464" y="1948"/>
                    </a:lnTo>
                    <a:lnTo>
                      <a:pt x="14451" y="1957"/>
                    </a:lnTo>
                    <a:lnTo>
                      <a:pt x="14446" y="1968"/>
                    </a:lnTo>
                    <a:lnTo>
                      <a:pt x="14449" y="1973"/>
                    </a:lnTo>
                    <a:lnTo>
                      <a:pt x="14468" y="1979"/>
                    </a:lnTo>
                    <a:lnTo>
                      <a:pt x="14469" y="1989"/>
                    </a:lnTo>
                    <a:lnTo>
                      <a:pt x="14472" y="1993"/>
                    </a:lnTo>
                    <a:lnTo>
                      <a:pt x="14483" y="1998"/>
                    </a:lnTo>
                    <a:lnTo>
                      <a:pt x="14494" y="2001"/>
                    </a:lnTo>
                    <a:lnTo>
                      <a:pt x="14508" y="2004"/>
                    </a:lnTo>
                    <a:lnTo>
                      <a:pt x="14517" y="2006"/>
                    </a:lnTo>
                    <a:lnTo>
                      <a:pt x="14527" y="2007"/>
                    </a:lnTo>
                    <a:lnTo>
                      <a:pt x="14527" y="2002"/>
                    </a:lnTo>
                    <a:lnTo>
                      <a:pt x="14524" y="1999"/>
                    </a:lnTo>
                    <a:lnTo>
                      <a:pt x="14523" y="1989"/>
                    </a:lnTo>
                    <a:lnTo>
                      <a:pt x="14535" y="1999"/>
                    </a:lnTo>
                    <a:lnTo>
                      <a:pt x="14541" y="2002"/>
                    </a:lnTo>
                    <a:lnTo>
                      <a:pt x="14548" y="2003"/>
                    </a:lnTo>
                    <a:lnTo>
                      <a:pt x="14560" y="2010"/>
                    </a:lnTo>
                    <a:lnTo>
                      <a:pt x="14564" y="2008"/>
                    </a:lnTo>
                    <a:lnTo>
                      <a:pt x="14567" y="2005"/>
                    </a:lnTo>
                    <a:lnTo>
                      <a:pt x="14571" y="2004"/>
                    </a:lnTo>
                    <a:lnTo>
                      <a:pt x="14574" y="2006"/>
                    </a:lnTo>
                    <a:lnTo>
                      <a:pt x="14574" y="2013"/>
                    </a:lnTo>
                    <a:lnTo>
                      <a:pt x="14571" y="2020"/>
                    </a:lnTo>
                    <a:lnTo>
                      <a:pt x="14562" y="2031"/>
                    </a:lnTo>
                    <a:lnTo>
                      <a:pt x="14555" y="2035"/>
                    </a:lnTo>
                    <a:lnTo>
                      <a:pt x="14551" y="2045"/>
                    </a:lnTo>
                    <a:lnTo>
                      <a:pt x="14546" y="2078"/>
                    </a:lnTo>
                    <a:lnTo>
                      <a:pt x="14548" y="2092"/>
                    </a:lnTo>
                    <a:lnTo>
                      <a:pt x="14553" y="2101"/>
                    </a:lnTo>
                    <a:lnTo>
                      <a:pt x="14569" y="2117"/>
                    </a:lnTo>
                    <a:lnTo>
                      <a:pt x="14589" y="2127"/>
                    </a:lnTo>
                    <a:lnTo>
                      <a:pt x="14606" y="2143"/>
                    </a:lnTo>
                    <a:lnTo>
                      <a:pt x="14625" y="2153"/>
                    </a:lnTo>
                    <a:lnTo>
                      <a:pt x="14643" y="2159"/>
                    </a:lnTo>
                    <a:lnTo>
                      <a:pt x="14666" y="2188"/>
                    </a:lnTo>
                    <a:lnTo>
                      <a:pt x="14668" y="2208"/>
                    </a:lnTo>
                    <a:lnTo>
                      <a:pt x="14665" y="2219"/>
                    </a:lnTo>
                    <a:lnTo>
                      <a:pt x="14651" y="2232"/>
                    </a:lnTo>
                    <a:lnTo>
                      <a:pt x="14630" y="2245"/>
                    </a:lnTo>
                    <a:lnTo>
                      <a:pt x="14628" y="2247"/>
                    </a:lnTo>
                    <a:lnTo>
                      <a:pt x="14623" y="2248"/>
                    </a:lnTo>
                    <a:lnTo>
                      <a:pt x="14609" y="2249"/>
                    </a:lnTo>
                    <a:lnTo>
                      <a:pt x="14600" y="2252"/>
                    </a:lnTo>
                    <a:lnTo>
                      <a:pt x="14609" y="2257"/>
                    </a:lnTo>
                    <a:lnTo>
                      <a:pt x="14652" y="2269"/>
                    </a:lnTo>
                    <a:lnTo>
                      <a:pt x="14672" y="2275"/>
                    </a:lnTo>
                    <a:lnTo>
                      <a:pt x="14709" y="2284"/>
                    </a:lnTo>
                    <a:lnTo>
                      <a:pt x="14739" y="2290"/>
                    </a:lnTo>
                    <a:lnTo>
                      <a:pt x="14752" y="2292"/>
                    </a:lnTo>
                    <a:lnTo>
                      <a:pt x="14760" y="2290"/>
                    </a:lnTo>
                    <a:lnTo>
                      <a:pt x="14773" y="2297"/>
                    </a:lnTo>
                    <a:lnTo>
                      <a:pt x="14798" y="2306"/>
                    </a:lnTo>
                    <a:lnTo>
                      <a:pt x="14845" y="2319"/>
                    </a:lnTo>
                    <a:lnTo>
                      <a:pt x="14864" y="2327"/>
                    </a:lnTo>
                    <a:lnTo>
                      <a:pt x="14882" y="2337"/>
                    </a:lnTo>
                    <a:lnTo>
                      <a:pt x="14890" y="2343"/>
                    </a:lnTo>
                    <a:lnTo>
                      <a:pt x="14893" y="2350"/>
                    </a:lnTo>
                    <a:lnTo>
                      <a:pt x="14886" y="2355"/>
                    </a:lnTo>
                    <a:lnTo>
                      <a:pt x="14861" y="2356"/>
                    </a:lnTo>
                    <a:lnTo>
                      <a:pt x="14858" y="2359"/>
                    </a:lnTo>
                    <a:lnTo>
                      <a:pt x="14875" y="2365"/>
                    </a:lnTo>
                    <a:lnTo>
                      <a:pt x="14879" y="2371"/>
                    </a:lnTo>
                    <a:lnTo>
                      <a:pt x="14875" y="2383"/>
                    </a:lnTo>
                    <a:lnTo>
                      <a:pt x="14858" y="2394"/>
                    </a:lnTo>
                    <a:lnTo>
                      <a:pt x="14855" y="2406"/>
                    </a:lnTo>
                    <a:lnTo>
                      <a:pt x="14806" y="2419"/>
                    </a:lnTo>
                    <a:lnTo>
                      <a:pt x="14789" y="2425"/>
                    </a:lnTo>
                    <a:lnTo>
                      <a:pt x="14773" y="2428"/>
                    </a:lnTo>
                    <a:lnTo>
                      <a:pt x="14777" y="2438"/>
                    </a:lnTo>
                    <a:lnTo>
                      <a:pt x="14766" y="2441"/>
                    </a:lnTo>
                    <a:lnTo>
                      <a:pt x="14754" y="2435"/>
                    </a:lnTo>
                    <a:lnTo>
                      <a:pt x="14739" y="2420"/>
                    </a:lnTo>
                    <a:lnTo>
                      <a:pt x="14734" y="2409"/>
                    </a:lnTo>
                    <a:lnTo>
                      <a:pt x="14715" y="2415"/>
                    </a:lnTo>
                    <a:lnTo>
                      <a:pt x="14702" y="2418"/>
                    </a:lnTo>
                    <a:lnTo>
                      <a:pt x="14698" y="2422"/>
                    </a:lnTo>
                    <a:lnTo>
                      <a:pt x="14712" y="2422"/>
                    </a:lnTo>
                    <a:lnTo>
                      <a:pt x="14725" y="2424"/>
                    </a:lnTo>
                    <a:lnTo>
                      <a:pt x="14736" y="2429"/>
                    </a:lnTo>
                    <a:lnTo>
                      <a:pt x="14745" y="2436"/>
                    </a:lnTo>
                    <a:lnTo>
                      <a:pt x="14688" y="2456"/>
                    </a:lnTo>
                    <a:lnTo>
                      <a:pt x="14662" y="2469"/>
                    </a:lnTo>
                    <a:lnTo>
                      <a:pt x="14654" y="2477"/>
                    </a:lnTo>
                    <a:lnTo>
                      <a:pt x="14634" y="2480"/>
                    </a:lnTo>
                    <a:lnTo>
                      <a:pt x="14627" y="2476"/>
                    </a:lnTo>
                    <a:lnTo>
                      <a:pt x="14644" y="2460"/>
                    </a:lnTo>
                    <a:lnTo>
                      <a:pt x="14651" y="2447"/>
                    </a:lnTo>
                    <a:lnTo>
                      <a:pt x="14675" y="2428"/>
                    </a:lnTo>
                    <a:lnTo>
                      <a:pt x="14663" y="2411"/>
                    </a:lnTo>
                    <a:lnTo>
                      <a:pt x="14644" y="2403"/>
                    </a:lnTo>
                    <a:cubicBezTo>
                      <a:pt x="14633" y="2403"/>
                      <a:pt x="14622" y="2402"/>
                      <a:pt x="14611" y="2401"/>
                    </a:cubicBezTo>
                    <a:lnTo>
                      <a:pt x="14589" y="2405"/>
                    </a:lnTo>
                    <a:lnTo>
                      <a:pt x="14582" y="2413"/>
                    </a:lnTo>
                    <a:lnTo>
                      <a:pt x="14595" y="2439"/>
                    </a:lnTo>
                    <a:lnTo>
                      <a:pt x="14589" y="2444"/>
                    </a:lnTo>
                    <a:lnTo>
                      <a:pt x="14585" y="2440"/>
                    </a:lnTo>
                    <a:lnTo>
                      <a:pt x="14581" y="2434"/>
                    </a:lnTo>
                    <a:lnTo>
                      <a:pt x="14568" y="2425"/>
                    </a:lnTo>
                    <a:lnTo>
                      <a:pt x="14540" y="2409"/>
                    </a:lnTo>
                    <a:lnTo>
                      <a:pt x="14531" y="2403"/>
                    </a:lnTo>
                    <a:lnTo>
                      <a:pt x="14516" y="2403"/>
                    </a:lnTo>
                    <a:lnTo>
                      <a:pt x="14500" y="2411"/>
                    </a:lnTo>
                    <a:lnTo>
                      <a:pt x="14506" y="2427"/>
                    </a:lnTo>
                    <a:lnTo>
                      <a:pt x="14506" y="2430"/>
                    </a:lnTo>
                    <a:lnTo>
                      <a:pt x="14492" y="2423"/>
                    </a:lnTo>
                    <a:lnTo>
                      <a:pt x="14482" y="2417"/>
                    </a:lnTo>
                    <a:lnTo>
                      <a:pt x="14461" y="2407"/>
                    </a:lnTo>
                    <a:lnTo>
                      <a:pt x="14445" y="2404"/>
                    </a:lnTo>
                    <a:lnTo>
                      <a:pt x="14447" y="2406"/>
                    </a:lnTo>
                    <a:lnTo>
                      <a:pt x="14450" y="2413"/>
                    </a:lnTo>
                    <a:lnTo>
                      <a:pt x="14444" y="2414"/>
                    </a:lnTo>
                    <a:lnTo>
                      <a:pt x="14433" y="2412"/>
                    </a:lnTo>
                    <a:lnTo>
                      <a:pt x="14428" y="2420"/>
                    </a:lnTo>
                    <a:lnTo>
                      <a:pt x="14424" y="2425"/>
                    </a:lnTo>
                    <a:lnTo>
                      <a:pt x="14431" y="2440"/>
                    </a:lnTo>
                    <a:lnTo>
                      <a:pt x="14423" y="2440"/>
                    </a:lnTo>
                    <a:lnTo>
                      <a:pt x="14417" y="2438"/>
                    </a:lnTo>
                    <a:lnTo>
                      <a:pt x="14415" y="2444"/>
                    </a:lnTo>
                    <a:lnTo>
                      <a:pt x="14409" y="2449"/>
                    </a:lnTo>
                    <a:lnTo>
                      <a:pt x="14401" y="2450"/>
                    </a:lnTo>
                    <a:lnTo>
                      <a:pt x="14398" y="2451"/>
                    </a:lnTo>
                    <a:lnTo>
                      <a:pt x="14395" y="2461"/>
                    </a:lnTo>
                    <a:lnTo>
                      <a:pt x="14396" y="2492"/>
                    </a:lnTo>
                    <a:lnTo>
                      <a:pt x="14403" y="2496"/>
                    </a:lnTo>
                    <a:lnTo>
                      <a:pt x="14426" y="2502"/>
                    </a:lnTo>
                    <a:lnTo>
                      <a:pt x="14455" y="2518"/>
                    </a:lnTo>
                    <a:lnTo>
                      <a:pt x="14448" y="2527"/>
                    </a:lnTo>
                    <a:lnTo>
                      <a:pt x="14447" y="2528"/>
                    </a:lnTo>
                    <a:lnTo>
                      <a:pt x="14442" y="2529"/>
                    </a:lnTo>
                    <a:lnTo>
                      <a:pt x="14431" y="2526"/>
                    </a:lnTo>
                    <a:lnTo>
                      <a:pt x="14421" y="2524"/>
                    </a:lnTo>
                    <a:lnTo>
                      <a:pt x="14415" y="2525"/>
                    </a:lnTo>
                    <a:lnTo>
                      <a:pt x="14413" y="2527"/>
                    </a:lnTo>
                    <a:lnTo>
                      <a:pt x="14423" y="2534"/>
                    </a:lnTo>
                    <a:lnTo>
                      <a:pt x="14433" y="2545"/>
                    </a:lnTo>
                    <a:lnTo>
                      <a:pt x="14441" y="2549"/>
                    </a:lnTo>
                    <a:lnTo>
                      <a:pt x="14450" y="2559"/>
                    </a:lnTo>
                    <a:lnTo>
                      <a:pt x="14433" y="2557"/>
                    </a:lnTo>
                    <a:lnTo>
                      <a:pt x="14406" y="2590"/>
                    </a:lnTo>
                    <a:lnTo>
                      <a:pt x="14401" y="2601"/>
                    </a:lnTo>
                    <a:lnTo>
                      <a:pt x="14403" y="2608"/>
                    </a:lnTo>
                    <a:lnTo>
                      <a:pt x="14420" y="2625"/>
                    </a:lnTo>
                    <a:lnTo>
                      <a:pt x="14428" y="2630"/>
                    </a:lnTo>
                    <a:lnTo>
                      <a:pt x="14445" y="2638"/>
                    </a:lnTo>
                    <a:lnTo>
                      <a:pt x="14441" y="2651"/>
                    </a:lnTo>
                    <a:lnTo>
                      <a:pt x="14449" y="2656"/>
                    </a:lnTo>
                    <a:lnTo>
                      <a:pt x="14476" y="2663"/>
                    </a:lnTo>
                    <a:lnTo>
                      <a:pt x="14499" y="2665"/>
                    </a:lnTo>
                    <a:lnTo>
                      <a:pt x="14505" y="2664"/>
                    </a:lnTo>
                    <a:lnTo>
                      <a:pt x="14517" y="2664"/>
                    </a:lnTo>
                    <a:lnTo>
                      <a:pt x="14535" y="2662"/>
                    </a:lnTo>
                    <a:lnTo>
                      <a:pt x="14548" y="2658"/>
                    </a:lnTo>
                    <a:lnTo>
                      <a:pt x="14553" y="2660"/>
                    </a:lnTo>
                    <a:lnTo>
                      <a:pt x="14555" y="2663"/>
                    </a:lnTo>
                    <a:lnTo>
                      <a:pt x="14562" y="2667"/>
                    </a:lnTo>
                    <a:lnTo>
                      <a:pt x="14577" y="2671"/>
                    </a:lnTo>
                    <a:lnTo>
                      <a:pt x="14598" y="2679"/>
                    </a:lnTo>
                    <a:lnTo>
                      <a:pt x="14612" y="2687"/>
                    </a:lnTo>
                    <a:lnTo>
                      <a:pt x="14612" y="2694"/>
                    </a:lnTo>
                    <a:lnTo>
                      <a:pt x="14605" y="2711"/>
                    </a:lnTo>
                    <a:lnTo>
                      <a:pt x="14609" y="2715"/>
                    </a:lnTo>
                    <a:lnTo>
                      <a:pt x="14620" y="2718"/>
                    </a:lnTo>
                    <a:lnTo>
                      <a:pt x="14625" y="2708"/>
                    </a:lnTo>
                    <a:lnTo>
                      <a:pt x="14630" y="2708"/>
                    </a:lnTo>
                    <a:lnTo>
                      <a:pt x="14635" y="2711"/>
                    </a:lnTo>
                    <a:lnTo>
                      <a:pt x="14641" y="2719"/>
                    </a:lnTo>
                    <a:lnTo>
                      <a:pt x="14645" y="2732"/>
                    </a:lnTo>
                    <a:lnTo>
                      <a:pt x="14645" y="2743"/>
                    </a:lnTo>
                    <a:lnTo>
                      <a:pt x="14633" y="2748"/>
                    </a:lnTo>
                    <a:lnTo>
                      <a:pt x="14633" y="2755"/>
                    </a:lnTo>
                    <a:lnTo>
                      <a:pt x="14640" y="2774"/>
                    </a:lnTo>
                    <a:lnTo>
                      <a:pt x="14654" y="2792"/>
                    </a:lnTo>
                    <a:lnTo>
                      <a:pt x="14650" y="2810"/>
                    </a:lnTo>
                    <a:lnTo>
                      <a:pt x="14662" y="2844"/>
                    </a:lnTo>
                    <a:lnTo>
                      <a:pt x="14663" y="2852"/>
                    </a:lnTo>
                    <a:lnTo>
                      <a:pt x="14648" y="2864"/>
                    </a:lnTo>
                    <a:lnTo>
                      <a:pt x="14642" y="2885"/>
                    </a:lnTo>
                    <a:lnTo>
                      <a:pt x="14619" y="2905"/>
                    </a:lnTo>
                    <a:lnTo>
                      <a:pt x="14591" y="2903"/>
                    </a:lnTo>
                    <a:lnTo>
                      <a:pt x="14567" y="2895"/>
                    </a:lnTo>
                    <a:cubicBezTo>
                      <a:pt x="14566" y="2890"/>
                      <a:pt x="14565" y="2885"/>
                      <a:pt x="14564" y="2881"/>
                    </a:cubicBezTo>
                    <a:lnTo>
                      <a:pt x="14557" y="2871"/>
                    </a:lnTo>
                    <a:lnTo>
                      <a:pt x="14548" y="2871"/>
                    </a:lnTo>
                    <a:lnTo>
                      <a:pt x="14544" y="2872"/>
                    </a:lnTo>
                    <a:lnTo>
                      <a:pt x="14537" y="2890"/>
                    </a:lnTo>
                    <a:lnTo>
                      <a:pt x="14549" y="2944"/>
                    </a:lnTo>
                    <a:lnTo>
                      <a:pt x="14539" y="2979"/>
                    </a:lnTo>
                    <a:lnTo>
                      <a:pt x="14544" y="3034"/>
                    </a:lnTo>
                    <a:lnTo>
                      <a:pt x="14571" y="3064"/>
                    </a:lnTo>
                    <a:lnTo>
                      <a:pt x="14583" y="3101"/>
                    </a:lnTo>
                    <a:lnTo>
                      <a:pt x="14597" y="3114"/>
                    </a:lnTo>
                    <a:lnTo>
                      <a:pt x="14606" y="3132"/>
                    </a:lnTo>
                    <a:lnTo>
                      <a:pt x="14623" y="3135"/>
                    </a:lnTo>
                    <a:lnTo>
                      <a:pt x="14634" y="3130"/>
                    </a:lnTo>
                    <a:lnTo>
                      <a:pt x="14637" y="3126"/>
                    </a:lnTo>
                    <a:lnTo>
                      <a:pt x="14641" y="3122"/>
                    </a:lnTo>
                    <a:lnTo>
                      <a:pt x="14646" y="3126"/>
                    </a:lnTo>
                    <a:lnTo>
                      <a:pt x="14649" y="3130"/>
                    </a:lnTo>
                    <a:lnTo>
                      <a:pt x="14660" y="3139"/>
                    </a:lnTo>
                    <a:lnTo>
                      <a:pt x="14670" y="3145"/>
                    </a:lnTo>
                    <a:lnTo>
                      <a:pt x="14692" y="3149"/>
                    </a:lnTo>
                    <a:lnTo>
                      <a:pt x="14712" y="3156"/>
                    </a:lnTo>
                    <a:lnTo>
                      <a:pt x="14742" y="3169"/>
                    </a:lnTo>
                    <a:lnTo>
                      <a:pt x="14756" y="3177"/>
                    </a:lnTo>
                    <a:lnTo>
                      <a:pt x="14773" y="3186"/>
                    </a:lnTo>
                    <a:lnTo>
                      <a:pt x="14789" y="3186"/>
                    </a:lnTo>
                    <a:lnTo>
                      <a:pt x="14795" y="3183"/>
                    </a:lnTo>
                    <a:lnTo>
                      <a:pt x="14801" y="3173"/>
                    </a:lnTo>
                    <a:lnTo>
                      <a:pt x="14806" y="3170"/>
                    </a:lnTo>
                    <a:lnTo>
                      <a:pt x="14811" y="3173"/>
                    </a:lnTo>
                    <a:lnTo>
                      <a:pt x="14807" y="3190"/>
                    </a:lnTo>
                    <a:lnTo>
                      <a:pt x="14791" y="3192"/>
                    </a:lnTo>
                    <a:lnTo>
                      <a:pt x="14782" y="3191"/>
                    </a:lnTo>
                    <a:lnTo>
                      <a:pt x="14768" y="3189"/>
                    </a:lnTo>
                    <a:lnTo>
                      <a:pt x="14752" y="3179"/>
                    </a:lnTo>
                    <a:lnTo>
                      <a:pt x="14741" y="3171"/>
                    </a:lnTo>
                    <a:lnTo>
                      <a:pt x="14715" y="3159"/>
                    </a:lnTo>
                    <a:lnTo>
                      <a:pt x="14692" y="3153"/>
                    </a:lnTo>
                    <a:lnTo>
                      <a:pt x="14644" y="3142"/>
                    </a:lnTo>
                    <a:lnTo>
                      <a:pt x="14635" y="3150"/>
                    </a:lnTo>
                    <a:lnTo>
                      <a:pt x="14619" y="3152"/>
                    </a:lnTo>
                    <a:lnTo>
                      <a:pt x="14588" y="3135"/>
                    </a:lnTo>
                    <a:lnTo>
                      <a:pt x="14572" y="3130"/>
                    </a:lnTo>
                    <a:lnTo>
                      <a:pt x="14558" y="3130"/>
                    </a:lnTo>
                    <a:lnTo>
                      <a:pt x="14528" y="3130"/>
                    </a:lnTo>
                    <a:lnTo>
                      <a:pt x="14510" y="3133"/>
                    </a:lnTo>
                    <a:lnTo>
                      <a:pt x="14503" y="3136"/>
                    </a:lnTo>
                    <a:lnTo>
                      <a:pt x="14499" y="3140"/>
                    </a:lnTo>
                    <a:lnTo>
                      <a:pt x="14530" y="3142"/>
                    </a:lnTo>
                    <a:lnTo>
                      <a:pt x="14546" y="3149"/>
                    </a:lnTo>
                    <a:lnTo>
                      <a:pt x="14552" y="3154"/>
                    </a:lnTo>
                    <a:lnTo>
                      <a:pt x="14563" y="3175"/>
                    </a:lnTo>
                    <a:lnTo>
                      <a:pt x="14565" y="3187"/>
                    </a:lnTo>
                    <a:lnTo>
                      <a:pt x="14557" y="3202"/>
                    </a:lnTo>
                    <a:lnTo>
                      <a:pt x="14539" y="3216"/>
                    </a:lnTo>
                    <a:lnTo>
                      <a:pt x="14526" y="3218"/>
                    </a:lnTo>
                    <a:lnTo>
                      <a:pt x="14506" y="3216"/>
                    </a:lnTo>
                    <a:lnTo>
                      <a:pt x="14496" y="3203"/>
                    </a:lnTo>
                    <a:lnTo>
                      <a:pt x="14490" y="3198"/>
                    </a:lnTo>
                    <a:lnTo>
                      <a:pt x="14486" y="3206"/>
                    </a:lnTo>
                    <a:lnTo>
                      <a:pt x="14485" y="3216"/>
                    </a:lnTo>
                    <a:lnTo>
                      <a:pt x="14514" y="3226"/>
                    </a:lnTo>
                    <a:lnTo>
                      <a:pt x="14512" y="3232"/>
                    </a:lnTo>
                    <a:lnTo>
                      <a:pt x="14497" y="3259"/>
                    </a:lnTo>
                    <a:lnTo>
                      <a:pt x="14503" y="3270"/>
                    </a:lnTo>
                    <a:lnTo>
                      <a:pt x="14519" y="3284"/>
                    </a:lnTo>
                    <a:lnTo>
                      <a:pt x="14531" y="3292"/>
                    </a:lnTo>
                    <a:lnTo>
                      <a:pt x="14551" y="3302"/>
                    </a:lnTo>
                    <a:lnTo>
                      <a:pt x="14565" y="3304"/>
                    </a:lnTo>
                    <a:lnTo>
                      <a:pt x="14570" y="3303"/>
                    </a:lnTo>
                    <a:lnTo>
                      <a:pt x="14573" y="3287"/>
                    </a:lnTo>
                    <a:lnTo>
                      <a:pt x="14568" y="3272"/>
                    </a:lnTo>
                    <a:lnTo>
                      <a:pt x="14554" y="3252"/>
                    </a:lnTo>
                    <a:lnTo>
                      <a:pt x="14558" y="3249"/>
                    </a:lnTo>
                    <a:lnTo>
                      <a:pt x="14565" y="3248"/>
                    </a:lnTo>
                    <a:lnTo>
                      <a:pt x="14575" y="3255"/>
                    </a:lnTo>
                    <a:lnTo>
                      <a:pt x="14591" y="3276"/>
                    </a:lnTo>
                    <a:lnTo>
                      <a:pt x="14630" y="3314"/>
                    </a:lnTo>
                    <a:lnTo>
                      <a:pt x="14635" y="3326"/>
                    </a:lnTo>
                    <a:lnTo>
                      <a:pt x="14628" y="3339"/>
                    </a:lnTo>
                    <a:lnTo>
                      <a:pt x="14649" y="3353"/>
                    </a:lnTo>
                    <a:lnTo>
                      <a:pt x="14654" y="3358"/>
                    </a:lnTo>
                    <a:lnTo>
                      <a:pt x="14669" y="3388"/>
                    </a:lnTo>
                    <a:lnTo>
                      <a:pt x="14671" y="3400"/>
                    </a:lnTo>
                    <a:lnTo>
                      <a:pt x="14682" y="3406"/>
                    </a:lnTo>
                    <a:lnTo>
                      <a:pt x="14684" y="3414"/>
                    </a:lnTo>
                    <a:lnTo>
                      <a:pt x="14689" y="3423"/>
                    </a:lnTo>
                    <a:lnTo>
                      <a:pt x="14704" y="3440"/>
                    </a:lnTo>
                    <a:lnTo>
                      <a:pt x="14706" y="3460"/>
                    </a:lnTo>
                    <a:lnTo>
                      <a:pt x="14703" y="3472"/>
                    </a:lnTo>
                    <a:lnTo>
                      <a:pt x="14710" y="3507"/>
                    </a:lnTo>
                    <a:lnTo>
                      <a:pt x="14718" y="3518"/>
                    </a:lnTo>
                    <a:lnTo>
                      <a:pt x="14729" y="3527"/>
                    </a:lnTo>
                    <a:lnTo>
                      <a:pt x="14743" y="3534"/>
                    </a:lnTo>
                    <a:lnTo>
                      <a:pt x="14755" y="3543"/>
                    </a:lnTo>
                    <a:lnTo>
                      <a:pt x="14780" y="3570"/>
                    </a:lnTo>
                    <a:lnTo>
                      <a:pt x="14791" y="3590"/>
                    </a:lnTo>
                    <a:lnTo>
                      <a:pt x="14793" y="3604"/>
                    </a:lnTo>
                    <a:lnTo>
                      <a:pt x="14778" y="3587"/>
                    </a:lnTo>
                    <a:lnTo>
                      <a:pt x="14752" y="3562"/>
                    </a:lnTo>
                    <a:lnTo>
                      <a:pt x="14670" y="3509"/>
                    </a:lnTo>
                    <a:lnTo>
                      <a:pt x="14666" y="3483"/>
                    </a:lnTo>
                    <a:lnTo>
                      <a:pt x="14655" y="3473"/>
                    </a:lnTo>
                    <a:lnTo>
                      <a:pt x="14604" y="3439"/>
                    </a:lnTo>
                    <a:lnTo>
                      <a:pt x="14596" y="3432"/>
                    </a:lnTo>
                    <a:lnTo>
                      <a:pt x="14596" y="3407"/>
                    </a:lnTo>
                    <a:lnTo>
                      <a:pt x="14579" y="3381"/>
                    </a:lnTo>
                    <a:lnTo>
                      <a:pt x="14496" y="3315"/>
                    </a:lnTo>
                    <a:lnTo>
                      <a:pt x="14481" y="3291"/>
                    </a:lnTo>
                    <a:lnTo>
                      <a:pt x="14460" y="3272"/>
                    </a:lnTo>
                    <a:lnTo>
                      <a:pt x="14451" y="3266"/>
                    </a:lnTo>
                    <a:lnTo>
                      <a:pt x="14438" y="3261"/>
                    </a:lnTo>
                    <a:lnTo>
                      <a:pt x="14430" y="3261"/>
                    </a:lnTo>
                    <a:lnTo>
                      <a:pt x="14422" y="3261"/>
                    </a:lnTo>
                    <a:lnTo>
                      <a:pt x="14408" y="3239"/>
                    </a:lnTo>
                    <a:lnTo>
                      <a:pt x="14386" y="3226"/>
                    </a:lnTo>
                    <a:lnTo>
                      <a:pt x="14363" y="3198"/>
                    </a:lnTo>
                    <a:lnTo>
                      <a:pt x="14335" y="3173"/>
                    </a:lnTo>
                    <a:lnTo>
                      <a:pt x="14311" y="3142"/>
                    </a:lnTo>
                    <a:lnTo>
                      <a:pt x="14282" y="3121"/>
                    </a:lnTo>
                    <a:lnTo>
                      <a:pt x="14237" y="3080"/>
                    </a:lnTo>
                    <a:lnTo>
                      <a:pt x="14163" y="3036"/>
                    </a:lnTo>
                    <a:lnTo>
                      <a:pt x="14122" y="3024"/>
                    </a:lnTo>
                    <a:lnTo>
                      <a:pt x="14109" y="3028"/>
                    </a:lnTo>
                    <a:lnTo>
                      <a:pt x="14102" y="3035"/>
                    </a:lnTo>
                    <a:lnTo>
                      <a:pt x="14083" y="3037"/>
                    </a:lnTo>
                    <a:lnTo>
                      <a:pt x="14081" y="3039"/>
                    </a:lnTo>
                    <a:lnTo>
                      <a:pt x="14095" y="3051"/>
                    </a:lnTo>
                    <a:lnTo>
                      <a:pt x="14053" y="3052"/>
                    </a:lnTo>
                    <a:lnTo>
                      <a:pt x="14030" y="3060"/>
                    </a:lnTo>
                    <a:lnTo>
                      <a:pt x="14027" y="3058"/>
                    </a:lnTo>
                    <a:lnTo>
                      <a:pt x="14025" y="3057"/>
                    </a:lnTo>
                    <a:lnTo>
                      <a:pt x="14029" y="3052"/>
                    </a:lnTo>
                    <a:lnTo>
                      <a:pt x="14061" y="3037"/>
                    </a:lnTo>
                    <a:lnTo>
                      <a:pt x="14065" y="3027"/>
                    </a:lnTo>
                    <a:lnTo>
                      <a:pt x="14070" y="3025"/>
                    </a:lnTo>
                    <a:lnTo>
                      <a:pt x="14079" y="3025"/>
                    </a:lnTo>
                    <a:lnTo>
                      <a:pt x="14093" y="3029"/>
                    </a:lnTo>
                    <a:lnTo>
                      <a:pt x="14092" y="3025"/>
                    </a:lnTo>
                    <a:lnTo>
                      <a:pt x="14086" y="3022"/>
                    </a:lnTo>
                    <a:lnTo>
                      <a:pt x="14056" y="3011"/>
                    </a:lnTo>
                    <a:lnTo>
                      <a:pt x="14016" y="2999"/>
                    </a:lnTo>
                    <a:lnTo>
                      <a:pt x="13998" y="2996"/>
                    </a:lnTo>
                    <a:lnTo>
                      <a:pt x="14009" y="3010"/>
                    </a:lnTo>
                    <a:lnTo>
                      <a:pt x="13952" y="3006"/>
                    </a:lnTo>
                    <a:lnTo>
                      <a:pt x="13934" y="3005"/>
                    </a:lnTo>
                    <a:lnTo>
                      <a:pt x="13916" y="3006"/>
                    </a:lnTo>
                    <a:lnTo>
                      <a:pt x="13915" y="3013"/>
                    </a:lnTo>
                    <a:lnTo>
                      <a:pt x="13920" y="3018"/>
                    </a:lnTo>
                    <a:lnTo>
                      <a:pt x="13927" y="3016"/>
                    </a:lnTo>
                    <a:lnTo>
                      <a:pt x="13937" y="3014"/>
                    </a:lnTo>
                    <a:lnTo>
                      <a:pt x="13948" y="3019"/>
                    </a:lnTo>
                    <a:lnTo>
                      <a:pt x="13953" y="3021"/>
                    </a:lnTo>
                    <a:lnTo>
                      <a:pt x="13969" y="3033"/>
                    </a:lnTo>
                    <a:lnTo>
                      <a:pt x="13971" y="3040"/>
                    </a:lnTo>
                    <a:lnTo>
                      <a:pt x="13964" y="3036"/>
                    </a:lnTo>
                    <a:lnTo>
                      <a:pt x="13950" y="3031"/>
                    </a:lnTo>
                    <a:lnTo>
                      <a:pt x="13935" y="3030"/>
                    </a:lnTo>
                    <a:lnTo>
                      <a:pt x="13927" y="3031"/>
                    </a:lnTo>
                    <a:lnTo>
                      <a:pt x="13884" y="3026"/>
                    </a:lnTo>
                    <a:lnTo>
                      <a:pt x="13878" y="3033"/>
                    </a:lnTo>
                    <a:lnTo>
                      <a:pt x="13872" y="3037"/>
                    </a:lnTo>
                    <a:lnTo>
                      <a:pt x="13876" y="3043"/>
                    </a:lnTo>
                    <a:lnTo>
                      <a:pt x="13887" y="3054"/>
                    </a:lnTo>
                    <a:lnTo>
                      <a:pt x="13877" y="3049"/>
                    </a:lnTo>
                    <a:lnTo>
                      <a:pt x="13860" y="3043"/>
                    </a:lnTo>
                    <a:lnTo>
                      <a:pt x="13841" y="3045"/>
                    </a:lnTo>
                    <a:lnTo>
                      <a:pt x="13828" y="3049"/>
                    </a:lnTo>
                    <a:lnTo>
                      <a:pt x="13825" y="3056"/>
                    </a:lnTo>
                    <a:lnTo>
                      <a:pt x="13808" y="3061"/>
                    </a:lnTo>
                    <a:lnTo>
                      <a:pt x="13799" y="3070"/>
                    </a:lnTo>
                    <a:lnTo>
                      <a:pt x="13791" y="3093"/>
                    </a:lnTo>
                    <a:lnTo>
                      <a:pt x="13805" y="3115"/>
                    </a:lnTo>
                    <a:lnTo>
                      <a:pt x="13796" y="3138"/>
                    </a:lnTo>
                    <a:lnTo>
                      <a:pt x="13805" y="3168"/>
                    </a:lnTo>
                    <a:cubicBezTo>
                      <a:pt x="13805" y="3172"/>
                      <a:pt x="13805" y="3176"/>
                      <a:pt x="13805" y="3179"/>
                    </a:cubicBezTo>
                    <a:lnTo>
                      <a:pt x="13800" y="3185"/>
                    </a:lnTo>
                    <a:lnTo>
                      <a:pt x="13805" y="3192"/>
                    </a:lnTo>
                    <a:lnTo>
                      <a:pt x="13821" y="3199"/>
                    </a:lnTo>
                    <a:lnTo>
                      <a:pt x="13845" y="3206"/>
                    </a:lnTo>
                    <a:lnTo>
                      <a:pt x="13858" y="3216"/>
                    </a:lnTo>
                    <a:lnTo>
                      <a:pt x="13861" y="3221"/>
                    </a:lnTo>
                    <a:lnTo>
                      <a:pt x="13857" y="3239"/>
                    </a:lnTo>
                    <a:lnTo>
                      <a:pt x="13868" y="3255"/>
                    </a:lnTo>
                    <a:lnTo>
                      <a:pt x="13859" y="3259"/>
                    </a:lnTo>
                    <a:lnTo>
                      <a:pt x="13859" y="3270"/>
                    </a:lnTo>
                    <a:lnTo>
                      <a:pt x="13839" y="3266"/>
                    </a:lnTo>
                    <a:lnTo>
                      <a:pt x="13839" y="3260"/>
                    </a:lnTo>
                    <a:lnTo>
                      <a:pt x="13843" y="3257"/>
                    </a:lnTo>
                    <a:lnTo>
                      <a:pt x="13801" y="3235"/>
                    </a:lnTo>
                    <a:lnTo>
                      <a:pt x="13777" y="3219"/>
                    </a:lnTo>
                    <a:lnTo>
                      <a:pt x="13749" y="3204"/>
                    </a:lnTo>
                    <a:lnTo>
                      <a:pt x="13731" y="3206"/>
                    </a:lnTo>
                    <a:lnTo>
                      <a:pt x="13719" y="3216"/>
                    </a:lnTo>
                    <a:lnTo>
                      <a:pt x="13719" y="3222"/>
                    </a:lnTo>
                    <a:lnTo>
                      <a:pt x="13724" y="3226"/>
                    </a:lnTo>
                    <a:lnTo>
                      <a:pt x="13714" y="3239"/>
                    </a:lnTo>
                    <a:lnTo>
                      <a:pt x="13715" y="3246"/>
                    </a:lnTo>
                    <a:lnTo>
                      <a:pt x="13727" y="3261"/>
                    </a:lnTo>
                    <a:lnTo>
                      <a:pt x="13726" y="3266"/>
                    </a:lnTo>
                    <a:lnTo>
                      <a:pt x="13698" y="3261"/>
                    </a:lnTo>
                    <a:lnTo>
                      <a:pt x="13700" y="3275"/>
                    </a:lnTo>
                    <a:lnTo>
                      <a:pt x="13694" y="3318"/>
                    </a:lnTo>
                    <a:lnTo>
                      <a:pt x="13686" y="3311"/>
                    </a:lnTo>
                    <a:lnTo>
                      <a:pt x="13676" y="3285"/>
                    </a:lnTo>
                    <a:lnTo>
                      <a:pt x="13660" y="3263"/>
                    </a:lnTo>
                    <a:lnTo>
                      <a:pt x="13630" y="3242"/>
                    </a:lnTo>
                    <a:lnTo>
                      <a:pt x="13619" y="3227"/>
                    </a:lnTo>
                    <a:lnTo>
                      <a:pt x="13604" y="3226"/>
                    </a:lnTo>
                    <a:lnTo>
                      <a:pt x="13592" y="3227"/>
                    </a:lnTo>
                    <a:lnTo>
                      <a:pt x="13581" y="3231"/>
                    </a:lnTo>
                    <a:lnTo>
                      <a:pt x="13574" y="3245"/>
                    </a:lnTo>
                    <a:lnTo>
                      <a:pt x="13561" y="3255"/>
                    </a:lnTo>
                    <a:lnTo>
                      <a:pt x="13544" y="3257"/>
                    </a:lnTo>
                    <a:lnTo>
                      <a:pt x="13520" y="3274"/>
                    </a:lnTo>
                    <a:cubicBezTo>
                      <a:pt x="13520" y="3276"/>
                      <a:pt x="13520" y="3278"/>
                      <a:pt x="13520" y="3280"/>
                    </a:cubicBezTo>
                    <a:lnTo>
                      <a:pt x="13546" y="3305"/>
                    </a:lnTo>
                    <a:lnTo>
                      <a:pt x="13542" y="3312"/>
                    </a:lnTo>
                    <a:lnTo>
                      <a:pt x="13546" y="3321"/>
                    </a:lnTo>
                    <a:lnTo>
                      <a:pt x="13575" y="3349"/>
                    </a:lnTo>
                    <a:lnTo>
                      <a:pt x="13654" y="3414"/>
                    </a:lnTo>
                    <a:lnTo>
                      <a:pt x="13679" y="3431"/>
                    </a:lnTo>
                    <a:lnTo>
                      <a:pt x="13698" y="3441"/>
                    </a:lnTo>
                    <a:lnTo>
                      <a:pt x="13707" y="3452"/>
                    </a:lnTo>
                    <a:lnTo>
                      <a:pt x="13731" y="3463"/>
                    </a:lnTo>
                    <a:lnTo>
                      <a:pt x="13752" y="3469"/>
                    </a:lnTo>
                    <a:lnTo>
                      <a:pt x="13764" y="3469"/>
                    </a:lnTo>
                    <a:lnTo>
                      <a:pt x="13785" y="3471"/>
                    </a:lnTo>
                    <a:lnTo>
                      <a:pt x="13808" y="3482"/>
                    </a:lnTo>
                    <a:lnTo>
                      <a:pt x="13823" y="3490"/>
                    </a:lnTo>
                    <a:lnTo>
                      <a:pt x="13830" y="3490"/>
                    </a:lnTo>
                    <a:lnTo>
                      <a:pt x="13830" y="3480"/>
                    </a:lnTo>
                    <a:lnTo>
                      <a:pt x="13847" y="3465"/>
                    </a:lnTo>
                    <a:lnTo>
                      <a:pt x="13859" y="3473"/>
                    </a:lnTo>
                    <a:lnTo>
                      <a:pt x="13846" y="3481"/>
                    </a:lnTo>
                    <a:lnTo>
                      <a:pt x="13845" y="3492"/>
                    </a:lnTo>
                    <a:lnTo>
                      <a:pt x="13830" y="3496"/>
                    </a:lnTo>
                    <a:lnTo>
                      <a:pt x="13839" y="3522"/>
                    </a:lnTo>
                    <a:lnTo>
                      <a:pt x="13833" y="3537"/>
                    </a:lnTo>
                    <a:lnTo>
                      <a:pt x="13835" y="3553"/>
                    </a:lnTo>
                    <a:lnTo>
                      <a:pt x="13817" y="3578"/>
                    </a:lnTo>
                    <a:lnTo>
                      <a:pt x="13825" y="3584"/>
                    </a:lnTo>
                    <a:lnTo>
                      <a:pt x="13840" y="3582"/>
                    </a:lnTo>
                    <a:lnTo>
                      <a:pt x="13853" y="3580"/>
                    </a:lnTo>
                    <a:lnTo>
                      <a:pt x="13885" y="3575"/>
                    </a:lnTo>
                    <a:lnTo>
                      <a:pt x="13896" y="3572"/>
                    </a:lnTo>
                    <a:lnTo>
                      <a:pt x="13925" y="3572"/>
                    </a:lnTo>
                    <a:lnTo>
                      <a:pt x="13979" y="3589"/>
                    </a:lnTo>
                    <a:lnTo>
                      <a:pt x="13991" y="3599"/>
                    </a:lnTo>
                    <a:lnTo>
                      <a:pt x="14008" y="3611"/>
                    </a:lnTo>
                    <a:lnTo>
                      <a:pt x="14010" y="3615"/>
                    </a:lnTo>
                    <a:lnTo>
                      <a:pt x="14008" y="3618"/>
                    </a:lnTo>
                    <a:lnTo>
                      <a:pt x="13996" y="3607"/>
                    </a:lnTo>
                    <a:lnTo>
                      <a:pt x="13971" y="3594"/>
                    </a:lnTo>
                    <a:lnTo>
                      <a:pt x="13953" y="3585"/>
                    </a:lnTo>
                    <a:lnTo>
                      <a:pt x="13939" y="3585"/>
                    </a:lnTo>
                    <a:lnTo>
                      <a:pt x="13937" y="3586"/>
                    </a:lnTo>
                    <a:lnTo>
                      <a:pt x="13930" y="3586"/>
                    </a:lnTo>
                    <a:lnTo>
                      <a:pt x="13909" y="3596"/>
                    </a:lnTo>
                    <a:lnTo>
                      <a:pt x="13899" y="3601"/>
                    </a:lnTo>
                    <a:lnTo>
                      <a:pt x="13892" y="3609"/>
                    </a:lnTo>
                    <a:lnTo>
                      <a:pt x="13886" y="3611"/>
                    </a:lnTo>
                    <a:lnTo>
                      <a:pt x="13899" y="3631"/>
                    </a:lnTo>
                    <a:lnTo>
                      <a:pt x="13902" y="3638"/>
                    </a:lnTo>
                    <a:lnTo>
                      <a:pt x="13908" y="3648"/>
                    </a:lnTo>
                    <a:lnTo>
                      <a:pt x="13919" y="3657"/>
                    </a:lnTo>
                    <a:lnTo>
                      <a:pt x="13919" y="3669"/>
                    </a:lnTo>
                    <a:lnTo>
                      <a:pt x="13931" y="3675"/>
                    </a:lnTo>
                    <a:lnTo>
                      <a:pt x="13942" y="3685"/>
                    </a:lnTo>
                    <a:lnTo>
                      <a:pt x="13927" y="3687"/>
                    </a:lnTo>
                    <a:lnTo>
                      <a:pt x="13928" y="3694"/>
                    </a:lnTo>
                    <a:lnTo>
                      <a:pt x="13947" y="3717"/>
                    </a:lnTo>
                    <a:lnTo>
                      <a:pt x="13953" y="3737"/>
                    </a:lnTo>
                    <a:lnTo>
                      <a:pt x="13946" y="3733"/>
                    </a:lnTo>
                    <a:lnTo>
                      <a:pt x="13928" y="3723"/>
                    </a:lnTo>
                    <a:lnTo>
                      <a:pt x="13923" y="3725"/>
                    </a:lnTo>
                    <a:lnTo>
                      <a:pt x="13937" y="3758"/>
                    </a:lnTo>
                    <a:lnTo>
                      <a:pt x="13948" y="3772"/>
                    </a:lnTo>
                    <a:lnTo>
                      <a:pt x="13941" y="3774"/>
                    </a:lnTo>
                    <a:lnTo>
                      <a:pt x="13916" y="3747"/>
                    </a:lnTo>
                    <a:lnTo>
                      <a:pt x="13898" y="3736"/>
                    </a:lnTo>
                    <a:lnTo>
                      <a:pt x="13889" y="3740"/>
                    </a:lnTo>
                    <a:lnTo>
                      <a:pt x="13878" y="3752"/>
                    </a:lnTo>
                    <a:lnTo>
                      <a:pt x="13874" y="3761"/>
                    </a:lnTo>
                    <a:lnTo>
                      <a:pt x="13877" y="3777"/>
                    </a:lnTo>
                    <a:lnTo>
                      <a:pt x="13860" y="3792"/>
                    </a:lnTo>
                    <a:lnTo>
                      <a:pt x="13870" y="3801"/>
                    </a:lnTo>
                    <a:lnTo>
                      <a:pt x="13869" y="3806"/>
                    </a:lnTo>
                    <a:lnTo>
                      <a:pt x="13860" y="3816"/>
                    </a:lnTo>
                    <a:lnTo>
                      <a:pt x="13862" y="3829"/>
                    </a:lnTo>
                    <a:lnTo>
                      <a:pt x="13870" y="3842"/>
                    </a:lnTo>
                    <a:lnTo>
                      <a:pt x="13854" y="3850"/>
                    </a:lnTo>
                    <a:lnTo>
                      <a:pt x="13853" y="3854"/>
                    </a:lnTo>
                    <a:lnTo>
                      <a:pt x="13869" y="3869"/>
                    </a:lnTo>
                    <a:lnTo>
                      <a:pt x="13854" y="3869"/>
                    </a:lnTo>
                    <a:lnTo>
                      <a:pt x="13877" y="3884"/>
                    </a:lnTo>
                    <a:lnTo>
                      <a:pt x="13894" y="3891"/>
                    </a:lnTo>
                    <a:lnTo>
                      <a:pt x="13898" y="3887"/>
                    </a:lnTo>
                    <a:lnTo>
                      <a:pt x="13897" y="3883"/>
                    </a:lnTo>
                    <a:lnTo>
                      <a:pt x="13890" y="3877"/>
                    </a:lnTo>
                    <a:lnTo>
                      <a:pt x="13887" y="3873"/>
                    </a:lnTo>
                    <a:lnTo>
                      <a:pt x="13905" y="3869"/>
                    </a:lnTo>
                    <a:lnTo>
                      <a:pt x="13898" y="3863"/>
                    </a:lnTo>
                    <a:lnTo>
                      <a:pt x="13894" y="3856"/>
                    </a:lnTo>
                    <a:lnTo>
                      <a:pt x="13905" y="3855"/>
                    </a:lnTo>
                    <a:lnTo>
                      <a:pt x="13903" y="3831"/>
                    </a:lnTo>
                    <a:lnTo>
                      <a:pt x="13913" y="3840"/>
                    </a:lnTo>
                    <a:lnTo>
                      <a:pt x="13920" y="3869"/>
                    </a:lnTo>
                    <a:lnTo>
                      <a:pt x="13923" y="3918"/>
                    </a:lnTo>
                    <a:lnTo>
                      <a:pt x="13927" y="3929"/>
                    </a:lnTo>
                    <a:lnTo>
                      <a:pt x="13923" y="3957"/>
                    </a:lnTo>
                    <a:lnTo>
                      <a:pt x="13935" y="3982"/>
                    </a:lnTo>
                    <a:cubicBezTo>
                      <a:pt x="13932" y="3988"/>
                      <a:pt x="13929" y="3996"/>
                      <a:pt x="13926" y="4002"/>
                    </a:cubicBezTo>
                    <a:lnTo>
                      <a:pt x="13924" y="4045"/>
                    </a:lnTo>
                    <a:lnTo>
                      <a:pt x="13944" y="4087"/>
                    </a:lnTo>
                    <a:lnTo>
                      <a:pt x="13935" y="4099"/>
                    </a:lnTo>
                    <a:lnTo>
                      <a:pt x="13947" y="4136"/>
                    </a:lnTo>
                    <a:lnTo>
                      <a:pt x="13961" y="4157"/>
                    </a:lnTo>
                    <a:lnTo>
                      <a:pt x="13980" y="4214"/>
                    </a:lnTo>
                    <a:lnTo>
                      <a:pt x="13953" y="4228"/>
                    </a:lnTo>
                    <a:lnTo>
                      <a:pt x="13954" y="4238"/>
                    </a:lnTo>
                    <a:lnTo>
                      <a:pt x="13966" y="4249"/>
                    </a:lnTo>
                    <a:lnTo>
                      <a:pt x="13977" y="4254"/>
                    </a:lnTo>
                    <a:lnTo>
                      <a:pt x="13980" y="4245"/>
                    </a:lnTo>
                    <a:lnTo>
                      <a:pt x="13989" y="4241"/>
                    </a:lnTo>
                    <a:lnTo>
                      <a:pt x="14003" y="4238"/>
                    </a:lnTo>
                    <a:lnTo>
                      <a:pt x="14018" y="4249"/>
                    </a:lnTo>
                    <a:lnTo>
                      <a:pt x="14047" y="4287"/>
                    </a:lnTo>
                    <a:lnTo>
                      <a:pt x="14057" y="4303"/>
                    </a:lnTo>
                    <a:lnTo>
                      <a:pt x="14061" y="4317"/>
                    </a:lnTo>
                    <a:lnTo>
                      <a:pt x="14018" y="4320"/>
                    </a:lnTo>
                    <a:lnTo>
                      <a:pt x="14029" y="4332"/>
                    </a:lnTo>
                    <a:lnTo>
                      <a:pt x="14034" y="4338"/>
                    </a:lnTo>
                    <a:lnTo>
                      <a:pt x="14027" y="4344"/>
                    </a:lnTo>
                    <a:lnTo>
                      <a:pt x="14047" y="4362"/>
                    </a:lnTo>
                    <a:lnTo>
                      <a:pt x="14059" y="4349"/>
                    </a:lnTo>
                    <a:lnTo>
                      <a:pt x="14077" y="4341"/>
                    </a:lnTo>
                    <a:lnTo>
                      <a:pt x="14098" y="4337"/>
                    </a:lnTo>
                    <a:lnTo>
                      <a:pt x="14121" y="4337"/>
                    </a:lnTo>
                    <a:lnTo>
                      <a:pt x="14137" y="4334"/>
                    </a:lnTo>
                    <a:lnTo>
                      <a:pt x="14149" y="4333"/>
                    </a:lnTo>
                    <a:lnTo>
                      <a:pt x="14149" y="4354"/>
                    </a:lnTo>
                    <a:lnTo>
                      <a:pt x="14123" y="4352"/>
                    </a:lnTo>
                    <a:lnTo>
                      <a:pt x="14113" y="4354"/>
                    </a:lnTo>
                    <a:lnTo>
                      <a:pt x="14107" y="4360"/>
                    </a:lnTo>
                    <a:lnTo>
                      <a:pt x="14108" y="4374"/>
                    </a:lnTo>
                    <a:lnTo>
                      <a:pt x="14128" y="4396"/>
                    </a:lnTo>
                    <a:lnTo>
                      <a:pt x="14141" y="4393"/>
                    </a:lnTo>
                    <a:lnTo>
                      <a:pt x="14159" y="4379"/>
                    </a:lnTo>
                    <a:lnTo>
                      <a:pt x="14174" y="4380"/>
                    </a:lnTo>
                    <a:lnTo>
                      <a:pt x="14259" y="4398"/>
                    </a:lnTo>
                    <a:lnTo>
                      <a:pt x="14270" y="4396"/>
                    </a:lnTo>
                    <a:lnTo>
                      <a:pt x="14278" y="4389"/>
                    </a:lnTo>
                    <a:lnTo>
                      <a:pt x="14285" y="4389"/>
                    </a:lnTo>
                    <a:lnTo>
                      <a:pt x="14292" y="4406"/>
                    </a:lnTo>
                    <a:lnTo>
                      <a:pt x="14302" y="4416"/>
                    </a:lnTo>
                    <a:lnTo>
                      <a:pt x="14317" y="4437"/>
                    </a:lnTo>
                    <a:lnTo>
                      <a:pt x="14308" y="4479"/>
                    </a:lnTo>
                    <a:lnTo>
                      <a:pt x="14309" y="4494"/>
                    </a:lnTo>
                    <a:lnTo>
                      <a:pt x="14311" y="4499"/>
                    </a:lnTo>
                    <a:lnTo>
                      <a:pt x="14315" y="4508"/>
                    </a:lnTo>
                    <a:lnTo>
                      <a:pt x="14320" y="4515"/>
                    </a:lnTo>
                    <a:lnTo>
                      <a:pt x="14334" y="4525"/>
                    </a:lnTo>
                    <a:lnTo>
                      <a:pt x="14345" y="4528"/>
                    </a:lnTo>
                    <a:lnTo>
                      <a:pt x="14359" y="4526"/>
                    </a:lnTo>
                    <a:lnTo>
                      <a:pt x="14415" y="4521"/>
                    </a:lnTo>
                    <a:lnTo>
                      <a:pt x="14419" y="4525"/>
                    </a:lnTo>
                    <a:lnTo>
                      <a:pt x="14406" y="4529"/>
                    </a:lnTo>
                    <a:lnTo>
                      <a:pt x="14388" y="4532"/>
                    </a:lnTo>
                    <a:lnTo>
                      <a:pt x="14365" y="4531"/>
                    </a:lnTo>
                    <a:lnTo>
                      <a:pt x="14345" y="4538"/>
                    </a:lnTo>
                    <a:lnTo>
                      <a:pt x="14335" y="4533"/>
                    </a:lnTo>
                    <a:lnTo>
                      <a:pt x="14320" y="4524"/>
                    </a:lnTo>
                    <a:lnTo>
                      <a:pt x="14315" y="4521"/>
                    </a:lnTo>
                    <a:lnTo>
                      <a:pt x="14309" y="4515"/>
                    </a:lnTo>
                    <a:lnTo>
                      <a:pt x="14297" y="4490"/>
                    </a:lnTo>
                    <a:lnTo>
                      <a:pt x="14295" y="4472"/>
                    </a:lnTo>
                    <a:lnTo>
                      <a:pt x="14283" y="4443"/>
                    </a:lnTo>
                    <a:lnTo>
                      <a:pt x="14268" y="4414"/>
                    </a:lnTo>
                    <a:lnTo>
                      <a:pt x="14258" y="4412"/>
                    </a:lnTo>
                    <a:lnTo>
                      <a:pt x="14250" y="4412"/>
                    </a:lnTo>
                    <a:lnTo>
                      <a:pt x="14240" y="4425"/>
                    </a:lnTo>
                    <a:lnTo>
                      <a:pt x="14232" y="4459"/>
                    </a:lnTo>
                    <a:lnTo>
                      <a:pt x="14229" y="4481"/>
                    </a:lnTo>
                    <a:lnTo>
                      <a:pt x="14244" y="4501"/>
                    </a:lnTo>
                    <a:lnTo>
                      <a:pt x="14240" y="4514"/>
                    </a:lnTo>
                    <a:cubicBezTo>
                      <a:pt x="14239" y="4516"/>
                      <a:pt x="14238" y="4518"/>
                      <a:pt x="14236" y="4520"/>
                    </a:cubicBezTo>
                    <a:lnTo>
                      <a:pt x="14217" y="4530"/>
                    </a:lnTo>
                    <a:lnTo>
                      <a:pt x="14217" y="4551"/>
                    </a:lnTo>
                    <a:lnTo>
                      <a:pt x="14202" y="4591"/>
                    </a:lnTo>
                    <a:lnTo>
                      <a:pt x="14203" y="4599"/>
                    </a:lnTo>
                    <a:lnTo>
                      <a:pt x="14150" y="4680"/>
                    </a:lnTo>
                    <a:lnTo>
                      <a:pt x="14142" y="4699"/>
                    </a:lnTo>
                    <a:lnTo>
                      <a:pt x="14128" y="4750"/>
                    </a:lnTo>
                    <a:lnTo>
                      <a:pt x="14139" y="4759"/>
                    </a:lnTo>
                    <a:lnTo>
                      <a:pt x="14149" y="4764"/>
                    </a:lnTo>
                    <a:lnTo>
                      <a:pt x="14156" y="4778"/>
                    </a:lnTo>
                    <a:lnTo>
                      <a:pt x="14166" y="4790"/>
                    </a:lnTo>
                    <a:lnTo>
                      <a:pt x="14181" y="4799"/>
                    </a:lnTo>
                    <a:lnTo>
                      <a:pt x="14194" y="4807"/>
                    </a:lnTo>
                    <a:lnTo>
                      <a:pt x="14211" y="4817"/>
                    </a:lnTo>
                    <a:lnTo>
                      <a:pt x="14227" y="4826"/>
                    </a:lnTo>
                    <a:lnTo>
                      <a:pt x="14240" y="4825"/>
                    </a:lnTo>
                    <a:lnTo>
                      <a:pt x="14249" y="4823"/>
                    </a:lnTo>
                    <a:lnTo>
                      <a:pt x="14267" y="4830"/>
                    </a:lnTo>
                    <a:lnTo>
                      <a:pt x="14284" y="4846"/>
                    </a:lnTo>
                    <a:lnTo>
                      <a:pt x="14301" y="4867"/>
                    </a:lnTo>
                    <a:lnTo>
                      <a:pt x="14311" y="4875"/>
                    </a:lnTo>
                    <a:lnTo>
                      <a:pt x="14326" y="4881"/>
                    </a:lnTo>
                    <a:lnTo>
                      <a:pt x="14356" y="4896"/>
                    </a:lnTo>
                    <a:lnTo>
                      <a:pt x="14363" y="4900"/>
                    </a:lnTo>
                    <a:lnTo>
                      <a:pt x="14393" y="4902"/>
                    </a:lnTo>
                    <a:lnTo>
                      <a:pt x="14406" y="4897"/>
                    </a:lnTo>
                    <a:lnTo>
                      <a:pt x="14418" y="4883"/>
                    </a:lnTo>
                    <a:lnTo>
                      <a:pt x="14431" y="4877"/>
                    </a:lnTo>
                    <a:lnTo>
                      <a:pt x="14454" y="4871"/>
                    </a:lnTo>
                    <a:lnTo>
                      <a:pt x="14463" y="4870"/>
                    </a:lnTo>
                    <a:lnTo>
                      <a:pt x="14469" y="4873"/>
                    </a:lnTo>
                    <a:lnTo>
                      <a:pt x="14494" y="4885"/>
                    </a:lnTo>
                    <a:lnTo>
                      <a:pt x="14502" y="4887"/>
                    </a:lnTo>
                    <a:lnTo>
                      <a:pt x="14543" y="4892"/>
                    </a:lnTo>
                    <a:lnTo>
                      <a:pt x="14552" y="4890"/>
                    </a:lnTo>
                    <a:lnTo>
                      <a:pt x="14573" y="4871"/>
                    </a:lnTo>
                    <a:lnTo>
                      <a:pt x="14587" y="4871"/>
                    </a:lnTo>
                    <a:lnTo>
                      <a:pt x="14624" y="4881"/>
                    </a:lnTo>
                    <a:lnTo>
                      <a:pt x="14632" y="4885"/>
                    </a:lnTo>
                    <a:lnTo>
                      <a:pt x="14643" y="4892"/>
                    </a:lnTo>
                    <a:lnTo>
                      <a:pt x="14653" y="4900"/>
                    </a:lnTo>
                    <a:lnTo>
                      <a:pt x="14659" y="4905"/>
                    </a:lnTo>
                    <a:lnTo>
                      <a:pt x="14666" y="4916"/>
                    </a:lnTo>
                    <a:lnTo>
                      <a:pt x="14698" y="4953"/>
                    </a:lnTo>
                    <a:lnTo>
                      <a:pt x="14728" y="4984"/>
                    </a:lnTo>
                    <a:lnTo>
                      <a:pt x="14758" y="4990"/>
                    </a:lnTo>
                    <a:lnTo>
                      <a:pt x="14811" y="5009"/>
                    </a:lnTo>
                    <a:lnTo>
                      <a:pt x="14832" y="5018"/>
                    </a:lnTo>
                    <a:lnTo>
                      <a:pt x="14861" y="5032"/>
                    </a:lnTo>
                    <a:lnTo>
                      <a:pt x="14875" y="5044"/>
                    </a:lnTo>
                    <a:lnTo>
                      <a:pt x="14883" y="5054"/>
                    </a:lnTo>
                    <a:lnTo>
                      <a:pt x="14891" y="5073"/>
                    </a:lnTo>
                    <a:lnTo>
                      <a:pt x="14889" y="5087"/>
                    </a:lnTo>
                    <a:lnTo>
                      <a:pt x="14889" y="5106"/>
                    </a:lnTo>
                    <a:lnTo>
                      <a:pt x="14901" y="5113"/>
                    </a:lnTo>
                    <a:lnTo>
                      <a:pt x="14914" y="5120"/>
                    </a:lnTo>
                    <a:lnTo>
                      <a:pt x="14923" y="5128"/>
                    </a:lnTo>
                    <a:lnTo>
                      <a:pt x="14925" y="5132"/>
                    </a:lnTo>
                    <a:lnTo>
                      <a:pt x="14922" y="5139"/>
                    </a:lnTo>
                    <a:lnTo>
                      <a:pt x="14914" y="5143"/>
                    </a:lnTo>
                    <a:lnTo>
                      <a:pt x="14902" y="5141"/>
                    </a:lnTo>
                    <a:lnTo>
                      <a:pt x="14886" y="5136"/>
                    </a:lnTo>
                    <a:lnTo>
                      <a:pt x="14875" y="5123"/>
                    </a:lnTo>
                    <a:lnTo>
                      <a:pt x="14858" y="5095"/>
                    </a:lnTo>
                    <a:lnTo>
                      <a:pt x="14828" y="5064"/>
                    </a:lnTo>
                    <a:lnTo>
                      <a:pt x="14807" y="5047"/>
                    </a:lnTo>
                    <a:lnTo>
                      <a:pt x="14782" y="5031"/>
                    </a:lnTo>
                    <a:lnTo>
                      <a:pt x="14765" y="5021"/>
                    </a:lnTo>
                    <a:lnTo>
                      <a:pt x="14748" y="5020"/>
                    </a:lnTo>
                    <a:lnTo>
                      <a:pt x="14746" y="5029"/>
                    </a:lnTo>
                    <a:lnTo>
                      <a:pt x="14751" y="5044"/>
                    </a:lnTo>
                    <a:lnTo>
                      <a:pt x="14785" y="5081"/>
                    </a:lnTo>
                    <a:lnTo>
                      <a:pt x="14807" y="5112"/>
                    </a:lnTo>
                    <a:lnTo>
                      <a:pt x="14817" y="5122"/>
                    </a:lnTo>
                    <a:lnTo>
                      <a:pt x="14828" y="5130"/>
                    </a:lnTo>
                    <a:lnTo>
                      <a:pt x="14834" y="5136"/>
                    </a:lnTo>
                    <a:lnTo>
                      <a:pt x="14810" y="5121"/>
                    </a:lnTo>
                    <a:lnTo>
                      <a:pt x="14792" y="5109"/>
                    </a:lnTo>
                    <a:lnTo>
                      <a:pt x="14775" y="5088"/>
                    </a:lnTo>
                    <a:lnTo>
                      <a:pt x="14758" y="5070"/>
                    </a:lnTo>
                    <a:lnTo>
                      <a:pt x="14743" y="5060"/>
                    </a:lnTo>
                    <a:lnTo>
                      <a:pt x="14716" y="5048"/>
                    </a:lnTo>
                    <a:lnTo>
                      <a:pt x="14705" y="5038"/>
                    </a:lnTo>
                    <a:lnTo>
                      <a:pt x="14698" y="5032"/>
                    </a:lnTo>
                    <a:lnTo>
                      <a:pt x="14667" y="5005"/>
                    </a:lnTo>
                    <a:lnTo>
                      <a:pt x="14667" y="4991"/>
                    </a:lnTo>
                    <a:lnTo>
                      <a:pt x="14656" y="4951"/>
                    </a:lnTo>
                    <a:lnTo>
                      <a:pt x="14651" y="4943"/>
                    </a:lnTo>
                    <a:lnTo>
                      <a:pt x="14634" y="4920"/>
                    </a:lnTo>
                    <a:lnTo>
                      <a:pt x="14628" y="4912"/>
                    </a:lnTo>
                    <a:lnTo>
                      <a:pt x="14617" y="4899"/>
                    </a:lnTo>
                    <a:lnTo>
                      <a:pt x="14601" y="4898"/>
                    </a:lnTo>
                    <a:lnTo>
                      <a:pt x="14591" y="4900"/>
                    </a:lnTo>
                    <a:lnTo>
                      <a:pt x="14580" y="4910"/>
                    </a:lnTo>
                    <a:lnTo>
                      <a:pt x="14574" y="4921"/>
                    </a:lnTo>
                    <a:lnTo>
                      <a:pt x="14568" y="4952"/>
                    </a:lnTo>
                    <a:lnTo>
                      <a:pt x="14551" y="4972"/>
                    </a:lnTo>
                    <a:lnTo>
                      <a:pt x="14539" y="4976"/>
                    </a:lnTo>
                    <a:lnTo>
                      <a:pt x="14471" y="4976"/>
                    </a:lnTo>
                    <a:lnTo>
                      <a:pt x="14451" y="4965"/>
                    </a:lnTo>
                    <a:lnTo>
                      <a:pt x="14442" y="4962"/>
                    </a:lnTo>
                    <a:lnTo>
                      <a:pt x="14438" y="4964"/>
                    </a:lnTo>
                    <a:lnTo>
                      <a:pt x="14419" y="4967"/>
                    </a:lnTo>
                    <a:lnTo>
                      <a:pt x="14385" y="4982"/>
                    </a:lnTo>
                    <a:lnTo>
                      <a:pt x="14333" y="4983"/>
                    </a:lnTo>
                    <a:lnTo>
                      <a:pt x="14294" y="5025"/>
                    </a:lnTo>
                    <a:lnTo>
                      <a:pt x="14288" y="5041"/>
                    </a:lnTo>
                    <a:lnTo>
                      <a:pt x="14288" y="5060"/>
                    </a:lnTo>
                    <a:lnTo>
                      <a:pt x="14298" y="5087"/>
                    </a:lnTo>
                    <a:lnTo>
                      <a:pt x="14299" y="5096"/>
                    </a:lnTo>
                    <a:lnTo>
                      <a:pt x="14295" y="5105"/>
                    </a:lnTo>
                    <a:lnTo>
                      <a:pt x="14301" y="5112"/>
                    </a:lnTo>
                    <a:lnTo>
                      <a:pt x="14310" y="5121"/>
                    </a:lnTo>
                    <a:lnTo>
                      <a:pt x="14320" y="5123"/>
                    </a:lnTo>
                    <a:lnTo>
                      <a:pt x="14322" y="5103"/>
                    </a:lnTo>
                    <a:lnTo>
                      <a:pt x="14336" y="5095"/>
                    </a:lnTo>
                    <a:lnTo>
                      <a:pt x="14351" y="5097"/>
                    </a:lnTo>
                    <a:lnTo>
                      <a:pt x="14373" y="5106"/>
                    </a:lnTo>
                    <a:lnTo>
                      <a:pt x="14380" y="5116"/>
                    </a:lnTo>
                    <a:lnTo>
                      <a:pt x="14378" y="5146"/>
                    </a:lnTo>
                    <a:lnTo>
                      <a:pt x="14367" y="5156"/>
                    </a:lnTo>
                    <a:lnTo>
                      <a:pt x="14315" y="5154"/>
                    </a:lnTo>
                    <a:lnTo>
                      <a:pt x="14302" y="5159"/>
                    </a:lnTo>
                    <a:lnTo>
                      <a:pt x="14288" y="5184"/>
                    </a:lnTo>
                    <a:lnTo>
                      <a:pt x="14291" y="5211"/>
                    </a:lnTo>
                    <a:lnTo>
                      <a:pt x="14291" y="5217"/>
                    </a:lnTo>
                    <a:lnTo>
                      <a:pt x="14309" y="5227"/>
                    </a:lnTo>
                    <a:lnTo>
                      <a:pt x="14342" y="5246"/>
                    </a:lnTo>
                    <a:lnTo>
                      <a:pt x="14363" y="5255"/>
                    </a:lnTo>
                    <a:lnTo>
                      <a:pt x="14376" y="5256"/>
                    </a:lnTo>
                    <a:lnTo>
                      <a:pt x="14415" y="5252"/>
                    </a:lnTo>
                    <a:lnTo>
                      <a:pt x="14433" y="5246"/>
                    </a:lnTo>
                    <a:lnTo>
                      <a:pt x="14467" y="5243"/>
                    </a:lnTo>
                    <a:lnTo>
                      <a:pt x="14478" y="5233"/>
                    </a:lnTo>
                    <a:lnTo>
                      <a:pt x="14482" y="5220"/>
                    </a:lnTo>
                    <a:lnTo>
                      <a:pt x="14506" y="5214"/>
                    </a:lnTo>
                    <a:lnTo>
                      <a:pt x="14548" y="5233"/>
                    </a:lnTo>
                    <a:lnTo>
                      <a:pt x="14564" y="5237"/>
                    </a:lnTo>
                    <a:lnTo>
                      <a:pt x="14574" y="5237"/>
                    </a:lnTo>
                    <a:lnTo>
                      <a:pt x="14583" y="5233"/>
                    </a:lnTo>
                    <a:lnTo>
                      <a:pt x="14587" y="5229"/>
                    </a:lnTo>
                    <a:lnTo>
                      <a:pt x="14586" y="5221"/>
                    </a:lnTo>
                    <a:lnTo>
                      <a:pt x="14593" y="5211"/>
                    </a:lnTo>
                    <a:lnTo>
                      <a:pt x="14600" y="5222"/>
                    </a:lnTo>
                    <a:lnTo>
                      <a:pt x="14600" y="5228"/>
                    </a:lnTo>
                    <a:lnTo>
                      <a:pt x="14587" y="5253"/>
                    </a:lnTo>
                    <a:lnTo>
                      <a:pt x="14574" y="5260"/>
                    </a:lnTo>
                    <a:lnTo>
                      <a:pt x="14554" y="5264"/>
                    </a:lnTo>
                    <a:lnTo>
                      <a:pt x="14499" y="5260"/>
                    </a:lnTo>
                    <a:lnTo>
                      <a:pt x="14471" y="5287"/>
                    </a:lnTo>
                    <a:lnTo>
                      <a:pt x="14478" y="5299"/>
                    </a:lnTo>
                    <a:lnTo>
                      <a:pt x="14456" y="5297"/>
                    </a:lnTo>
                    <a:lnTo>
                      <a:pt x="14426" y="5325"/>
                    </a:lnTo>
                    <a:lnTo>
                      <a:pt x="14400" y="5335"/>
                    </a:lnTo>
                    <a:lnTo>
                      <a:pt x="14369" y="5342"/>
                    </a:lnTo>
                    <a:lnTo>
                      <a:pt x="14360" y="5338"/>
                    </a:lnTo>
                    <a:lnTo>
                      <a:pt x="14349" y="5330"/>
                    </a:lnTo>
                    <a:lnTo>
                      <a:pt x="14344" y="5314"/>
                    </a:lnTo>
                    <a:lnTo>
                      <a:pt x="14338" y="5305"/>
                    </a:lnTo>
                    <a:lnTo>
                      <a:pt x="14317" y="5284"/>
                    </a:lnTo>
                    <a:lnTo>
                      <a:pt x="14276" y="5270"/>
                    </a:lnTo>
                    <a:lnTo>
                      <a:pt x="14249" y="5245"/>
                    </a:lnTo>
                    <a:lnTo>
                      <a:pt x="14249" y="5235"/>
                    </a:lnTo>
                    <a:lnTo>
                      <a:pt x="14220" y="5198"/>
                    </a:lnTo>
                    <a:lnTo>
                      <a:pt x="14213" y="5184"/>
                    </a:lnTo>
                    <a:lnTo>
                      <a:pt x="14210" y="5178"/>
                    </a:lnTo>
                    <a:lnTo>
                      <a:pt x="14204" y="5169"/>
                    </a:lnTo>
                    <a:lnTo>
                      <a:pt x="14191" y="5163"/>
                    </a:lnTo>
                    <a:lnTo>
                      <a:pt x="14183" y="5159"/>
                    </a:lnTo>
                    <a:lnTo>
                      <a:pt x="14166" y="5150"/>
                    </a:lnTo>
                    <a:lnTo>
                      <a:pt x="14156" y="5141"/>
                    </a:lnTo>
                    <a:cubicBezTo>
                      <a:pt x="14151" y="5137"/>
                      <a:pt x="14147" y="5133"/>
                      <a:pt x="14142" y="5129"/>
                    </a:cubicBezTo>
                    <a:lnTo>
                      <a:pt x="14117" y="5118"/>
                    </a:lnTo>
                    <a:lnTo>
                      <a:pt x="14090" y="5105"/>
                    </a:lnTo>
                    <a:lnTo>
                      <a:pt x="14070" y="5105"/>
                    </a:lnTo>
                    <a:lnTo>
                      <a:pt x="14061" y="5114"/>
                    </a:lnTo>
                    <a:lnTo>
                      <a:pt x="14061" y="5120"/>
                    </a:lnTo>
                    <a:lnTo>
                      <a:pt x="14063" y="5128"/>
                    </a:lnTo>
                    <a:lnTo>
                      <a:pt x="14088" y="5140"/>
                    </a:lnTo>
                    <a:lnTo>
                      <a:pt x="14110" y="5149"/>
                    </a:lnTo>
                    <a:lnTo>
                      <a:pt x="14126" y="5159"/>
                    </a:lnTo>
                    <a:lnTo>
                      <a:pt x="14152" y="5178"/>
                    </a:lnTo>
                    <a:lnTo>
                      <a:pt x="14183" y="5204"/>
                    </a:lnTo>
                    <a:lnTo>
                      <a:pt x="14193" y="5216"/>
                    </a:lnTo>
                    <a:lnTo>
                      <a:pt x="14201" y="5228"/>
                    </a:lnTo>
                    <a:lnTo>
                      <a:pt x="14206" y="5248"/>
                    </a:lnTo>
                    <a:lnTo>
                      <a:pt x="14208" y="5275"/>
                    </a:lnTo>
                    <a:lnTo>
                      <a:pt x="14208" y="5290"/>
                    </a:lnTo>
                    <a:lnTo>
                      <a:pt x="14199" y="5314"/>
                    </a:lnTo>
                    <a:lnTo>
                      <a:pt x="14200" y="5338"/>
                    </a:lnTo>
                    <a:lnTo>
                      <a:pt x="14247" y="5431"/>
                    </a:lnTo>
                    <a:lnTo>
                      <a:pt x="14261" y="5438"/>
                    </a:lnTo>
                    <a:lnTo>
                      <a:pt x="14283" y="5439"/>
                    </a:lnTo>
                    <a:lnTo>
                      <a:pt x="14300" y="5441"/>
                    </a:lnTo>
                    <a:lnTo>
                      <a:pt x="14311" y="5446"/>
                    </a:lnTo>
                    <a:lnTo>
                      <a:pt x="14346" y="5464"/>
                    </a:lnTo>
                    <a:lnTo>
                      <a:pt x="14449" y="5503"/>
                    </a:lnTo>
                    <a:lnTo>
                      <a:pt x="14463" y="5514"/>
                    </a:lnTo>
                    <a:lnTo>
                      <a:pt x="14481" y="5543"/>
                    </a:lnTo>
                    <a:lnTo>
                      <a:pt x="14499" y="5584"/>
                    </a:lnTo>
                    <a:lnTo>
                      <a:pt x="14512" y="5606"/>
                    </a:lnTo>
                    <a:lnTo>
                      <a:pt x="14565" y="5680"/>
                    </a:lnTo>
                    <a:lnTo>
                      <a:pt x="14580" y="5696"/>
                    </a:lnTo>
                    <a:lnTo>
                      <a:pt x="14601" y="5705"/>
                    </a:lnTo>
                    <a:lnTo>
                      <a:pt x="14629" y="5715"/>
                    </a:lnTo>
                    <a:lnTo>
                      <a:pt x="14648" y="5727"/>
                    </a:lnTo>
                    <a:lnTo>
                      <a:pt x="14679" y="5768"/>
                    </a:lnTo>
                    <a:lnTo>
                      <a:pt x="14692" y="5774"/>
                    </a:lnTo>
                    <a:lnTo>
                      <a:pt x="14704" y="5772"/>
                    </a:lnTo>
                    <a:lnTo>
                      <a:pt x="14718" y="5747"/>
                    </a:lnTo>
                    <a:lnTo>
                      <a:pt x="14750" y="5732"/>
                    </a:lnTo>
                    <a:lnTo>
                      <a:pt x="14757" y="5715"/>
                    </a:lnTo>
                    <a:lnTo>
                      <a:pt x="14753" y="5676"/>
                    </a:lnTo>
                    <a:lnTo>
                      <a:pt x="14758" y="5667"/>
                    </a:lnTo>
                    <a:lnTo>
                      <a:pt x="14782" y="5646"/>
                    </a:lnTo>
                    <a:lnTo>
                      <a:pt x="14834" y="5631"/>
                    </a:lnTo>
                    <a:lnTo>
                      <a:pt x="14895" y="5618"/>
                    </a:lnTo>
                    <a:lnTo>
                      <a:pt x="14910" y="5619"/>
                    </a:lnTo>
                    <a:lnTo>
                      <a:pt x="14919" y="5610"/>
                    </a:lnTo>
                    <a:lnTo>
                      <a:pt x="14973" y="5645"/>
                    </a:lnTo>
                    <a:lnTo>
                      <a:pt x="15005" y="5660"/>
                    </a:lnTo>
                    <a:lnTo>
                      <a:pt x="15027" y="5674"/>
                    </a:lnTo>
                    <a:lnTo>
                      <a:pt x="15049" y="5690"/>
                    </a:lnTo>
                    <a:lnTo>
                      <a:pt x="15047" y="5701"/>
                    </a:lnTo>
                    <a:lnTo>
                      <a:pt x="15044" y="5709"/>
                    </a:lnTo>
                    <a:lnTo>
                      <a:pt x="15045" y="5719"/>
                    </a:lnTo>
                    <a:lnTo>
                      <a:pt x="15071" y="5754"/>
                    </a:lnTo>
                    <a:lnTo>
                      <a:pt x="15087" y="5770"/>
                    </a:lnTo>
                    <a:lnTo>
                      <a:pt x="15117" y="5791"/>
                    </a:lnTo>
                    <a:lnTo>
                      <a:pt x="15158" y="5769"/>
                    </a:lnTo>
                    <a:lnTo>
                      <a:pt x="15183" y="5752"/>
                    </a:lnTo>
                    <a:lnTo>
                      <a:pt x="15198" y="5738"/>
                    </a:lnTo>
                    <a:lnTo>
                      <a:pt x="15203" y="5737"/>
                    </a:lnTo>
                    <a:lnTo>
                      <a:pt x="15209" y="5738"/>
                    </a:lnTo>
                    <a:lnTo>
                      <a:pt x="15195" y="5760"/>
                    </a:lnTo>
                    <a:lnTo>
                      <a:pt x="15169" y="5797"/>
                    </a:lnTo>
                    <a:lnTo>
                      <a:pt x="15157" y="5808"/>
                    </a:lnTo>
                    <a:lnTo>
                      <a:pt x="15149" y="5811"/>
                    </a:lnTo>
                    <a:lnTo>
                      <a:pt x="15135" y="5808"/>
                    </a:lnTo>
                    <a:lnTo>
                      <a:pt x="15117" y="5810"/>
                    </a:lnTo>
                    <a:lnTo>
                      <a:pt x="15107" y="5808"/>
                    </a:lnTo>
                    <a:lnTo>
                      <a:pt x="15092" y="5810"/>
                    </a:lnTo>
                    <a:lnTo>
                      <a:pt x="15068" y="5781"/>
                    </a:lnTo>
                    <a:lnTo>
                      <a:pt x="15004" y="5722"/>
                    </a:lnTo>
                    <a:lnTo>
                      <a:pt x="14976" y="5699"/>
                    </a:lnTo>
                    <a:lnTo>
                      <a:pt x="14948" y="5686"/>
                    </a:lnTo>
                    <a:lnTo>
                      <a:pt x="14898" y="5679"/>
                    </a:lnTo>
                    <a:lnTo>
                      <a:pt x="14871" y="5667"/>
                    </a:lnTo>
                    <a:lnTo>
                      <a:pt x="14850" y="5662"/>
                    </a:lnTo>
                    <a:lnTo>
                      <a:pt x="14841" y="5668"/>
                    </a:lnTo>
                    <a:lnTo>
                      <a:pt x="14833" y="5682"/>
                    </a:lnTo>
                    <a:lnTo>
                      <a:pt x="14821" y="5721"/>
                    </a:lnTo>
                    <a:lnTo>
                      <a:pt x="14805" y="5752"/>
                    </a:lnTo>
                    <a:lnTo>
                      <a:pt x="14796" y="5799"/>
                    </a:lnTo>
                    <a:lnTo>
                      <a:pt x="14807" y="5819"/>
                    </a:lnTo>
                    <a:lnTo>
                      <a:pt x="14843" y="5863"/>
                    </a:lnTo>
                    <a:lnTo>
                      <a:pt x="14870" y="5875"/>
                    </a:lnTo>
                    <a:lnTo>
                      <a:pt x="14890" y="5882"/>
                    </a:lnTo>
                    <a:lnTo>
                      <a:pt x="14920" y="5900"/>
                    </a:lnTo>
                    <a:lnTo>
                      <a:pt x="14936" y="5912"/>
                    </a:lnTo>
                    <a:lnTo>
                      <a:pt x="14951" y="5925"/>
                    </a:lnTo>
                    <a:lnTo>
                      <a:pt x="14972" y="5948"/>
                    </a:lnTo>
                    <a:lnTo>
                      <a:pt x="14979" y="5964"/>
                    </a:lnTo>
                    <a:lnTo>
                      <a:pt x="14994" y="6042"/>
                    </a:lnTo>
                    <a:lnTo>
                      <a:pt x="15003" y="6061"/>
                    </a:lnTo>
                    <a:lnTo>
                      <a:pt x="15036" y="6106"/>
                    </a:lnTo>
                    <a:lnTo>
                      <a:pt x="15046" y="6125"/>
                    </a:lnTo>
                    <a:lnTo>
                      <a:pt x="15052" y="6162"/>
                    </a:lnTo>
                    <a:lnTo>
                      <a:pt x="15051" y="6181"/>
                    </a:lnTo>
                    <a:lnTo>
                      <a:pt x="15037" y="6273"/>
                    </a:lnTo>
                    <a:lnTo>
                      <a:pt x="15043" y="6283"/>
                    </a:lnTo>
                    <a:lnTo>
                      <a:pt x="15067" y="6316"/>
                    </a:lnTo>
                    <a:lnTo>
                      <a:pt x="15065" y="6343"/>
                    </a:lnTo>
                    <a:lnTo>
                      <a:pt x="15056" y="6352"/>
                    </a:lnTo>
                    <a:lnTo>
                      <a:pt x="15022" y="6357"/>
                    </a:lnTo>
                    <a:lnTo>
                      <a:pt x="15006" y="6365"/>
                    </a:lnTo>
                    <a:lnTo>
                      <a:pt x="14992" y="6375"/>
                    </a:lnTo>
                    <a:lnTo>
                      <a:pt x="14948" y="6423"/>
                    </a:lnTo>
                    <a:lnTo>
                      <a:pt x="14917" y="6433"/>
                    </a:lnTo>
                    <a:lnTo>
                      <a:pt x="14888" y="6434"/>
                    </a:lnTo>
                    <a:lnTo>
                      <a:pt x="14866" y="6445"/>
                    </a:lnTo>
                    <a:lnTo>
                      <a:pt x="14843" y="6446"/>
                    </a:lnTo>
                    <a:lnTo>
                      <a:pt x="14830" y="6437"/>
                    </a:lnTo>
                    <a:lnTo>
                      <a:pt x="14814" y="6426"/>
                    </a:lnTo>
                    <a:lnTo>
                      <a:pt x="14805" y="6421"/>
                    </a:lnTo>
                    <a:lnTo>
                      <a:pt x="14800" y="6419"/>
                    </a:lnTo>
                    <a:lnTo>
                      <a:pt x="14800" y="6411"/>
                    </a:lnTo>
                    <a:lnTo>
                      <a:pt x="14806" y="6402"/>
                    </a:lnTo>
                    <a:lnTo>
                      <a:pt x="14841" y="6376"/>
                    </a:lnTo>
                    <a:lnTo>
                      <a:pt x="14844" y="6364"/>
                    </a:lnTo>
                    <a:lnTo>
                      <a:pt x="14850" y="6363"/>
                    </a:lnTo>
                    <a:lnTo>
                      <a:pt x="14871" y="6368"/>
                    </a:lnTo>
                    <a:lnTo>
                      <a:pt x="14893" y="6369"/>
                    </a:lnTo>
                    <a:lnTo>
                      <a:pt x="14900" y="6359"/>
                    </a:lnTo>
                    <a:lnTo>
                      <a:pt x="14900" y="6342"/>
                    </a:lnTo>
                    <a:cubicBezTo>
                      <a:pt x="14901" y="6341"/>
                      <a:pt x="14902" y="6340"/>
                      <a:pt x="14903" y="6339"/>
                    </a:cubicBezTo>
                    <a:lnTo>
                      <a:pt x="14908" y="6337"/>
                    </a:lnTo>
                    <a:lnTo>
                      <a:pt x="14907" y="6351"/>
                    </a:lnTo>
                    <a:lnTo>
                      <a:pt x="14905" y="6363"/>
                    </a:lnTo>
                    <a:lnTo>
                      <a:pt x="14905" y="6369"/>
                    </a:lnTo>
                    <a:lnTo>
                      <a:pt x="14911" y="6378"/>
                    </a:lnTo>
                    <a:lnTo>
                      <a:pt x="14930" y="6377"/>
                    </a:lnTo>
                    <a:lnTo>
                      <a:pt x="14944" y="6373"/>
                    </a:lnTo>
                    <a:lnTo>
                      <a:pt x="14953" y="6357"/>
                    </a:lnTo>
                    <a:lnTo>
                      <a:pt x="14952" y="6341"/>
                    </a:lnTo>
                    <a:lnTo>
                      <a:pt x="14955" y="6312"/>
                    </a:lnTo>
                    <a:lnTo>
                      <a:pt x="14967" y="6302"/>
                    </a:lnTo>
                    <a:lnTo>
                      <a:pt x="14956" y="6288"/>
                    </a:lnTo>
                    <a:lnTo>
                      <a:pt x="14932" y="6274"/>
                    </a:lnTo>
                    <a:lnTo>
                      <a:pt x="14914" y="6264"/>
                    </a:lnTo>
                    <a:lnTo>
                      <a:pt x="14935" y="6252"/>
                    </a:lnTo>
                    <a:lnTo>
                      <a:pt x="14934" y="6231"/>
                    </a:lnTo>
                    <a:lnTo>
                      <a:pt x="14885" y="6095"/>
                    </a:lnTo>
                    <a:lnTo>
                      <a:pt x="14886" y="6058"/>
                    </a:lnTo>
                    <a:lnTo>
                      <a:pt x="14881" y="6040"/>
                    </a:lnTo>
                    <a:lnTo>
                      <a:pt x="14870" y="6020"/>
                    </a:lnTo>
                    <a:lnTo>
                      <a:pt x="14854" y="6001"/>
                    </a:lnTo>
                    <a:lnTo>
                      <a:pt x="14832" y="5983"/>
                    </a:lnTo>
                    <a:lnTo>
                      <a:pt x="14818" y="5968"/>
                    </a:lnTo>
                    <a:lnTo>
                      <a:pt x="14805" y="5943"/>
                    </a:lnTo>
                    <a:lnTo>
                      <a:pt x="14793" y="5910"/>
                    </a:lnTo>
                    <a:lnTo>
                      <a:pt x="14791" y="5895"/>
                    </a:lnTo>
                    <a:lnTo>
                      <a:pt x="14782" y="5888"/>
                    </a:lnTo>
                    <a:lnTo>
                      <a:pt x="14773" y="5882"/>
                    </a:lnTo>
                    <a:lnTo>
                      <a:pt x="14733" y="5880"/>
                    </a:lnTo>
                    <a:lnTo>
                      <a:pt x="14694" y="5881"/>
                    </a:lnTo>
                    <a:lnTo>
                      <a:pt x="14678" y="5878"/>
                    </a:lnTo>
                    <a:lnTo>
                      <a:pt x="14657" y="5868"/>
                    </a:lnTo>
                    <a:lnTo>
                      <a:pt x="14635" y="5852"/>
                    </a:lnTo>
                    <a:cubicBezTo>
                      <a:pt x="14631" y="5848"/>
                      <a:pt x="14627" y="5843"/>
                      <a:pt x="14623" y="5839"/>
                    </a:cubicBezTo>
                    <a:lnTo>
                      <a:pt x="14586" y="5801"/>
                    </a:lnTo>
                    <a:lnTo>
                      <a:pt x="14571" y="5781"/>
                    </a:lnTo>
                    <a:lnTo>
                      <a:pt x="14517" y="5729"/>
                    </a:lnTo>
                    <a:lnTo>
                      <a:pt x="14448" y="5670"/>
                    </a:lnTo>
                    <a:lnTo>
                      <a:pt x="14427" y="5656"/>
                    </a:lnTo>
                    <a:lnTo>
                      <a:pt x="14419" y="5639"/>
                    </a:lnTo>
                    <a:lnTo>
                      <a:pt x="14413" y="5625"/>
                    </a:lnTo>
                    <a:lnTo>
                      <a:pt x="14406" y="5614"/>
                    </a:lnTo>
                    <a:lnTo>
                      <a:pt x="14343" y="5552"/>
                    </a:lnTo>
                    <a:lnTo>
                      <a:pt x="14317" y="5529"/>
                    </a:lnTo>
                    <a:lnTo>
                      <a:pt x="14277" y="5503"/>
                    </a:lnTo>
                    <a:lnTo>
                      <a:pt x="14225" y="5501"/>
                    </a:lnTo>
                    <a:lnTo>
                      <a:pt x="14188" y="5484"/>
                    </a:lnTo>
                    <a:lnTo>
                      <a:pt x="14179" y="5474"/>
                    </a:lnTo>
                    <a:lnTo>
                      <a:pt x="14174" y="5467"/>
                    </a:lnTo>
                    <a:lnTo>
                      <a:pt x="14173" y="5447"/>
                    </a:lnTo>
                    <a:lnTo>
                      <a:pt x="14164" y="5426"/>
                    </a:lnTo>
                    <a:lnTo>
                      <a:pt x="14145" y="5400"/>
                    </a:lnTo>
                    <a:lnTo>
                      <a:pt x="14119" y="5359"/>
                    </a:lnTo>
                    <a:lnTo>
                      <a:pt x="14109" y="5346"/>
                    </a:lnTo>
                    <a:lnTo>
                      <a:pt x="14066" y="5295"/>
                    </a:lnTo>
                    <a:lnTo>
                      <a:pt x="14041" y="5270"/>
                    </a:lnTo>
                    <a:lnTo>
                      <a:pt x="14002" y="5234"/>
                    </a:lnTo>
                    <a:lnTo>
                      <a:pt x="13984" y="5233"/>
                    </a:lnTo>
                    <a:lnTo>
                      <a:pt x="13968" y="5233"/>
                    </a:lnTo>
                    <a:lnTo>
                      <a:pt x="13945" y="5242"/>
                    </a:lnTo>
                    <a:lnTo>
                      <a:pt x="13939" y="5250"/>
                    </a:lnTo>
                    <a:lnTo>
                      <a:pt x="13909" y="5249"/>
                    </a:lnTo>
                    <a:lnTo>
                      <a:pt x="13902" y="5252"/>
                    </a:lnTo>
                    <a:lnTo>
                      <a:pt x="13868" y="5291"/>
                    </a:lnTo>
                    <a:lnTo>
                      <a:pt x="13844" y="5309"/>
                    </a:lnTo>
                    <a:lnTo>
                      <a:pt x="13834" y="5324"/>
                    </a:lnTo>
                    <a:lnTo>
                      <a:pt x="13827" y="5330"/>
                    </a:lnTo>
                    <a:lnTo>
                      <a:pt x="13821" y="5332"/>
                    </a:lnTo>
                    <a:lnTo>
                      <a:pt x="13815" y="5325"/>
                    </a:lnTo>
                    <a:lnTo>
                      <a:pt x="13813" y="5318"/>
                    </a:lnTo>
                    <a:lnTo>
                      <a:pt x="13808" y="5315"/>
                    </a:lnTo>
                    <a:lnTo>
                      <a:pt x="13804" y="5318"/>
                    </a:lnTo>
                    <a:lnTo>
                      <a:pt x="13798" y="5332"/>
                    </a:lnTo>
                    <a:lnTo>
                      <a:pt x="13834" y="5396"/>
                    </a:lnTo>
                    <a:lnTo>
                      <a:pt x="13874" y="5454"/>
                    </a:lnTo>
                    <a:lnTo>
                      <a:pt x="13930" y="5531"/>
                    </a:lnTo>
                    <a:lnTo>
                      <a:pt x="13951" y="5565"/>
                    </a:lnTo>
                    <a:lnTo>
                      <a:pt x="13971" y="5604"/>
                    </a:lnTo>
                    <a:lnTo>
                      <a:pt x="13978" y="5641"/>
                    </a:lnTo>
                    <a:lnTo>
                      <a:pt x="13980" y="5683"/>
                    </a:lnTo>
                    <a:lnTo>
                      <a:pt x="13976" y="5706"/>
                    </a:lnTo>
                    <a:lnTo>
                      <a:pt x="13968" y="5733"/>
                    </a:lnTo>
                    <a:lnTo>
                      <a:pt x="13984" y="5764"/>
                    </a:lnTo>
                    <a:lnTo>
                      <a:pt x="13987" y="5781"/>
                    </a:lnTo>
                    <a:lnTo>
                      <a:pt x="13996" y="5786"/>
                    </a:lnTo>
                    <a:lnTo>
                      <a:pt x="14001" y="5775"/>
                    </a:lnTo>
                    <a:lnTo>
                      <a:pt x="14013" y="5797"/>
                    </a:lnTo>
                    <a:lnTo>
                      <a:pt x="14018" y="5812"/>
                    </a:lnTo>
                    <a:lnTo>
                      <a:pt x="14025" y="5818"/>
                    </a:lnTo>
                    <a:lnTo>
                      <a:pt x="14034" y="5825"/>
                    </a:lnTo>
                    <a:lnTo>
                      <a:pt x="14044" y="5824"/>
                    </a:lnTo>
                    <a:lnTo>
                      <a:pt x="14055" y="5803"/>
                    </a:lnTo>
                    <a:lnTo>
                      <a:pt x="14065" y="5807"/>
                    </a:lnTo>
                    <a:lnTo>
                      <a:pt x="14079" y="5814"/>
                    </a:lnTo>
                    <a:lnTo>
                      <a:pt x="14116" y="5859"/>
                    </a:lnTo>
                    <a:lnTo>
                      <a:pt x="14145" y="5899"/>
                    </a:lnTo>
                    <a:lnTo>
                      <a:pt x="14156" y="5913"/>
                    </a:lnTo>
                    <a:lnTo>
                      <a:pt x="14167" y="5919"/>
                    </a:lnTo>
                    <a:lnTo>
                      <a:pt x="14179" y="5929"/>
                    </a:lnTo>
                    <a:lnTo>
                      <a:pt x="14186" y="5947"/>
                    </a:lnTo>
                    <a:lnTo>
                      <a:pt x="14186" y="5955"/>
                    </a:lnTo>
                    <a:lnTo>
                      <a:pt x="14177" y="5960"/>
                    </a:lnTo>
                    <a:lnTo>
                      <a:pt x="14199" y="5995"/>
                    </a:lnTo>
                    <a:lnTo>
                      <a:pt x="14214" y="6014"/>
                    </a:lnTo>
                    <a:cubicBezTo>
                      <a:pt x="14218" y="6019"/>
                      <a:pt x="14222" y="6023"/>
                      <a:pt x="14227" y="6028"/>
                    </a:cubicBezTo>
                    <a:lnTo>
                      <a:pt x="14236" y="6036"/>
                    </a:lnTo>
                    <a:lnTo>
                      <a:pt x="14249" y="6043"/>
                    </a:lnTo>
                    <a:lnTo>
                      <a:pt x="14244" y="6034"/>
                    </a:lnTo>
                    <a:lnTo>
                      <a:pt x="14236" y="6022"/>
                    </a:lnTo>
                    <a:lnTo>
                      <a:pt x="14236" y="6010"/>
                    </a:lnTo>
                    <a:lnTo>
                      <a:pt x="14285" y="6004"/>
                    </a:lnTo>
                    <a:lnTo>
                      <a:pt x="14302" y="6006"/>
                    </a:lnTo>
                    <a:lnTo>
                      <a:pt x="14324" y="6005"/>
                    </a:lnTo>
                    <a:lnTo>
                      <a:pt x="14337" y="6012"/>
                    </a:lnTo>
                    <a:lnTo>
                      <a:pt x="14369" y="6042"/>
                    </a:lnTo>
                    <a:lnTo>
                      <a:pt x="14410" y="6060"/>
                    </a:lnTo>
                    <a:lnTo>
                      <a:pt x="14436" y="6069"/>
                    </a:lnTo>
                    <a:lnTo>
                      <a:pt x="14449" y="6070"/>
                    </a:lnTo>
                    <a:lnTo>
                      <a:pt x="14456" y="6067"/>
                    </a:lnTo>
                    <a:lnTo>
                      <a:pt x="14460" y="6052"/>
                    </a:lnTo>
                    <a:lnTo>
                      <a:pt x="14472" y="6042"/>
                    </a:lnTo>
                    <a:lnTo>
                      <a:pt x="14487" y="6071"/>
                    </a:lnTo>
                    <a:lnTo>
                      <a:pt x="14516" y="6124"/>
                    </a:lnTo>
                    <a:lnTo>
                      <a:pt x="14531" y="6178"/>
                    </a:lnTo>
                    <a:lnTo>
                      <a:pt x="14528" y="6190"/>
                    </a:lnTo>
                    <a:lnTo>
                      <a:pt x="14502" y="6185"/>
                    </a:lnTo>
                    <a:lnTo>
                      <a:pt x="14460" y="6186"/>
                    </a:lnTo>
                    <a:lnTo>
                      <a:pt x="14445" y="6180"/>
                    </a:lnTo>
                    <a:lnTo>
                      <a:pt x="14388" y="6172"/>
                    </a:lnTo>
                    <a:lnTo>
                      <a:pt x="14361" y="6158"/>
                    </a:lnTo>
                    <a:lnTo>
                      <a:pt x="14344" y="6167"/>
                    </a:lnTo>
                    <a:lnTo>
                      <a:pt x="14315" y="6173"/>
                    </a:lnTo>
                    <a:lnTo>
                      <a:pt x="14282" y="6172"/>
                    </a:lnTo>
                    <a:lnTo>
                      <a:pt x="14259" y="6178"/>
                    </a:lnTo>
                    <a:lnTo>
                      <a:pt x="14247" y="6172"/>
                    </a:lnTo>
                    <a:lnTo>
                      <a:pt x="14228" y="6174"/>
                    </a:lnTo>
                    <a:lnTo>
                      <a:pt x="14211" y="6178"/>
                    </a:lnTo>
                    <a:lnTo>
                      <a:pt x="14183" y="6178"/>
                    </a:lnTo>
                    <a:lnTo>
                      <a:pt x="14179" y="6188"/>
                    </a:lnTo>
                    <a:lnTo>
                      <a:pt x="14169" y="6173"/>
                    </a:lnTo>
                    <a:lnTo>
                      <a:pt x="14132" y="6168"/>
                    </a:lnTo>
                    <a:lnTo>
                      <a:pt x="14093" y="6168"/>
                    </a:lnTo>
                    <a:lnTo>
                      <a:pt x="14021" y="6178"/>
                    </a:lnTo>
                    <a:lnTo>
                      <a:pt x="13967" y="6197"/>
                    </a:lnTo>
                    <a:lnTo>
                      <a:pt x="13911" y="6229"/>
                    </a:lnTo>
                    <a:lnTo>
                      <a:pt x="13851" y="6244"/>
                    </a:lnTo>
                    <a:lnTo>
                      <a:pt x="13845" y="6248"/>
                    </a:lnTo>
                    <a:lnTo>
                      <a:pt x="13843" y="6258"/>
                    </a:lnTo>
                    <a:lnTo>
                      <a:pt x="13846" y="6292"/>
                    </a:lnTo>
                    <a:lnTo>
                      <a:pt x="13834" y="6312"/>
                    </a:lnTo>
                    <a:lnTo>
                      <a:pt x="13835" y="6328"/>
                    </a:lnTo>
                    <a:lnTo>
                      <a:pt x="13865" y="6346"/>
                    </a:lnTo>
                    <a:lnTo>
                      <a:pt x="13935" y="6398"/>
                    </a:lnTo>
                    <a:lnTo>
                      <a:pt x="13943" y="6383"/>
                    </a:lnTo>
                    <a:lnTo>
                      <a:pt x="13970" y="6410"/>
                    </a:lnTo>
                    <a:lnTo>
                      <a:pt x="13975" y="6432"/>
                    </a:lnTo>
                    <a:lnTo>
                      <a:pt x="13979" y="6460"/>
                    </a:lnTo>
                    <a:lnTo>
                      <a:pt x="13977" y="6477"/>
                    </a:lnTo>
                    <a:lnTo>
                      <a:pt x="13959" y="6496"/>
                    </a:lnTo>
                    <a:lnTo>
                      <a:pt x="13956" y="6498"/>
                    </a:lnTo>
                    <a:lnTo>
                      <a:pt x="13941" y="6506"/>
                    </a:lnTo>
                    <a:lnTo>
                      <a:pt x="13952" y="6526"/>
                    </a:lnTo>
                    <a:lnTo>
                      <a:pt x="13970" y="6542"/>
                    </a:lnTo>
                    <a:lnTo>
                      <a:pt x="13975" y="6550"/>
                    </a:lnTo>
                    <a:lnTo>
                      <a:pt x="13979" y="6560"/>
                    </a:lnTo>
                    <a:lnTo>
                      <a:pt x="13980" y="6566"/>
                    </a:lnTo>
                    <a:lnTo>
                      <a:pt x="13980" y="6571"/>
                    </a:lnTo>
                    <a:lnTo>
                      <a:pt x="13977" y="6580"/>
                    </a:lnTo>
                    <a:cubicBezTo>
                      <a:pt x="13975" y="6582"/>
                      <a:pt x="13972" y="6584"/>
                      <a:pt x="13969" y="6586"/>
                    </a:cubicBezTo>
                    <a:lnTo>
                      <a:pt x="13943" y="6589"/>
                    </a:lnTo>
                    <a:lnTo>
                      <a:pt x="13923" y="6590"/>
                    </a:lnTo>
                    <a:lnTo>
                      <a:pt x="13900" y="6556"/>
                    </a:lnTo>
                    <a:lnTo>
                      <a:pt x="13897" y="6537"/>
                    </a:lnTo>
                    <a:lnTo>
                      <a:pt x="13900" y="6531"/>
                    </a:lnTo>
                    <a:lnTo>
                      <a:pt x="13901" y="6522"/>
                    </a:lnTo>
                    <a:lnTo>
                      <a:pt x="13877" y="6507"/>
                    </a:lnTo>
                    <a:lnTo>
                      <a:pt x="13862" y="6503"/>
                    </a:lnTo>
                    <a:lnTo>
                      <a:pt x="13848" y="6490"/>
                    </a:lnTo>
                    <a:lnTo>
                      <a:pt x="13844" y="6484"/>
                    </a:lnTo>
                    <a:lnTo>
                      <a:pt x="13835" y="6490"/>
                    </a:lnTo>
                    <a:lnTo>
                      <a:pt x="13809" y="6530"/>
                    </a:lnTo>
                    <a:lnTo>
                      <a:pt x="13812" y="6551"/>
                    </a:lnTo>
                    <a:lnTo>
                      <a:pt x="13800" y="6542"/>
                    </a:lnTo>
                    <a:lnTo>
                      <a:pt x="13784" y="6619"/>
                    </a:lnTo>
                    <a:lnTo>
                      <a:pt x="13773" y="6649"/>
                    </a:lnTo>
                    <a:lnTo>
                      <a:pt x="13756" y="6655"/>
                    </a:lnTo>
                    <a:lnTo>
                      <a:pt x="13730" y="6656"/>
                    </a:lnTo>
                    <a:lnTo>
                      <a:pt x="13705" y="6669"/>
                    </a:lnTo>
                    <a:lnTo>
                      <a:pt x="13685" y="6673"/>
                    </a:lnTo>
                    <a:lnTo>
                      <a:pt x="13678" y="6680"/>
                    </a:lnTo>
                    <a:lnTo>
                      <a:pt x="13669" y="6702"/>
                    </a:lnTo>
                    <a:lnTo>
                      <a:pt x="13651" y="6713"/>
                    </a:lnTo>
                    <a:lnTo>
                      <a:pt x="13643" y="6740"/>
                    </a:lnTo>
                    <a:lnTo>
                      <a:pt x="13640" y="6771"/>
                    </a:lnTo>
                    <a:lnTo>
                      <a:pt x="13656" y="6806"/>
                    </a:lnTo>
                    <a:lnTo>
                      <a:pt x="13648" y="6816"/>
                    </a:lnTo>
                    <a:lnTo>
                      <a:pt x="13626" y="6804"/>
                    </a:lnTo>
                    <a:lnTo>
                      <a:pt x="13617" y="6803"/>
                    </a:lnTo>
                    <a:lnTo>
                      <a:pt x="13614" y="6810"/>
                    </a:lnTo>
                    <a:lnTo>
                      <a:pt x="13603" y="6818"/>
                    </a:lnTo>
                    <a:lnTo>
                      <a:pt x="13594" y="6824"/>
                    </a:lnTo>
                    <a:lnTo>
                      <a:pt x="13588" y="6835"/>
                    </a:lnTo>
                    <a:lnTo>
                      <a:pt x="13584" y="6837"/>
                    </a:lnTo>
                    <a:lnTo>
                      <a:pt x="13551" y="6846"/>
                    </a:lnTo>
                    <a:lnTo>
                      <a:pt x="13544" y="6851"/>
                    </a:lnTo>
                    <a:lnTo>
                      <a:pt x="13531" y="6854"/>
                    </a:lnTo>
                    <a:lnTo>
                      <a:pt x="13529" y="6844"/>
                    </a:lnTo>
                    <a:lnTo>
                      <a:pt x="13529" y="6836"/>
                    </a:lnTo>
                    <a:lnTo>
                      <a:pt x="13542" y="6823"/>
                    </a:lnTo>
                    <a:lnTo>
                      <a:pt x="13547" y="6812"/>
                    </a:lnTo>
                    <a:lnTo>
                      <a:pt x="13560" y="6810"/>
                    </a:lnTo>
                    <a:lnTo>
                      <a:pt x="13561" y="6796"/>
                    </a:lnTo>
                    <a:lnTo>
                      <a:pt x="13547" y="6776"/>
                    </a:lnTo>
                    <a:lnTo>
                      <a:pt x="13525" y="6763"/>
                    </a:lnTo>
                    <a:lnTo>
                      <a:pt x="13521" y="6745"/>
                    </a:lnTo>
                    <a:lnTo>
                      <a:pt x="13514" y="6725"/>
                    </a:lnTo>
                    <a:lnTo>
                      <a:pt x="13515" y="6721"/>
                    </a:lnTo>
                    <a:lnTo>
                      <a:pt x="13515" y="6713"/>
                    </a:lnTo>
                    <a:lnTo>
                      <a:pt x="13508" y="6709"/>
                    </a:lnTo>
                    <a:lnTo>
                      <a:pt x="13497" y="6711"/>
                    </a:lnTo>
                    <a:cubicBezTo>
                      <a:pt x="13496" y="6710"/>
                      <a:pt x="13496" y="6708"/>
                      <a:pt x="13495" y="6707"/>
                    </a:cubicBezTo>
                    <a:lnTo>
                      <a:pt x="13498" y="6701"/>
                    </a:lnTo>
                    <a:lnTo>
                      <a:pt x="13529" y="6674"/>
                    </a:lnTo>
                    <a:lnTo>
                      <a:pt x="13534" y="6665"/>
                    </a:lnTo>
                    <a:lnTo>
                      <a:pt x="13510" y="6674"/>
                    </a:lnTo>
                    <a:lnTo>
                      <a:pt x="13485" y="6689"/>
                    </a:lnTo>
                    <a:lnTo>
                      <a:pt x="13467" y="6719"/>
                    </a:lnTo>
                    <a:lnTo>
                      <a:pt x="13435" y="6783"/>
                    </a:lnTo>
                    <a:lnTo>
                      <a:pt x="13425" y="6819"/>
                    </a:lnTo>
                    <a:cubicBezTo>
                      <a:pt x="13427" y="6818"/>
                      <a:pt x="13430" y="6817"/>
                      <a:pt x="13432" y="6816"/>
                    </a:cubicBezTo>
                    <a:lnTo>
                      <a:pt x="13442" y="6815"/>
                    </a:lnTo>
                    <a:lnTo>
                      <a:pt x="13459" y="6828"/>
                    </a:lnTo>
                    <a:lnTo>
                      <a:pt x="13467" y="6831"/>
                    </a:lnTo>
                    <a:lnTo>
                      <a:pt x="13470" y="6844"/>
                    </a:lnTo>
                    <a:lnTo>
                      <a:pt x="13461" y="6860"/>
                    </a:lnTo>
                    <a:lnTo>
                      <a:pt x="13458" y="6869"/>
                    </a:lnTo>
                    <a:lnTo>
                      <a:pt x="13454" y="6874"/>
                    </a:lnTo>
                    <a:lnTo>
                      <a:pt x="13449" y="6874"/>
                    </a:lnTo>
                    <a:lnTo>
                      <a:pt x="13440" y="6872"/>
                    </a:lnTo>
                    <a:lnTo>
                      <a:pt x="13438" y="6861"/>
                    </a:lnTo>
                    <a:lnTo>
                      <a:pt x="13438" y="6851"/>
                    </a:lnTo>
                    <a:lnTo>
                      <a:pt x="13418" y="6842"/>
                    </a:lnTo>
                    <a:lnTo>
                      <a:pt x="13412" y="6843"/>
                    </a:lnTo>
                    <a:lnTo>
                      <a:pt x="13408" y="6846"/>
                    </a:lnTo>
                    <a:lnTo>
                      <a:pt x="13386" y="6872"/>
                    </a:lnTo>
                    <a:lnTo>
                      <a:pt x="13374" y="6896"/>
                    </a:lnTo>
                    <a:lnTo>
                      <a:pt x="13359" y="6914"/>
                    </a:lnTo>
                    <a:lnTo>
                      <a:pt x="13343" y="6925"/>
                    </a:lnTo>
                    <a:lnTo>
                      <a:pt x="13336" y="6936"/>
                    </a:lnTo>
                    <a:lnTo>
                      <a:pt x="13325" y="6966"/>
                    </a:lnTo>
                    <a:lnTo>
                      <a:pt x="13316" y="6981"/>
                    </a:lnTo>
                    <a:lnTo>
                      <a:pt x="13304" y="7014"/>
                    </a:lnTo>
                    <a:lnTo>
                      <a:pt x="13265" y="7080"/>
                    </a:lnTo>
                    <a:lnTo>
                      <a:pt x="13251" y="7090"/>
                    </a:lnTo>
                    <a:lnTo>
                      <a:pt x="13241" y="7090"/>
                    </a:lnTo>
                    <a:lnTo>
                      <a:pt x="13231" y="7088"/>
                    </a:lnTo>
                    <a:lnTo>
                      <a:pt x="13229" y="7094"/>
                    </a:lnTo>
                    <a:lnTo>
                      <a:pt x="13239" y="7102"/>
                    </a:lnTo>
                    <a:lnTo>
                      <a:pt x="13257" y="7117"/>
                    </a:lnTo>
                    <a:lnTo>
                      <a:pt x="13259" y="7129"/>
                    </a:lnTo>
                    <a:lnTo>
                      <a:pt x="13244" y="7132"/>
                    </a:lnTo>
                    <a:lnTo>
                      <a:pt x="13218" y="7154"/>
                    </a:lnTo>
                    <a:lnTo>
                      <a:pt x="13193" y="7180"/>
                    </a:lnTo>
                    <a:lnTo>
                      <a:pt x="13200" y="7195"/>
                    </a:lnTo>
                    <a:lnTo>
                      <a:pt x="13209" y="7206"/>
                    </a:lnTo>
                    <a:lnTo>
                      <a:pt x="13213" y="7229"/>
                    </a:lnTo>
                    <a:lnTo>
                      <a:pt x="13215" y="7246"/>
                    </a:lnTo>
                    <a:lnTo>
                      <a:pt x="13233" y="7296"/>
                    </a:lnTo>
                    <a:lnTo>
                      <a:pt x="13236" y="7312"/>
                    </a:lnTo>
                    <a:lnTo>
                      <a:pt x="13227" y="7327"/>
                    </a:lnTo>
                    <a:lnTo>
                      <a:pt x="13171" y="7374"/>
                    </a:lnTo>
                    <a:lnTo>
                      <a:pt x="13159" y="7380"/>
                    </a:lnTo>
                    <a:lnTo>
                      <a:pt x="13156" y="7386"/>
                    </a:lnTo>
                    <a:lnTo>
                      <a:pt x="13151" y="7384"/>
                    </a:lnTo>
                    <a:lnTo>
                      <a:pt x="13136" y="7384"/>
                    </a:lnTo>
                    <a:cubicBezTo>
                      <a:pt x="13130" y="7386"/>
                      <a:pt x="13124" y="7388"/>
                      <a:pt x="13118" y="7390"/>
                    </a:cubicBezTo>
                    <a:lnTo>
                      <a:pt x="13109" y="7391"/>
                    </a:lnTo>
                    <a:lnTo>
                      <a:pt x="13097" y="7387"/>
                    </a:lnTo>
                    <a:lnTo>
                      <a:pt x="13077" y="7371"/>
                    </a:lnTo>
                    <a:lnTo>
                      <a:pt x="13044" y="7337"/>
                    </a:lnTo>
                    <a:lnTo>
                      <a:pt x="13000" y="7330"/>
                    </a:lnTo>
                    <a:lnTo>
                      <a:pt x="12977" y="7322"/>
                    </a:lnTo>
                    <a:lnTo>
                      <a:pt x="12969" y="7310"/>
                    </a:lnTo>
                    <a:lnTo>
                      <a:pt x="12966" y="7296"/>
                    </a:lnTo>
                    <a:lnTo>
                      <a:pt x="12982" y="7239"/>
                    </a:lnTo>
                    <a:lnTo>
                      <a:pt x="12989" y="7220"/>
                    </a:lnTo>
                    <a:lnTo>
                      <a:pt x="13034" y="7187"/>
                    </a:lnTo>
                    <a:lnTo>
                      <a:pt x="13055" y="7178"/>
                    </a:lnTo>
                    <a:lnTo>
                      <a:pt x="13073" y="7165"/>
                    </a:lnTo>
                    <a:lnTo>
                      <a:pt x="13061" y="7140"/>
                    </a:lnTo>
                    <a:lnTo>
                      <a:pt x="13027" y="7118"/>
                    </a:lnTo>
                    <a:lnTo>
                      <a:pt x="12988" y="7090"/>
                    </a:lnTo>
                    <a:lnTo>
                      <a:pt x="12949" y="7059"/>
                    </a:lnTo>
                    <a:lnTo>
                      <a:pt x="12914" y="7057"/>
                    </a:lnTo>
                    <a:lnTo>
                      <a:pt x="12876" y="7063"/>
                    </a:lnTo>
                    <a:lnTo>
                      <a:pt x="12808" y="7096"/>
                    </a:lnTo>
                    <a:lnTo>
                      <a:pt x="12797" y="7098"/>
                    </a:lnTo>
                    <a:lnTo>
                      <a:pt x="12740" y="7087"/>
                    </a:lnTo>
                    <a:lnTo>
                      <a:pt x="12735" y="7088"/>
                    </a:lnTo>
                    <a:lnTo>
                      <a:pt x="12729" y="7092"/>
                    </a:lnTo>
                    <a:lnTo>
                      <a:pt x="12735" y="7100"/>
                    </a:lnTo>
                    <a:lnTo>
                      <a:pt x="12740" y="7104"/>
                    </a:lnTo>
                    <a:lnTo>
                      <a:pt x="12827" y="7141"/>
                    </a:lnTo>
                    <a:lnTo>
                      <a:pt x="12837" y="7156"/>
                    </a:lnTo>
                    <a:lnTo>
                      <a:pt x="12847" y="7176"/>
                    </a:lnTo>
                    <a:lnTo>
                      <a:pt x="12849" y="7185"/>
                    </a:lnTo>
                    <a:lnTo>
                      <a:pt x="12855" y="7194"/>
                    </a:lnTo>
                    <a:lnTo>
                      <a:pt x="12862" y="7209"/>
                    </a:lnTo>
                    <a:lnTo>
                      <a:pt x="12874" y="7283"/>
                    </a:lnTo>
                    <a:lnTo>
                      <a:pt x="12880" y="7336"/>
                    </a:lnTo>
                    <a:lnTo>
                      <a:pt x="12884" y="7361"/>
                    </a:lnTo>
                    <a:lnTo>
                      <a:pt x="12890" y="7377"/>
                    </a:lnTo>
                    <a:lnTo>
                      <a:pt x="12901" y="7388"/>
                    </a:lnTo>
                    <a:lnTo>
                      <a:pt x="12922" y="7386"/>
                    </a:lnTo>
                    <a:lnTo>
                      <a:pt x="12946" y="7394"/>
                    </a:lnTo>
                    <a:lnTo>
                      <a:pt x="12964" y="7410"/>
                    </a:lnTo>
                    <a:lnTo>
                      <a:pt x="12971" y="7423"/>
                    </a:lnTo>
                    <a:lnTo>
                      <a:pt x="12985" y="7452"/>
                    </a:lnTo>
                    <a:lnTo>
                      <a:pt x="13000" y="7476"/>
                    </a:lnTo>
                    <a:lnTo>
                      <a:pt x="13002" y="7520"/>
                    </a:lnTo>
                    <a:lnTo>
                      <a:pt x="13000" y="7539"/>
                    </a:lnTo>
                    <a:lnTo>
                      <a:pt x="13003" y="7578"/>
                    </a:lnTo>
                    <a:lnTo>
                      <a:pt x="13018" y="7601"/>
                    </a:lnTo>
                    <a:lnTo>
                      <a:pt x="13021" y="7611"/>
                    </a:lnTo>
                    <a:lnTo>
                      <a:pt x="13023" y="7623"/>
                    </a:lnTo>
                    <a:lnTo>
                      <a:pt x="13012" y="7618"/>
                    </a:lnTo>
                    <a:lnTo>
                      <a:pt x="13002" y="7610"/>
                    </a:lnTo>
                    <a:lnTo>
                      <a:pt x="12990" y="7604"/>
                    </a:lnTo>
                    <a:lnTo>
                      <a:pt x="12979" y="7604"/>
                    </a:lnTo>
                    <a:lnTo>
                      <a:pt x="12970" y="7611"/>
                    </a:lnTo>
                    <a:lnTo>
                      <a:pt x="12965" y="7617"/>
                    </a:lnTo>
                    <a:lnTo>
                      <a:pt x="12961" y="7607"/>
                    </a:lnTo>
                    <a:lnTo>
                      <a:pt x="12964" y="7588"/>
                    </a:lnTo>
                    <a:lnTo>
                      <a:pt x="12956" y="7582"/>
                    </a:lnTo>
                    <a:lnTo>
                      <a:pt x="12950" y="7577"/>
                    </a:lnTo>
                    <a:lnTo>
                      <a:pt x="12914" y="7567"/>
                    </a:lnTo>
                    <a:lnTo>
                      <a:pt x="12894" y="7573"/>
                    </a:lnTo>
                    <a:lnTo>
                      <a:pt x="12877" y="7580"/>
                    </a:lnTo>
                    <a:lnTo>
                      <a:pt x="12859" y="7584"/>
                    </a:lnTo>
                    <a:lnTo>
                      <a:pt x="12840" y="7576"/>
                    </a:lnTo>
                    <a:lnTo>
                      <a:pt x="12826" y="7574"/>
                    </a:lnTo>
                    <a:lnTo>
                      <a:pt x="12817" y="7575"/>
                    </a:lnTo>
                    <a:lnTo>
                      <a:pt x="12810" y="7590"/>
                    </a:lnTo>
                    <a:lnTo>
                      <a:pt x="12800" y="7642"/>
                    </a:lnTo>
                    <a:lnTo>
                      <a:pt x="12783" y="7679"/>
                    </a:lnTo>
                    <a:lnTo>
                      <a:pt x="12756" y="7711"/>
                    </a:lnTo>
                    <a:lnTo>
                      <a:pt x="12732" y="7726"/>
                    </a:lnTo>
                    <a:lnTo>
                      <a:pt x="12726" y="7734"/>
                    </a:lnTo>
                    <a:lnTo>
                      <a:pt x="12719" y="7763"/>
                    </a:lnTo>
                    <a:lnTo>
                      <a:pt x="12708" y="7788"/>
                    </a:lnTo>
                    <a:lnTo>
                      <a:pt x="12674" y="7833"/>
                    </a:lnTo>
                    <a:lnTo>
                      <a:pt x="12675" y="7847"/>
                    </a:lnTo>
                    <a:lnTo>
                      <a:pt x="12678" y="7866"/>
                    </a:lnTo>
                    <a:lnTo>
                      <a:pt x="12690" y="7886"/>
                    </a:lnTo>
                    <a:lnTo>
                      <a:pt x="12704" y="7903"/>
                    </a:lnTo>
                    <a:lnTo>
                      <a:pt x="12741" y="7935"/>
                    </a:lnTo>
                    <a:lnTo>
                      <a:pt x="12758" y="7945"/>
                    </a:lnTo>
                    <a:lnTo>
                      <a:pt x="12774" y="7963"/>
                    </a:lnTo>
                    <a:lnTo>
                      <a:pt x="12789" y="7985"/>
                    </a:lnTo>
                    <a:lnTo>
                      <a:pt x="12787" y="7991"/>
                    </a:lnTo>
                    <a:lnTo>
                      <a:pt x="12766" y="7991"/>
                    </a:lnTo>
                    <a:lnTo>
                      <a:pt x="12754" y="7998"/>
                    </a:lnTo>
                    <a:lnTo>
                      <a:pt x="12740" y="8020"/>
                    </a:lnTo>
                    <a:lnTo>
                      <a:pt x="12740" y="8027"/>
                    </a:lnTo>
                    <a:lnTo>
                      <a:pt x="12739" y="8046"/>
                    </a:lnTo>
                    <a:lnTo>
                      <a:pt x="12721" y="8052"/>
                    </a:lnTo>
                    <a:lnTo>
                      <a:pt x="12663" y="8037"/>
                    </a:lnTo>
                    <a:lnTo>
                      <a:pt x="12617" y="8034"/>
                    </a:lnTo>
                    <a:lnTo>
                      <a:pt x="12610" y="8035"/>
                    </a:lnTo>
                    <a:lnTo>
                      <a:pt x="12599" y="8030"/>
                    </a:lnTo>
                    <a:lnTo>
                      <a:pt x="12594" y="8024"/>
                    </a:lnTo>
                    <a:lnTo>
                      <a:pt x="12577" y="8031"/>
                    </a:lnTo>
                    <a:lnTo>
                      <a:pt x="12566" y="8033"/>
                    </a:lnTo>
                    <a:lnTo>
                      <a:pt x="12554" y="8031"/>
                    </a:lnTo>
                    <a:lnTo>
                      <a:pt x="12495" y="7995"/>
                    </a:lnTo>
                    <a:lnTo>
                      <a:pt x="12452" y="7987"/>
                    </a:lnTo>
                    <a:cubicBezTo>
                      <a:pt x="12450" y="7988"/>
                      <a:pt x="12447" y="7988"/>
                      <a:pt x="12444" y="7989"/>
                    </a:cubicBezTo>
                    <a:lnTo>
                      <a:pt x="12430" y="7998"/>
                    </a:lnTo>
                    <a:lnTo>
                      <a:pt x="12432" y="8039"/>
                    </a:lnTo>
                    <a:lnTo>
                      <a:pt x="12423" y="8053"/>
                    </a:lnTo>
                    <a:lnTo>
                      <a:pt x="12411" y="8055"/>
                    </a:lnTo>
                    <a:lnTo>
                      <a:pt x="12416" y="8074"/>
                    </a:lnTo>
                    <a:lnTo>
                      <a:pt x="12424" y="8084"/>
                    </a:lnTo>
                    <a:lnTo>
                      <a:pt x="12431" y="8092"/>
                    </a:lnTo>
                    <a:lnTo>
                      <a:pt x="12449" y="8102"/>
                    </a:lnTo>
                    <a:lnTo>
                      <a:pt x="12486" y="8136"/>
                    </a:lnTo>
                    <a:lnTo>
                      <a:pt x="12506" y="8148"/>
                    </a:lnTo>
                    <a:lnTo>
                      <a:pt x="12517" y="8152"/>
                    </a:lnTo>
                    <a:lnTo>
                      <a:pt x="12531" y="8150"/>
                    </a:lnTo>
                    <a:lnTo>
                      <a:pt x="12559" y="8137"/>
                    </a:lnTo>
                    <a:lnTo>
                      <a:pt x="12571" y="8140"/>
                    </a:lnTo>
                    <a:lnTo>
                      <a:pt x="12585" y="8147"/>
                    </a:lnTo>
                    <a:lnTo>
                      <a:pt x="12594" y="8170"/>
                    </a:lnTo>
                    <a:lnTo>
                      <a:pt x="12610" y="8191"/>
                    </a:lnTo>
                    <a:lnTo>
                      <a:pt x="12614" y="8204"/>
                    </a:lnTo>
                    <a:lnTo>
                      <a:pt x="12609" y="8223"/>
                    </a:lnTo>
                    <a:lnTo>
                      <a:pt x="12580" y="8243"/>
                    </a:lnTo>
                    <a:lnTo>
                      <a:pt x="12567" y="8265"/>
                    </a:lnTo>
                    <a:lnTo>
                      <a:pt x="12560" y="8266"/>
                    </a:lnTo>
                    <a:lnTo>
                      <a:pt x="12515" y="8257"/>
                    </a:lnTo>
                    <a:lnTo>
                      <a:pt x="12487" y="8257"/>
                    </a:lnTo>
                    <a:lnTo>
                      <a:pt x="12450" y="8253"/>
                    </a:lnTo>
                    <a:lnTo>
                      <a:pt x="12442" y="8248"/>
                    </a:lnTo>
                    <a:lnTo>
                      <a:pt x="12418" y="8220"/>
                    </a:lnTo>
                    <a:lnTo>
                      <a:pt x="12376" y="8197"/>
                    </a:lnTo>
                    <a:lnTo>
                      <a:pt x="12359" y="8193"/>
                    </a:lnTo>
                    <a:lnTo>
                      <a:pt x="12339" y="8204"/>
                    </a:lnTo>
                    <a:lnTo>
                      <a:pt x="12324" y="8205"/>
                    </a:lnTo>
                    <a:lnTo>
                      <a:pt x="12295" y="8194"/>
                    </a:lnTo>
                    <a:lnTo>
                      <a:pt x="12273" y="8173"/>
                    </a:lnTo>
                    <a:lnTo>
                      <a:pt x="12264" y="8143"/>
                    </a:lnTo>
                    <a:lnTo>
                      <a:pt x="12266" y="8135"/>
                    </a:lnTo>
                    <a:lnTo>
                      <a:pt x="12270" y="8130"/>
                    </a:lnTo>
                    <a:lnTo>
                      <a:pt x="12256" y="8123"/>
                    </a:lnTo>
                    <a:lnTo>
                      <a:pt x="12250" y="8100"/>
                    </a:lnTo>
                    <a:lnTo>
                      <a:pt x="12243" y="8085"/>
                    </a:lnTo>
                    <a:lnTo>
                      <a:pt x="12221" y="8050"/>
                    </a:lnTo>
                    <a:lnTo>
                      <a:pt x="12202" y="8030"/>
                    </a:lnTo>
                    <a:lnTo>
                      <a:pt x="12183" y="8008"/>
                    </a:lnTo>
                    <a:lnTo>
                      <a:pt x="12193" y="7992"/>
                    </a:lnTo>
                    <a:lnTo>
                      <a:pt x="12197" y="7979"/>
                    </a:lnTo>
                    <a:lnTo>
                      <a:pt x="12198" y="7944"/>
                    </a:lnTo>
                    <a:lnTo>
                      <a:pt x="12196" y="7933"/>
                    </a:lnTo>
                    <a:lnTo>
                      <a:pt x="12198" y="7921"/>
                    </a:lnTo>
                    <a:lnTo>
                      <a:pt x="12196" y="7911"/>
                    </a:lnTo>
                    <a:lnTo>
                      <a:pt x="12193" y="7901"/>
                    </a:lnTo>
                    <a:lnTo>
                      <a:pt x="12179" y="7884"/>
                    </a:lnTo>
                    <a:lnTo>
                      <a:pt x="12143" y="7853"/>
                    </a:lnTo>
                    <a:lnTo>
                      <a:pt x="12110" y="7838"/>
                    </a:lnTo>
                    <a:lnTo>
                      <a:pt x="12055" y="7829"/>
                    </a:lnTo>
                    <a:lnTo>
                      <a:pt x="12041" y="7833"/>
                    </a:lnTo>
                    <a:lnTo>
                      <a:pt x="12035" y="7831"/>
                    </a:lnTo>
                    <a:lnTo>
                      <a:pt x="12045" y="7825"/>
                    </a:lnTo>
                    <a:lnTo>
                      <a:pt x="12054" y="7814"/>
                    </a:lnTo>
                    <a:lnTo>
                      <a:pt x="12057" y="7801"/>
                    </a:lnTo>
                    <a:lnTo>
                      <a:pt x="12042" y="7798"/>
                    </a:lnTo>
                    <a:lnTo>
                      <a:pt x="12032" y="7796"/>
                    </a:lnTo>
                    <a:lnTo>
                      <a:pt x="12012" y="7790"/>
                    </a:lnTo>
                    <a:lnTo>
                      <a:pt x="12007" y="7781"/>
                    </a:lnTo>
                    <a:lnTo>
                      <a:pt x="12008" y="7775"/>
                    </a:lnTo>
                    <a:lnTo>
                      <a:pt x="12000" y="7759"/>
                    </a:lnTo>
                    <a:lnTo>
                      <a:pt x="11976" y="7759"/>
                    </a:lnTo>
                    <a:lnTo>
                      <a:pt x="11969" y="7757"/>
                    </a:lnTo>
                    <a:lnTo>
                      <a:pt x="11967" y="7751"/>
                    </a:lnTo>
                    <a:lnTo>
                      <a:pt x="11948" y="7736"/>
                    </a:lnTo>
                    <a:lnTo>
                      <a:pt x="11923" y="7722"/>
                    </a:lnTo>
                    <a:lnTo>
                      <a:pt x="11921" y="7701"/>
                    </a:lnTo>
                    <a:lnTo>
                      <a:pt x="11904" y="7691"/>
                    </a:lnTo>
                    <a:lnTo>
                      <a:pt x="11889" y="7684"/>
                    </a:lnTo>
                    <a:lnTo>
                      <a:pt x="11869" y="7684"/>
                    </a:lnTo>
                    <a:lnTo>
                      <a:pt x="11858" y="7679"/>
                    </a:lnTo>
                    <a:lnTo>
                      <a:pt x="11905" y="7671"/>
                    </a:lnTo>
                    <a:lnTo>
                      <a:pt x="11957" y="7676"/>
                    </a:lnTo>
                    <a:lnTo>
                      <a:pt x="11953" y="7682"/>
                    </a:lnTo>
                    <a:lnTo>
                      <a:pt x="11952" y="7692"/>
                    </a:lnTo>
                    <a:lnTo>
                      <a:pt x="11972" y="7714"/>
                    </a:lnTo>
                    <a:lnTo>
                      <a:pt x="11989" y="7724"/>
                    </a:lnTo>
                    <a:lnTo>
                      <a:pt x="12023" y="7735"/>
                    </a:lnTo>
                    <a:cubicBezTo>
                      <a:pt x="12024" y="7735"/>
                      <a:pt x="12026" y="7735"/>
                      <a:pt x="12027" y="7734"/>
                    </a:cubicBezTo>
                    <a:lnTo>
                      <a:pt x="12033" y="7729"/>
                    </a:lnTo>
                    <a:lnTo>
                      <a:pt x="12050" y="7732"/>
                    </a:lnTo>
                    <a:lnTo>
                      <a:pt x="12064" y="7739"/>
                    </a:lnTo>
                    <a:lnTo>
                      <a:pt x="12087" y="7735"/>
                    </a:lnTo>
                    <a:lnTo>
                      <a:pt x="12118" y="7740"/>
                    </a:lnTo>
                    <a:lnTo>
                      <a:pt x="12118" y="7745"/>
                    </a:lnTo>
                    <a:lnTo>
                      <a:pt x="12115" y="7749"/>
                    </a:lnTo>
                    <a:lnTo>
                      <a:pt x="12126" y="7761"/>
                    </a:lnTo>
                    <a:lnTo>
                      <a:pt x="12137" y="7757"/>
                    </a:lnTo>
                    <a:lnTo>
                      <a:pt x="12154" y="7741"/>
                    </a:lnTo>
                    <a:lnTo>
                      <a:pt x="12214" y="7768"/>
                    </a:lnTo>
                    <a:lnTo>
                      <a:pt x="12230" y="7772"/>
                    </a:lnTo>
                    <a:lnTo>
                      <a:pt x="12313" y="7772"/>
                    </a:lnTo>
                    <a:lnTo>
                      <a:pt x="12350" y="7765"/>
                    </a:lnTo>
                    <a:lnTo>
                      <a:pt x="12370" y="7765"/>
                    </a:lnTo>
                    <a:lnTo>
                      <a:pt x="12402" y="7767"/>
                    </a:lnTo>
                    <a:lnTo>
                      <a:pt x="12438" y="7779"/>
                    </a:lnTo>
                    <a:lnTo>
                      <a:pt x="12465" y="7779"/>
                    </a:lnTo>
                    <a:lnTo>
                      <a:pt x="12512" y="7774"/>
                    </a:lnTo>
                    <a:lnTo>
                      <a:pt x="12535" y="7766"/>
                    </a:lnTo>
                    <a:lnTo>
                      <a:pt x="12588" y="7736"/>
                    </a:lnTo>
                    <a:lnTo>
                      <a:pt x="12649" y="7680"/>
                    </a:lnTo>
                    <a:lnTo>
                      <a:pt x="12675" y="7638"/>
                    </a:lnTo>
                    <a:lnTo>
                      <a:pt x="12704" y="7540"/>
                    </a:lnTo>
                    <a:lnTo>
                      <a:pt x="12705" y="7520"/>
                    </a:lnTo>
                    <a:lnTo>
                      <a:pt x="12696" y="7474"/>
                    </a:lnTo>
                    <a:lnTo>
                      <a:pt x="12689" y="7455"/>
                    </a:lnTo>
                    <a:lnTo>
                      <a:pt x="12680" y="7456"/>
                    </a:lnTo>
                    <a:lnTo>
                      <a:pt x="12665" y="7450"/>
                    </a:lnTo>
                    <a:cubicBezTo>
                      <a:pt x="12662" y="7441"/>
                      <a:pt x="12659" y="7433"/>
                      <a:pt x="12656" y="7424"/>
                    </a:cubicBezTo>
                    <a:lnTo>
                      <a:pt x="12645" y="7414"/>
                    </a:lnTo>
                    <a:lnTo>
                      <a:pt x="12616" y="7360"/>
                    </a:lnTo>
                    <a:lnTo>
                      <a:pt x="12597" y="7358"/>
                    </a:lnTo>
                    <a:lnTo>
                      <a:pt x="12585" y="7355"/>
                    </a:lnTo>
                    <a:lnTo>
                      <a:pt x="12573" y="7355"/>
                    </a:lnTo>
                    <a:lnTo>
                      <a:pt x="12558" y="7350"/>
                    </a:lnTo>
                    <a:lnTo>
                      <a:pt x="12534" y="7331"/>
                    </a:lnTo>
                    <a:lnTo>
                      <a:pt x="12515" y="7320"/>
                    </a:lnTo>
                    <a:lnTo>
                      <a:pt x="12495" y="7302"/>
                    </a:lnTo>
                    <a:lnTo>
                      <a:pt x="12485" y="7296"/>
                    </a:lnTo>
                    <a:lnTo>
                      <a:pt x="12479" y="7296"/>
                    </a:lnTo>
                    <a:lnTo>
                      <a:pt x="12487" y="7305"/>
                    </a:lnTo>
                    <a:lnTo>
                      <a:pt x="12493" y="7316"/>
                    </a:lnTo>
                    <a:lnTo>
                      <a:pt x="12471" y="7319"/>
                    </a:lnTo>
                    <a:lnTo>
                      <a:pt x="12391" y="7283"/>
                    </a:lnTo>
                    <a:lnTo>
                      <a:pt x="12379" y="7281"/>
                    </a:lnTo>
                    <a:lnTo>
                      <a:pt x="12377" y="7287"/>
                    </a:lnTo>
                    <a:lnTo>
                      <a:pt x="12356" y="7285"/>
                    </a:lnTo>
                    <a:lnTo>
                      <a:pt x="12345" y="7274"/>
                    </a:lnTo>
                    <a:lnTo>
                      <a:pt x="12273" y="7228"/>
                    </a:lnTo>
                    <a:lnTo>
                      <a:pt x="12160" y="7185"/>
                    </a:lnTo>
                    <a:lnTo>
                      <a:pt x="12085" y="7159"/>
                    </a:lnTo>
                    <a:lnTo>
                      <a:pt x="12033" y="7152"/>
                    </a:lnTo>
                    <a:lnTo>
                      <a:pt x="12028" y="7155"/>
                    </a:lnTo>
                    <a:lnTo>
                      <a:pt x="12026" y="7164"/>
                    </a:lnTo>
                    <a:lnTo>
                      <a:pt x="12013" y="7169"/>
                    </a:lnTo>
                    <a:lnTo>
                      <a:pt x="12001" y="7171"/>
                    </a:lnTo>
                    <a:lnTo>
                      <a:pt x="11954" y="7164"/>
                    </a:lnTo>
                    <a:lnTo>
                      <a:pt x="11943" y="7164"/>
                    </a:lnTo>
                    <a:lnTo>
                      <a:pt x="11898" y="7174"/>
                    </a:lnTo>
                    <a:lnTo>
                      <a:pt x="11895" y="7180"/>
                    </a:lnTo>
                    <a:lnTo>
                      <a:pt x="11888" y="7218"/>
                    </a:lnTo>
                    <a:lnTo>
                      <a:pt x="11881" y="7228"/>
                    </a:lnTo>
                    <a:lnTo>
                      <a:pt x="11867" y="7238"/>
                    </a:lnTo>
                    <a:lnTo>
                      <a:pt x="11869" y="7226"/>
                    </a:lnTo>
                    <a:lnTo>
                      <a:pt x="11878" y="7215"/>
                    </a:lnTo>
                    <a:lnTo>
                      <a:pt x="11878" y="7189"/>
                    </a:lnTo>
                    <a:lnTo>
                      <a:pt x="11876" y="7178"/>
                    </a:lnTo>
                    <a:lnTo>
                      <a:pt x="11876" y="7163"/>
                    </a:lnTo>
                    <a:lnTo>
                      <a:pt x="11872" y="7152"/>
                    </a:lnTo>
                    <a:lnTo>
                      <a:pt x="11866" y="7150"/>
                    </a:lnTo>
                    <a:lnTo>
                      <a:pt x="11856" y="7156"/>
                    </a:lnTo>
                    <a:lnTo>
                      <a:pt x="11837" y="7174"/>
                    </a:lnTo>
                    <a:lnTo>
                      <a:pt x="11833" y="7171"/>
                    </a:lnTo>
                    <a:lnTo>
                      <a:pt x="11836" y="7156"/>
                    </a:lnTo>
                    <a:lnTo>
                      <a:pt x="11833" y="7151"/>
                    </a:lnTo>
                    <a:lnTo>
                      <a:pt x="11824" y="7155"/>
                    </a:lnTo>
                    <a:lnTo>
                      <a:pt x="11801" y="7152"/>
                    </a:lnTo>
                    <a:lnTo>
                      <a:pt x="11781" y="7159"/>
                    </a:lnTo>
                    <a:lnTo>
                      <a:pt x="11773" y="7143"/>
                    </a:lnTo>
                    <a:lnTo>
                      <a:pt x="11757" y="7136"/>
                    </a:lnTo>
                    <a:lnTo>
                      <a:pt x="11749" y="7129"/>
                    </a:lnTo>
                    <a:lnTo>
                      <a:pt x="11754" y="7119"/>
                    </a:lnTo>
                    <a:lnTo>
                      <a:pt x="11805" y="7125"/>
                    </a:lnTo>
                    <a:lnTo>
                      <a:pt x="11818" y="7123"/>
                    </a:lnTo>
                    <a:lnTo>
                      <a:pt x="11824" y="7116"/>
                    </a:lnTo>
                    <a:lnTo>
                      <a:pt x="11822" y="7105"/>
                    </a:lnTo>
                    <a:lnTo>
                      <a:pt x="11819" y="7094"/>
                    </a:lnTo>
                    <a:lnTo>
                      <a:pt x="11812" y="7089"/>
                    </a:lnTo>
                    <a:lnTo>
                      <a:pt x="11778" y="7082"/>
                    </a:lnTo>
                    <a:lnTo>
                      <a:pt x="11761" y="7071"/>
                    </a:lnTo>
                    <a:lnTo>
                      <a:pt x="11723" y="7059"/>
                    </a:lnTo>
                    <a:lnTo>
                      <a:pt x="11724" y="7068"/>
                    </a:lnTo>
                    <a:lnTo>
                      <a:pt x="11733" y="7085"/>
                    </a:lnTo>
                    <a:lnTo>
                      <a:pt x="11732" y="7091"/>
                    </a:lnTo>
                    <a:lnTo>
                      <a:pt x="11721" y="7088"/>
                    </a:lnTo>
                    <a:lnTo>
                      <a:pt x="11715" y="7094"/>
                    </a:lnTo>
                    <a:lnTo>
                      <a:pt x="11710" y="7117"/>
                    </a:lnTo>
                    <a:lnTo>
                      <a:pt x="11701" y="7123"/>
                    </a:lnTo>
                    <a:lnTo>
                      <a:pt x="11693" y="7127"/>
                    </a:lnTo>
                    <a:lnTo>
                      <a:pt x="11656" y="7115"/>
                    </a:lnTo>
                    <a:lnTo>
                      <a:pt x="11641" y="7115"/>
                    </a:lnTo>
                    <a:lnTo>
                      <a:pt x="11627" y="7114"/>
                    </a:lnTo>
                    <a:lnTo>
                      <a:pt x="11618" y="7117"/>
                    </a:lnTo>
                    <a:lnTo>
                      <a:pt x="11609" y="7118"/>
                    </a:lnTo>
                    <a:lnTo>
                      <a:pt x="11608" y="7135"/>
                    </a:lnTo>
                    <a:lnTo>
                      <a:pt x="11604" y="7133"/>
                    </a:lnTo>
                    <a:lnTo>
                      <a:pt x="11595" y="7110"/>
                    </a:lnTo>
                    <a:lnTo>
                      <a:pt x="11585" y="7106"/>
                    </a:lnTo>
                    <a:lnTo>
                      <a:pt x="11581" y="7112"/>
                    </a:lnTo>
                    <a:lnTo>
                      <a:pt x="11584" y="7133"/>
                    </a:lnTo>
                    <a:lnTo>
                      <a:pt x="11580" y="7141"/>
                    </a:lnTo>
                    <a:lnTo>
                      <a:pt x="11570" y="7138"/>
                    </a:lnTo>
                    <a:lnTo>
                      <a:pt x="11554" y="7143"/>
                    </a:lnTo>
                    <a:lnTo>
                      <a:pt x="11546" y="7141"/>
                    </a:lnTo>
                    <a:lnTo>
                      <a:pt x="11540" y="7133"/>
                    </a:lnTo>
                    <a:lnTo>
                      <a:pt x="11536" y="7125"/>
                    </a:lnTo>
                    <a:cubicBezTo>
                      <a:pt x="11536" y="7120"/>
                      <a:pt x="11535" y="7116"/>
                      <a:pt x="11534" y="7112"/>
                    </a:cubicBezTo>
                    <a:lnTo>
                      <a:pt x="11532" y="7096"/>
                    </a:lnTo>
                    <a:lnTo>
                      <a:pt x="11527" y="7089"/>
                    </a:lnTo>
                    <a:lnTo>
                      <a:pt x="11457" y="7073"/>
                    </a:lnTo>
                    <a:lnTo>
                      <a:pt x="11453" y="7061"/>
                    </a:lnTo>
                    <a:lnTo>
                      <a:pt x="11549" y="7057"/>
                    </a:lnTo>
                    <a:lnTo>
                      <a:pt x="11575" y="7046"/>
                    </a:lnTo>
                    <a:lnTo>
                      <a:pt x="11588" y="7026"/>
                    </a:lnTo>
                    <a:lnTo>
                      <a:pt x="11622" y="7002"/>
                    </a:lnTo>
                    <a:lnTo>
                      <a:pt x="11620" y="6986"/>
                    </a:lnTo>
                    <a:lnTo>
                      <a:pt x="11615" y="6974"/>
                    </a:lnTo>
                    <a:lnTo>
                      <a:pt x="11582" y="6950"/>
                    </a:lnTo>
                    <a:lnTo>
                      <a:pt x="11567" y="6948"/>
                    </a:lnTo>
                    <a:lnTo>
                      <a:pt x="11550" y="6952"/>
                    </a:lnTo>
                    <a:lnTo>
                      <a:pt x="11549" y="6948"/>
                    </a:lnTo>
                    <a:lnTo>
                      <a:pt x="11549" y="6933"/>
                    </a:lnTo>
                    <a:lnTo>
                      <a:pt x="11531" y="6917"/>
                    </a:lnTo>
                    <a:lnTo>
                      <a:pt x="11523" y="6921"/>
                    </a:lnTo>
                    <a:lnTo>
                      <a:pt x="11513" y="6935"/>
                    </a:lnTo>
                    <a:lnTo>
                      <a:pt x="11507" y="6934"/>
                    </a:lnTo>
                    <a:lnTo>
                      <a:pt x="11506" y="6929"/>
                    </a:lnTo>
                    <a:lnTo>
                      <a:pt x="11497" y="6922"/>
                    </a:lnTo>
                    <a:lnTo>
                      <a:pt x="11477" y="6919"/>
                    </a:lnTo>
                    <a:lnTo>
                      <a:pt x="11469" y="6913"/>
                    </a:lnTo>
                    <a:lnTo>
                      <a:pt x="11459" y="6899"/>
                    </a:lnTo>
                    <a:lnTo>
                      <a:pt x="11448" y="6893"/>
                    </a:lnTo>
                    <a:lnTo>
                      <a:pt x="11426" y="6896"/>
                    </a:lnTo>
                    <a:lnTo>
                      <a:pt x="11421" y="6903"/>
                    </a:lnTo>
                    <a:lnTo>
                      <a:pt x="11413" y="6923"/>
                    </a:lnTo>
                    <a:lnTo>
                      <a:pt x="11409" y="6956"/>
                    </a:lnTo>
                    <a:lnTo>
                      <a:pt x="11410" y="6984"/>
                    </a:lnTo>
                    <a:lnTo>
                      <a:pt x="11402" y="6999"/>
                    </a:lnTo>
                    <a:lnTo>
                      <a:pt x="11402" y="7009"/>
                    </a:lnTo>
                    <a:lnTo>
                      <a:pt x="11401" y="7045"/>
                    </a:lnTo>
                    <a:lnTo>
                      <a:pt x="11397" y="7036"/>
                    </a:lnTo>
                    <a:cubicBezTo>
                      <a:pt x="11396" y="7031"/>
                      <a:pt x="11395" y="7025"/>
                      <a:pt x="11394" y="7020"/>
                    </a:cubicBezTo>
                    <a:lnTo>
                      <a:pt x="11393" y="7001"/>
                    </a:lnTo>
                    <a:lnTo>
                      <a:pt x="11388" y="6970"/>
                    </a:lnTo>
                    <a:lnTo>
                      <a:pt x="11390" y="6948"/>
                    </a:lnTo>
                    <a:lnTo>
                      <a:pt x="11384" y="6940"/>
                    </a:lnTo>
                    <a:lnTo>
                      <a:pt x="11368" y="6952"/>
                    </a:lnTo>
                    <a:lnTo>
                      <a:pt x="11359" y="6950"/>
                    </a:lnTo>
                    <a:lnTo>
                      <a:pt x="11362" y="6940"/>
                    </a:lnTo>
                    <a:lnTo>
                      <a:pt x="11384" y="6918"/>
                    </a:lnTo>
                    <a:lnTo>
                      <a:pt x="11387" y="6911"/>
                    </a:lnTo>
                    <a:lnTo>
                      <a:pt x="11391" y="6901"/>
                    </a:lnTo>
                    <a:lnTo>
                      <a:pt x="11387" y="6876"/>
                    </a:lnTo>
                    <a:lnTo>
                      <a:pt x="11364" y="6863"/>
                    </a:lnTo>
                    <a:lnTo>
                      <a:pt x="11338" y="6863"/>
                    </a:lnTo>
                    <a:lnTo>
                      <a:pt x="11330" y="6859"/>
                    </a:lnTo>
                    <a:lnTo>
                      <a:pt x="11319" y="6858"/>
                    </a:lnTo>
                    <a:lnTo>
                      <a:pt x="11302" y="6883"/>
                    </a:lnTo>
                    <a:lnTo>
                      <a:pt x="11296" y="6896"/>
                    </a:lnTo>
                    <a:lnTo>
                      <a:pt x="11300" y="6904"/>
                    </a:lnTo>
                    <a:lnTo>
                      <a:pt x="11327" y="6919"/>
                    </a:lnTo>
                    <a:lnTo>
                      <a:pt x="11327" y="6925"/>
                    </a:lnTo>
                    <a:cubicBezTo>
                      <a:pt x="11320" y="6926"/>
                      <a:pt x="11314" y="6927"/>
                      <a:pt x="11307" y="6927"/>
                    </a:cubicBezTo>
                    <a:lnTo>
                      <a:pt x="11300" y="6943"/>
                    </a:lnTo>
                    <a:lnTo>
                      <a:pt x="11299" y="6958"/>
                    </a:lnTo>
                    <a:lnTo>
                      <a:pt x="11296" y="6975"/>
                    </a:lnTo>
                    <a:lnTo>
                      <a:pt x="11293" y="6999"/>
                    </a:lnTo>
                    <a:lnTo>
                      <a:pt x="11270" y="7023"/>
                    </a:lnTo>
                    <a:lnTo>
                      <a:pt x="11264" y="7026"/>
                    </a:lnTo>
                    <a:cubicBezTo>
                      <a:pt x="11263" y="7023"/>
                      <a:pt x="11262" y="7020"/>
                      <a:pt x="11262" y="7016"/>
                    </a:cubicBezTo>
                    <a:lnTo>
                      <a:pt x="11262" y="7004"/>
                    </a:lnTo>
                    <a:lnTo>
                      <a:pt x="11262" y="6993"/>
                    </a:lnTo>
                    <a:lnTo>
                      <a:pt x="11260" y="6973"/>
                    </a:lnTo>
                    <a:lnTo>
                      <a:pt x="11252" y="6966"/>
                    </a:lnTo>
                    <a:lnTo>
                      <a:pt x="11259" y="6949"/>
                    </a:lnTo>
                    <a:lnTo>
                      <a:pt x="11260" y="6922"/>
                    </a:lnTo>
                    <a:lnTo>
                      <a:pt x="11251" y="6903"/>
                    </a:lnTo>
                    <a:lnTo>
                      <a:pt x="11240" y="6911"/>
                    </a:lnTo>
                    <a:lnTo>
                      <a:pt x="11223" y="6944"/>
                    </a:lnTo>
                    <a:lnTo>
                      <a:pt x="11208" y="6983"/>
                    </a:lnTo>
                    <a:lnTo>
                      <a:pt x="11175" y="7053"/>
                    </a:lnTo>
                    <a:lnTo>
                      <a:pt x="11174" y="7078"/>
                    </a:lnTo>
                    <a:lnTo>
                      <a:pt x="11160" y="7102"/>
                    </a:lnTo>
                    <a:lnTo>
                      <a:pt x="11147" y="7110"/>
                    </a:lnTo>
                    <a:lnTo>
                      <a:pt x="11141" y="7102"/>
                    </a:lnTo>
                    <a:lnTo>
                      <a:pt x="11139" y="7086"/>
                    </a:lnTo>
                    <a:lnTo>
                      <a:pt x="11149" y="7060"/>
                    </a:lnTo>
                    <a:lnTo>
                      <a:pt x="11149" y="7022"/>
                    </a:lnTo>
                    <a:lnTo>
                      <a:pt x="11152" y="7005"/>
                    </a:lnTo>
                    <a:lnTo>
                      <a:pt x="11164" y="6977"/>
                    </a:lnTo>
                    <a:lnTo>
                      <a:pt x="11177" y="6950"/>
                    </a:lnTo>
                    <a:lnTo>
                      <a:pt x="11185" y="6940"/>
                    </a:lnTo>
                    <a:lnTo>
                      <a:pt x="11183" y="6931"/>
                    </a:lnTo>
                    <a:lnTo>
                      <a:pt x="11178" y="6929"/>
                    </a:lnTo>
                    <a:lnTo>
                      <a:pt x="11173" y="6928"/>
                    </a:lnTo>
                    <a:lnTo>
                      <a:pt x="11166" y="6923"/>
                    </a:lnTo>
                    <a:lnTo>
                      <a:pt x="11155" y="6921"/>
                    </a:lnTo>
                    <a:lnTo>
                      <a:pt x="11150" y="6927"/>
                    </a:lnTo>
                    <a:lnTo>
                      <a:pt x="11148" y="6937"/>
                    </a:lnTo>
                    <a:lnTo>
                      <a:pt x="11143" y="6939"/>
                    </a:lnTo>
                    <a:lnTo>
                      <a:pt x="11135" y="6933"/>
                    </a:lnTo>
                    <a:lnTo>
                      <a:pt x="11123" y="6921"/>
                    </a:lnTo>
                    <a:lnTo>
                      <a:pt x="11104" y="6911"/>
                    </a:lnTo>
                    <a:lnTo>
                      <a:pt x="11098" y="6905"/>
                    </a:lnTo>
                    <a:lnTo>
                      <a:pt x="11090" y="6907"/>
                    </a:lnTo>
                    <a:lnTo>
                      <a:pt x="11075" y="6935"/>
                    </a:lnTo>
                    <a:lnTo>
                      <a:pt x="11063" y="6951"/>
                    </a:lnTo>
                    <a:lnTo>
                      <a:pt x="11065" y="6964"/>
                    </a:lnTo>
                    <a:lnTo>
                      <a:pt x="11076" y="6969"/>
                    </a:lnTo>
                    <a:lnTo>
                      <a:pt x="11079" y="6979"/>
                    </a:lnTo>
                    <a:lnTo>
                      <a:pt x="11074" y="6981"/>
                    </a:lnTo>
                    <a:lnTo>
                      <a:pt x="11069" y="6989"/>
                    </a:lnTo>
                    <a:lnTo>
                      <a:pt x="11054" y="7032"/>
                    </a:lnTo>
                    <a:lnTo>
                      <a:pt x="11042" y="7035"/>
                    </a:lnTo>
                    <a:lnTo>
                      <a:pt x="11025" y="7055"/>
                    </a:lnTo>
                    <a:lnTo>
                      <a:pt x="11005" y="7092"/>
                    </a:lnTo>
                    <a:lnTo>
                      <a:pt x="11002" y="7102"/>
                    </a:lnTo>
                    <a:lnTo>
                      <a:pt x="11001" y="7126"/>
                    </a:lnTo>
                    <a:lnTo>
                      <a:pt x="11003" y="7135"/>
                    </a:lnTo>
                    <a:lnTo>
                      <a:pt x="11012" y="7144"/>
                    </a:lnTo>
                    <a:lnTo>
                      <a:pt x="11009" y="7153"/>
                    </a:lnTo>
                    <a:lnTo>
                      <a:pt x="11001" y="7152"/>
                    </a:lnTo>
                    <a:lnTo>
                      <a:pt x="10993" y="7144"/>
                    </a:lnTo>
                    <a:lnTo>
                      <a:pt x="10981" y="7128"/>
                    </a:lnTo>
                    <a:lnTo>
                      <a:pt x="10972" y="7098"/>
                    </a:lnTo>
                    <a:lnTo>
                      <a:pt x="10967" y="7082"/>
                    </a:lnTo>
                    <a:lnTo>
                      <a:pt x="10960" y="7075"/>
                    </a:lnTo>
                    <a:lnTo>
                      <a:pt x="10945" y="7067"/>
                    </a:lnTo>
                    <a:lnTo>
                      <a:pt x="10924" y="7078"/>
                    </a:lnTo>
                    <a:lnTo>
                      <a:pt x="10922" y="7092"/>
                    </a:lnTo>
                    <a:lnTo>
                      <a:pt x="10917" y="7096"/>
                    </a:lnTo>
                    <a:lnTo>
                      <a:pt x="10908" y="7086"/>
                    </a:lnTo>
                    <a:lnTo>
                      <a:pt x="10895" y="7094"/>
                    </a:lnTo>
                    <a:lnTo>
                      <a:pt x="10889" y="7090"/>
                    </a:lnTo>
                    <a:lnTo>
                      <a:pt x="10872" y="7107"/>
                    </a:lnTo>
                    <a:lnTo>
                      <a:pt x="10852" y="7102"/>
                    </a:lnTo>
                    <a:lnTo>
                      <a:pt x="10837" y="7108"/>
                    </a:lnTo>
                    <a:lnTo>
                      <a:pt x="10836" y="7114"/>
                    </a:lnTo>
                    <a:lnTo>
                      <a:pt x="10842" y="7121"/>
                    </a:lnTo>
                    <a:lnTo>
                      <a:pt x="10860" y="7138"/>
                    </a:lnTo>
                    <a:lnTo>
                      <a:pt x="10878" y="7144"/>
                    </a:lnTo>
                    <a:lnTo>
                      <a:pt x="10886" y="7158"/>
                    </a:lnTo>
                    <a:lnTo>
                      <a:pt x="10895" y="7197"/>
                    </a:lnTo>
                    <a:lnTo>
                      <a:pt x="10892" y="7201"/>
                    </a:lnTo>
                    <a:lnTo>
                      <a:pt x="10878" y="7185"/>
                    </a:lnTo>
                    <a:lnTo>
                      <a:pt x="10861" y="7175"/>
                    </a:lnTo>
                    <a:lnTo>
                      <a:pt x="10847" y="7159"/>
                    </a:lnTo>
                    <a:lnTo>
                      <a:pt x="10832" y="7162"/>
                    </a:lnTo>
                    <a:lnTo>
                      <a:pt x="10826" y="7189"/>
                    </a:lnTo>
                    <a:cubicBezTo>
                      <a:pt x="10822" y="7189"/>
                      <a:pt x="10818" y="7189"/>
                      <a:pt x="10815" y="7189"/>
                    </a:cubicBezTo>
                    <a:lnTo>
                      <a:pt x="10810" y="7183"/>
                    </a:lnTo>
                    <a:lnTo>
                      <a:pt x="10799" y="7187"/>
                    </a:lnTo>
                    <a:lnTo>
                      <a:pt x="10780" y="7186"/>
                    </a:lnTo>
                    <a:lnTo>
                      <a:pt x="10774" y="7201"/>
                    </a:lnTo>
                    <a:lnTo>
                      <a:pt x="10775" y="7237"/>
                    </a:lnTo>
                    <a:lnTo>
                      <a:pt x="10778" y="7250"/>
                    </a:lnTo>
                    <a:lnTo>
                      <a:pt x="10788" y="7261"/>
                    </a:lnTo>
                    <a:lnTo>
                      <a:pt x="10795" y="7273"/>
                    </a:lnTo>
                    <a:lnTo>
                      <a:pt x="10795" y="7275"/>
                    </a:lnTo>
                    <a:lnTo>
                      <a:pt x="10773" y="7272"/>
                    </a:lnTo>
                    <a:lnTo>
                      <a:pt x="10750" y="7312"/>
                    </a:lnTo>
                    <a:lnTo>
                      <a:pt x="10743" y="7320"/>
                    </a:lnTo>
                    <a:lnTo>
                      <a:pt x="10738" y="7322"/>
                    </a:lnTo>
                    <a:lnTo>
                      <a:pt x="10737" y="7316"/>
                    </a:lnTo>
                    <a:lnTo>
                      <a:pt x="10755" y="7274"/>
                    </a:lnTo>
                    <a:lnTo>
                      <a:pt x="10759" y="7255"/>
                    </a:lnTo>
                    <a:lnTo>
                      <a:pt x="10758" y="7242"/>
                    </a:lnTo>
                    <a:lnTo>
                      <a:pt x="10761" y="7197"/>
                    </a:lnTo>
                    <a:lnTo>
                      <a:pt x="10757" y="7185"/>
                    </a:lnTo>
                    <a:lnTo>
                      <a:pt x="10754" y="7180"/>
                    </a:lnTo>
                    <a:lnTo>
                      <a:pt x="10746" y="7185"/>
                    </a:lnTo>
                    <a:lnTo>
                      <a:pt x="10740" y="7192"/>
                    </a:lnTo>
                    <a:lnTo>
                      <a:pt x="10733" y="7195"/>
                    </a:lnTo>
                    <a:lnTo>
                      <a:pt x="10725" y="7209"/>
                    </a:lnTo>
                    <a:lnTo>
                      <a:pt x="10718" y="7233"/>
                    </a:lnTo>
                    <a:lnTo>
                      <a:pt x="10709" y="7283"/>
                    </a:lnTo>
                    <a:lnTo>
                      <a:pt x="10701" y="7303"/>
                    </a:lnTo>
                    <a:cubicBezTo>
                      <a:pt x="10701" y="7297"/>
                      <a:pt x="10701" y="7290"/>
                      <a:pt x="10700" y="7283"/>
                    </a:cubicBezTo>
                    <a:lnTo>
                      <a:pt x="10704" y="7259"/>
                    </a:lnTo>
                    <a:lnTo>
                      <a:pt x="10705" y="7220"/>
                    </a:lnTo>
                    <a:lnTo>
                      <a:pt x="10702" y="7215"/>
                    </a:lnTo>
                    <a:lnTo>
                      <a:pt x="10660" y="7230"/>
                    </a:lnTo>
                    <a:lnTo>
                      <a:pt x="10647" y="7250"/>
                    </a:lnTo>
                    <a:lnTo>
                      <a:pt x="10645" y="7259"/>
                    </a:lnTo>
                    <a:lnTo>
                      <a:pt x="10645" y="7267"/>
                    </a:lnTo>
                    <a:lnTo>
                      <a:pt x="10644" y="7273"/>
                    </a:lnTo>
                    <a:lnTo>
                      <a:pt x="10635" y="7282"/>
                    </a:lnTo>
                    <a:lnTo>
                      <a:pt x="10625" y="7283"/>
                    </a:lnTo>
                    <a:lnTo>
                      <a:pt x="10616" y="7283"/>
                    </a:lnTo>
                    <a:lnTo>
                      <a:pt x="10612" y="7291"/>
                    </a:lnTo>
                    <a:lnTo>
                      <a:pt x="10613" y="7304"/>
                    </a:lnTo>
                    <a:lnTo>
                      <a:pt x="10624" y="7316"/>
                    </a:lnTo>
                    <a:lnTo>
                      <a:pt x="10639" y="7325"/>
                    </a:lnTo>
                    <a:lnTo>
                      <a:pt x="10634" y="7330"/>
                    </a:lnTo>
                    <a:lnTo>
                      <a:pt x="10615" y="7329"/>
                    </a:lnTo>
                    <a:lnTo>
                      <a:pt x="10601" y="7320"/>
                    </a:lnTo>
                    <a:lnTo>
                      <a:pt x="10591" y="7302"/>
                    </a:lnTo>
                    <a:lnTo>
                      <a:pt x="10584" y="7295"/>
                    </a:lnTo>
                    <a:lnTo>
                      <a:pt x="10580" y="7296"/>
                    </a:lnTo>
                    <a:lnTo>
                      <a:pt x="10575" y="7304"/>
                    </a:lnTo>
                    <a:lnTo>
                      <a:pt x="10566" y="7330"/>
                    </a:lnTo>
                    <a:lnTo>
                      <a:pt x="10566" y="7351"/>
                    </a:lnTo>
                    <a:lnTo>
                      <a:pt x="10570" y="7363"/>
                    </a:lnTo>
                    <a:lnTo>
                      <a:pt x="10568" y="7368"/>
                    </a:lnTo>
                    <a:lnTo>
                      <a:pt x="10534" y="7382"/>
                    </a:lnTo>
                    <a:lnTo>
                      <a:pt x="10520" y="7405"/>
                    </a:lnTo>
                    <a:lnTo>
                      <a:pt x="10515" y="7432"/>
                    </a:lnTo>
                    <a:lnTo>
                      <a:pt x="10506" y="7451"/>
                    </a:lnTo>
                    <a:lnTo>
                      <a:pt x="10483" y="7475"/>
                    </a:lnTo>
                    <a:lnTo>
                      <a:pt x="10461" y="7477"/>
                    </a:lnTo>
                    <a:lnTo>
                      <a:pt x="10440" y="7491"/>
                    </a:lnTo>
                    <a:lnTo>
                      <a:pt x="10433" y="7498"/>
                    </a:lnTo>
                    <a:lnTo>
                      <a:pt x="10427" y="7512"/>
                    </a:lnTo>
                    <a:lnTo>
                      <a:pt x="10428" y="7522"/>
                    </a:lnTo>
                    <a:lnTo>
                      <a:pt x="10434" y="7527"/>
                    </a:lnTo>
                    <a:lnTo>
                      <a:pt x="10489" y="7528"/>
                    </a:lnTo>
                    <a:lnTo>
                      <a:pt x="10509" y="7522"/>
                    </a:lnTo>
                    <a:lnTo>
                      <a:pt x="10514" y="7524"/>
                    </a:lnTo>
                    <a:lnTo>
                      <a:pt x="10517" y="7527"/>
                    </a:lnTo>
                    <a:lnTo>
                      <a:pt x="10523" y="7530"/>
                    </a:lnTo>
                    <a:lnTo>
                      <a:pt x="10521" y="7535"/>
                    </a:lnTo>
                    <a:cubicBezTo>
                      <a:pt x="10519" y="7535"/>
                      <a:pt x="10517" y="7535"/>
                      <a:pt x="10514" y="7535"/>
                    </a:cubicBezTo>
                    <a:lnTo>
                      <a:pt x="10502" y="7539"/>
                    </a:lnTo>
                    <a:lnTo>
                      <a:pt x="10480" y="7549"/>
                    </a:lnTo>
                    <a:lnTo>
                      <a:pt x="10467" y="7552"/>
                    </a:lnTo>
                    <a:cubicBezTo>
                      <a:pt x="10464" y="7552"/>
                      <a:pt x="10461" y="7552"/>
                      <a:pt x="10459" y="7552"/>
                    </a:cubicBezTo>
                    <a:lnTo>
                      <a:pt x="10437" y="7541"/>
                    </a:lnTo>
                    <a:lnTo>
                      <a:pt x="10415" y="7545"/>
                    </a:lnTo>
                    <a:lnTo>
                      <a:pt x="10398" y="7561"/>
                    </a:lnTo>
                    <a:lnTo>
                      <a:pt x="10396" y="7569"/>
                    </a:lnTo>
                    <a:lnTo>
                      <a:pt x="10403" y="7600"/>
                    </a:lnTo>
                    <a:lnTo>
                      <a:pt x="10409" y="7609"/>
                    </a:lnTo>
                    <a:lnTo>
                      <a:pt x="10415" y="7612"/>
                    </a:lnTo>
                    <a:lnTo>
                      <a:pt x="10413" y="7619"/>
                    </a:lnTo>
                    <a:lnTo>
                      <a:pt x="10407" y="7624"/>
                    </a:lnTo>
                    <a:lnTo>
                      <a:pt x="10403" y="7632"/>
                    </a:lnTo>
                    <a:lnTo>
                      <a:pt x="10407" y="7659"/>
                    </a:lnTo>
                    <a:lnTo>
                      <a:pt x="10403" y="7658"/>
                    </a:lnTo>
                    <a:lnTo>
                      <a:pt x="10390" y="7626"/>
                    </a:lnTo>
                    <a:lnTo>
                      <a:pt x="10385" y="7588"/>
                    </a:lnTo>
                    <a:lnTo>
                      <a:pt x="10384" y="7583"/>
                    </a:lnTo>
                    <a:lnTo>
                      <a:pt x="10380" y="7581"/>
                    </a:lnTo>
                    <a:lnTo>
                      <a:pt x="10366" y="7592"/>
                    </a:lnTo>
                    <a:lnTo>
                      <a:pt x="10348" y="7595"/>
                    </a:lnTo>
                    <a:lnTo>
                      <a:pt x="10332" y="7609"/>
                    </a:lnTo>
                    <a:lnTo>
                      <a:pt x="10316" y="7617"/>
                    </a:lnTo>
                    <a:lnTo>
                      <a:pt x="10314" y="7624"/>
                    </a:lnTo>
                    <a:lnTo>
                      <a:pt x="10319" y="7631"/>
                    </a:lnTo>
                    <a:lnTo>
                      <a:pt x="10342" y="7635"/>
                    </a:lnTo>
                    <a:lnTo>
                      <a:pt x="10344" y="7644"/>
                    </a:lnTo>
                    <a:lnTo>
                      <a:pt x="10333" y="7648"/>
                    </a:lnTo>
                    <a:lnTo>
                      <a:pt x="10323" y="7650"/>
                    </a:lnTo>
                    <a:lnTo>
                      <a:pt x="10312" y="7641"/>
                    </a:lnTo>
                    <a:lnTo>
                      <a:pt x="10299" y="7638"/>
                    </a:lnTo>
                    <a:lnTo>
                      <a:pt x="10291" y="7642"/>
                    </a:lnTo>
                    <a:lnTo>
                      <a:pt x="10266" y="7674"/>
                    </a:lnTo>
                    <a:lnTo>
                      <a:pt x="10268" y="7688"/>
                    </a:lnTo>
                    <a:lnTo>
                      <a:pt x="10264" y="7704"/>
                    </a:lnTo>
                    <a:lnTo>
                      <a:pt x="10271" y="7707"/>
                    </a:lnTo>
                    <a:lnTo>
                      <a:pt x="10288" y="7703"/>
                    </a:lnTo>
                    <a:lnTo>
                      <a:pt x="10313" y="7685"/>
                    </a:lnTo>
                    <a:lnTo>
                      <a:pt x="10317" y="7692"/>
                    </a:lnTo>
                    <a:lnTo>
                      <a:pt x="10311" y="7698"/>
                    </a:lnTo>
                    <a:lnTo>
                      <a:pt x="10305" y="7709"/>
                    </a:lnTo>
                    <a:lnTo>
                      <a:pt x="10307" y="7721"/>
                    </a:lnTo>
                    <a:lnTo>
                      <a:pt x="10317" y="7734"/>
                    </a:lnTo>
                    <a:lnTo>
                      <a:pt x="10329" y="7741"/>
                    </a:lnTo>
                    <a:lnTo>
                      <a:pt x="10345" y="7735"/>
                    </a:lnTo>
                    <a:lnTo>
                      <a:pt x="10348" y="7740"/>
                    </a:lnTo>
                    <a:lnTo>
                      <a:pt x="10337" y="7757"/>
                    </a:lnTo>
                    <a:lnTo>
                      <a:pt x="10338" y="7778"/>
                    </a:lnTo>
                    <a:lnTo>
                      <a:pt x="10334" y="7777"/>
                    </a:lnTo>
                    <a:lnTo>
                      <a:pt x="10326" y="7755"/>
                    </a:lnTo>
                    <a:lnTo>
                      <a:pt x="10321" y="7750"/>
                    </a:lnTo>
                    <a:lnTo>
                      <a:pt x="10310" y="7748"/>
                    </a:lnTo>
                    <a:lnTo>
                      <a:pt x="10294" y="7732"/>
                    </a:lnTo>
                    <a:lnTo>
                      <a:pt x="10280" y="7727"/>
                    </a:lnTo>
                    <a:lnTo>
                      <a:pt x="10260" y="7744"/>
                    </a:lnTo>
                    <a:lnTo>
                      <a:pt x="10242" y="7769"/>
                    </a:lnTo>
                    <a:lnTo>
                      <a:pt x="10238" y="7779"/>
                    </a:lnTo>
                    <a:lnTo>
                      <a:pt x="10229" y="7788"/>
                    </a:lnTo>
                    <a:lnTo>
                      <a:pt x="10228" y="7794"/>
                    </a:lnTo>
                    <a:lnTo>
                      <a:pt x="10232" y="7798"/>
                    </a:lnTo>
                    <a:lnTo>
                      <a:pt x="10242" y="7795"/>
                    </a:lnTo>
                    <a:lnTo>
                      <a:pt x="10265" y="7795"/>
                    </a:lnTo>
                    <a:lnTo>
                      <a:pt x="10310" y="7798"/>
                    </a:lnTo>
                    <a:lnTo>
                      <a:pt x="10323" y="7800"/>
                    </a:lnTo>
                    <a:lnTo>
                      <a:pt x="10320" y="7810"/>
                    </a:lnTo>
                    <a:lnTo>
                      <a:pt x="10259" y="7812"/>
                    </a:lnTo>
                    <a:lnTo>
                      <a:pt x="10242" y="7816"/>
                    </a:lnTo>
                    <a:lnTo>
                      <a:pt x="10230" y="7823"/>
                    </a:lnTo>
                    <a:lnTo>
                      <a:pt x="10217" y="7819"/>
                    </a:lnTo>
                    <a:lnTo>
                      <a:pt x="10204" y="7829"/>
                    </a:lnTo>
                    <a:lnTo>
                      <a:pt x="10195" y="7827"/>
                    </a:lnTo>
                    <a:lnTo>
                      <a:pt x="10187" y="7837"/>
                    </a:lnTo>
                    <a:lnTo>
                      <a:pt x="10171" y="7861"/>
                    </a:lnTo>
                    <a:lnTo>
                      <a:pt x="10165" y="7862"/>
                    </a:lnTo>
                    <a:lnTo>
                      <a:pt x="10156" y="7866"/>
                    </a:lnTo>
                    <a:lnTo>
                      <a:pt x="10149" y="7872"/>
                    </a:lnTo>
                    <a:lnTo>
                      <a:pt x="10153" y="7885"/>
                    </a:lnTo>
                    <a:lnTo>
                      <a:pt x="10174" y="7893"/>
                    </a:lnTo>
                    <a:lnTo>
                      <a:pt x="10178" y="7899"/>
                    </a:lnTo>
                    <a:lnTo>
                      <a:pt x="10161" y="7901"/>
                    </a:lnTo>
                    <a:lnTo>
                      <a:pt x="10145" y="7898"/>
                    </a:lnTo>
                    <a:lnTo>
                      <a:pt x="10135" y="7909"/>
                    </a:lnTo>
                    <a:lnTo>
                      <a:pt x="10128" y="7915"/>
                    </a:lnTo>
                    <a:lnTo>
                      <a:pt x="10113" y="7917"/>
                    </a:lnTo>
                    <a:lnTo>
                      <a:pt x="10103" y="7930"/>
                    </a:lnTo>
                    <a:lnTo>
                      <a:pt x="10100" y="7953"/>
                    </a:lnTo>
                    <a:lnTo>
                      <a:pt x="10092" y="7952"/>
                    </a:lnTo>
                    <a:lnTo>
                      <a:pt x="10087" y="7976"/>
                    </a:lnTo>
                    <a:lnTo>
                      <a:pt x="10089" y="8020"/>
                    </a:lnTo>
                    <a:lnTo>
                      <a:pt x="10112" y="8020"/>
                    </a:lnTo>
                    <a:lnTo>
                      <a:pt x="10119" y="8016"/>
                    </a:lnTo>
                    <a:cubicBezTo>
                      <a:pt x="10121" y="8016"/>
                      <a:pt x="10124" y="8016"/>
                      <a:pt x="10126" y="8016"/>
                    </a:cubicBezTo>
                    <a:lnTo>
                      <a:pt x="10145" y="8012"/>
                    </a:lnTo>
                    <a:lnTo>
                      <a:pt x="10174" y="8004"/>
                    </a:lnTo>
                    <a:lnTo>
                      <a:pt x="10180" y="8008"/>
                    </a:lnTo>
                    <a:lnTo>
                      <a:pt x="10168" y="8019"/>
                    </a:lnTo>
                    <a:lnTo>
                      <a:pt x="10152" y="8024"/>
                    </a:lnTo>
                    <a:lnTo>
                      <a:pt x="10143" y="8033"/>
                    </a:lnTo>
                    <a:lnTo>
                      <a:pt x="10115" y="8032"/>
                    </a:lnTo>
                    <a:lnTo>
                      <a:pt x="10054" y="8047"/>
                    </a:lnTo>
                    <a:lnTo>
                      <a:pt x="10054" y="8054"/>
                    </a:lnTo>
                    <a:lnTo>
                      <a:pt x="10072" y="8066"/>
                    </a:lnTo>
                    <a:lnTo>
                      <a:pt x="10077" y="8080"/>
                    </a:lnTo>
                    <a:lnTo>
                      <a:pt x="10072" y="8083"/>
                    </a:lnTo>
                    <a:lnTo>
                      <a:pt x="10056" y="8080"/>
                    </a:lnTo>
                    <a:lnTo>
                      <a:pt x="10042" y="8090"/>
                    </a:lnTo>
                    <a:lnTo>
                      <a:pt x="10035" y="8111"/>
                    </a:lnTo>
                    <a:lnTo>
                      <a:pt x="10004" y="8148"/>
                    </a:lnTo>
                    <a:lnTo>
                      <a:pt x="9995" y="8161"/>
                    </a:lnTo>
                    <a:lnTo>
                      <a:pt x="9987" y="8179"/>
                    </a:lnTo>
                    <a:lnTo>
                      <a:pt x="9977" y="8205"/>
                    </a:lnTo>
                    <a:lnTo>
                      <a:pt x="9977" y="8224"/>
                    </a:lnTo>
                    <a:lnTo>
                      <a:pt x="9983" y="8231"/>
                    </a:lnTo>
                    <a:lnTo>
                      <a:pt x="9990" y="8229"/>
                    </a:lnTo>
                    <a:lnTo>
                      <a:pt x="9997" y="8233"/>
                    </a:lnTo>
                    <a:lnTo>
                      <a:pt x="9999" y="8243"/>
                    </a:lnTo>
                    <a:lnTo>
                      <a:pt x="10004" y="8245"/>
                    </a:lnTo>
                    <a:lnTo>
                      <a:pt x="10014" y="8243"/>
                    </a:lnTo>
                    <a:lnTo>
                      <a:pt x="10036" y="8229"/>
                    </a:lnTo>
                    <a:lnTo>
                      <a:pt x="10047" y="8218"/>
                    </a:lnTo>
                    <a:lnTo>
                      <a:pt x="10058" y="8214"/>
                    </a:lnTo>
                    <a:lnTo>
                      <a:pt x="10038" y="8240"/>
                    </a:lnTo>
                    <a:lnTo>
                      <a:pt x="10012" y="8264"/>
                    </a:lnTo>
                    <a:lnTo>
                      <a:pt x="9992" y="8266"/>
                    </a:lnTo>
                    <a:lnTo>
                      <a:pt x="9985" y="8253"/>
                    </a:lnTo>
                    <a:lnTo>
                      <a:pt x="9978" y="8245"/>
                    </a:lnTo>
                    <a:lnTo>
                      <a:pt x="9906" y="8286"/>
                    </a:lnTo>
                    <a:lnTo>
                      <a:pt x="9891" y="8300"/>
                    </a:lnTo>
                    <a:lnTo>
                      <a:pt x="9884" y="8316"/>
                    </a:lnTo>
                    <a:lnTo>
                      <a:pt x="9883" y="8332"/>
                    </a:lnTo>
                    <a:lnTo>
                      <a:pt x="9893" y="8329"/>
                    </a:lnTo>
                    <a:lnTo>
                      <a:pt x="9911" y="8320"/>
                    </a:lnTo>
                    <a:lnTo>
                      <a:pt x="9918" y="8321"/>
                    </a:lnTo>
                    <a:lnTo>
                      <a:pt x="9906" y="8335"/>
                    </a:lnTo>
                    <a:lnTo>
                      <a:pt x="9885" y="8347"/>
                    </a:lnTo>
                    <a:lnTo>
                      <a:pt x="9874" y="8348"/>
                    </a:lnTo>
                    <a:lnTo>
                      <a:pt x="9859" y="8360"/>
                    </a:lnTo>
                    <a:lnTo>
                      <a:pt x="9841" y="8367"/>
                    </a:lnTo>
                    <a:lnTo>
                      <a:pt x="9829" y="8385"/>
                    </a:lnTo>
                    <a:lnTo>
                      <a:pt x="9800" y="8399"/>
                    </a:lnTo>
                    <a:lnTo>
                      <a:pt x="9761" y="8447"/>
                    </a:lnTo>
                    <a:lnTo>
                      <a:pt x="9735" y="8466"/>
                    </a:lnTo>
                    <a:lnTo>
                      <a:pt x="9725" y="8487"/>
                    </a:lnTo>
                    <a:lnTo>
                      <a:pt x="9716" y="8500"/>
                    </a:lnTo>
                    <a:lnTo>
                      <a:pt x="9698" y="8510"/>
                    </a:lnTo>
                    <a:lnTo>
                      <a:pt x="9686" y="8524"/>
                    </a:lnTo>
                    <a:lnTo>
                      <a:pt x="9680" y="8543"/>
                    </a:lnTo>
                    <a:lnTo>
                      <a:pt x="9682" y="8549"/>
                    </a:lnTo>
                    <a:lnTo>
                      <a:pt x="9689" y="8545"/>
                    </a:lnTo>
                    <a:cubicBezTo>
                      <a:pt x="9693" y="8546"/>
                      <a:pt x="9697" y="8546"/>
                      <a:pt x="9701" y="8546"/>
                    </a:cubicBezTo>
                    <a:lnTo>
                      <a:pt x="9706" y="8564"/>
                    </a:lnTo>
                    <a:lnTo>
                      <a:pt x="9712" y="8573"/>
                    </a:lnTo>
                    <a:lnTo>
                      <a:pt x="9714" y="8585"/>
                    </a:lnTo>
                    <a:lnTo>
                      <a:pt x="9728" y="8588"/>
                    </a:lnTo>
                    <a:lnTo>
                      <a:pt x="9759" y="8578"/>
                    </a:lnTo>
                    <a:lnTo>
                      <a:pt x="9827" y="8540"/>
                    </a:lnTo>
                    <a:lnTo>
                      <a:pt x="9840" y="8525"/>
                    </a:lnTo>
                    <a:lnTo>
                      <a:pt x="9832" y="8512"/>
                    </a:lnTo>
                    <a:lnTo>
                      <a:pt x="9827" y="8508"/>
                    </a:lnTo>
                    <a:lnTo>
                      <a:pt x="9846" y="8494"/>
                    </a:lnTo>
                    <a:lnTo>
                      <a:pt x="9861" y="8487"/>
                    </a:lnTo>
                    <a:lnTo>
                      <a:pt x="9871" y="8483"/>
                    </a:lnTo>
                    <a:lnTo>
                      <a:pt x="9883" y="8489"/>
                    </a:lnTo>
                    <a:lnTo>
                      <a:pt x="9886" y="8494"/>
                    </a:lnTo>
                    <a:lnTo>
                      <a:pt x="9868" y="8504"/>
                    </a:lnTo>
                    <a:lnTo>
                      <a:pt x="9855" y="8514"/>
                    </a:lnTo>
                    <a:lnTo>
                      <a:pt x="9859" y="8518"/>
                    </a:lnTo>
                    <a:lnTo>
                      <a:pt x="9868" y="8520"/>
                    </a:lnTo>
                    <a:lnTo>
                      <a:pt x="9872" y="8528"/>
                    </a:lnTo>
                    <a:lnTo>
                      <a:pt x="9874" y="8535"/>
                    </a:lnTo>
                    <a:lnTo>
                      <a:pt x="9858" y="8543"/>
                    </a:lnTo>
                    <a:lnTo>
                      <a:pt x="9845" y="8552"/>
                    </a:lnTo>
                    <a:lnTo>
                      <a:pt x="9827" y="8555"/>
                    </a:lnTo>
                    <a:lnTo>
                      <a:pt x="9808" y="8564"/>
                    </a:lnTo>
                    <a:lnTo>
                      <a:pt x="9802" y="8569"/>
                    </a:lnTo>
                    <a:lnTo>
                      <a:pt x="9795" y="8583"/>
                    </a:lnTo>
                    <a:lnTo>
                      <a:pt x="9798" y="8587"/>
                    </a:lnTo>
                    <a:lnTo>
                      <a:pt x="9803" y="8604"/>
                    </a:lnTo>
                    <a:lnTo>
                      <a:pt x="9797" y="8603"/>
                    </a:lnTo>
                    <a:lnTo>
                      <a:pt x="9784" y="8605"/>
                    </a:lnTo>
                    <a:lnTo>
                      <a:pt x="9757" y="8599"/>
                    </a:lnTo>
                    <a:lnTo>
                      <a:pt x="9741" y="8601"/>
                    </a:lnTo>
                    <a:lnTo>
                      <a:pt x="9729" y="8605"/>
                    </a:lnTo>
                    <a:lnTo>
                      <a:pt x="9722" y="8613"/>
                    </a:lnTo>
                    <a:lnTo>
                      <a:pt x="9717" y="8612"/>
                    </a:lnTo>
                    <a:lnTo>
                      <a:pt x="9714" y="8595"/>
                    </a:lnTo>
                    <a:lnTo>
                      <a:pt x="9710" y="8590"/>
                    </a:lnTo>
                    <a:lnTo>
                      <a:pt x="9704" y="8584"/>
                    </a:lnTo>
                    <a:lnTo>
                      <a:pt x="9691" y="8561"/>
                    </a:lnTo>
                    <a:lnTo>
                      <a:pt x="9682" y="8564"/>
                    </a:lnTo>
                    <a:lnTo>
                      <a:pt x="9672" y="8568"/>
                    </a:lnTo>
                    <a:lnTo>
                      <a:pt x="9650" y="8570"/>
                    </a:lnTo>
                    <a:lnTo>
                      <a:pt x="9630" y="8591"/>
                    </a:lnTo>
                    <a:lnTo>
                      <a:pt x="9622" y="8590"/>
                    </a:lnTo>
                    <a:lnTo>
                      <a:pt x="9622" y="8582"/>
                    </a:lnTo>
                    <a:lnTo>
                      <a:pt x="9633" y="8568"/>
                    </a:lnTo>
                    <a:lnTo>
                      <a:pt x="9631" y="8562"/>
                    </a:lnTo>
                    <a:lnTo>
                      <a:pt x="9600" y="8549"/>
                    </a:lnTo>
                    <a:lnTo>
                      <a:pt x="9582" y="8551"/>
                    </a:lnTo>
                    <a:lnTo>
                      <a:pt x="9571" y="8555"/>
                    </a:lnTo>
                    <a:lnTo>
                      <a:pt x="9550" y="8568"/>
                    </a:lnTo>
                    <a:lnTo>
                      <a:pt x="9546" y="8575"/>
                    </a:lnTo>
                    <a:lnTo>
                      <a:pt x="9546" y="8586"/>
                    </a:lnTo>
                    <a:lnTo>
                      <a:pt x="9556" y="8592"/>
                    </a:lnTo>
                    <a:lnTo>
                      <a:pt x="9568" y="8592"/>
                    </a:lnTo>
                    <a:lnTo>
                      <a:pt x="9573" y="8601"/>
                    </a:lnTo>
                    <a:lnTo>
                      <a:pt x="9571" y="8611"/>
                    </a:lnTo>
                    <a:lnTo>
                      <a:pt x="9564" y="8616"/>
                    </a:lnTo>
                    <a:lnTo>
                      <a:pt x="9530" y="8618"/>
                    </a:lnTo>
                    <a:lnTo>
                      <a:pt x="9519" y="8628"/>
                    </a:lnTo>
                    <a:lnTo>
                      <a:pt x="9515" y="8644"/>
                    </a:lnTo>
                    <a:lnTo>
                      <a:pt x="9521" y="8661"/>
                    </a:lnTo>
                    <a:lnTo>
                      <a:pt x="9532" y="8671"/>
                    </a:lnTo>
                    <a:lnTo>
                      <a:pt x="9557" y="8708"/>
                    </a:lnTo>
                    <a:lnTo>
                      <a:pt x="9558" y="8714"/>
                    </a:lnTo>
                    <a:lnTo>
                      <a:pt x="9526" y="8686"/>
                    </a:lnTo>
                    <a:lnTo>
                      <a:pt x="9516" y="8679"/>
                    </a:lnTo>
                    <a:lnTo>
                      <a:pt x="9507" y="8658"/>
                    </a:lnTo>
                    <a:lnTo>
                      <a:pt x="9481" y="8650"/>
                    </a:lnTo>
                    <a:lnTo>
                      <a:pt x="9467" y="8651"/>
                    </a:lnTo>
                    <a:lnTo>
                      <a:pt x="9459" y="8649"/>
                    </a:lnTo>
                    <a:lnTo>
                      <a:pt x="9450" y="8650"/>
                    </a:lnTo>
                    <a:lnTo>
                      <a:pt x="9428" y="8663"/>
                    </a:lnTo>
                    <a:lnTo>
                      <a:pt x="9384" y="8673"/>
                    </a:lnTo>
                    <a:lnTo>
                      <a:pt x="9376" y="8677"/>
                    </a:lnTo>
                    <a:lnTo>
                      <a:pt x="9374" y="8683"/>
                    </a:lnTo>
                    <a:lnTo>
                      <a:pt x="9355" y="8705"/>
                    </a:lnTo>
                    <a:lnTo>
                      <a:pt x="9347" y="8719"/>
                    </a:lnTo>
                    <a:lnTo>
                      <a:pt x="9351" y="8724"/>
                    </a:lnTo>
                    <a:lnTo>
                      <a:pt x="9380" y="8721"/>
                    </a:lnTo>
                    <a:lnTo>
                      <a:pt x="9389" y="8717"/>
                    </a:lnTo>
                    <a:cubicBezTo>
                      <a:pt x="9394" y="8718"/>
                      <a:pt x="9399" y="8718"/>
                      <a:pt x="9404" y="8719"/>
                    </a:cubicBezTo>
                    <a:lnTo>
                      <a:pt x="9421" y="8729"/>
                    </a:lnTo>
                    <a:lnTo>
                      <a:pt x="9492" y="8724"/>
                    </a:lnTo>
                    <a:lnTo>
                      <a:pt x="9496" y="8733"/>
                    </a:lnTo>
                    <a:lnTo>
                      <a:pt x="9465" y="8732"/>
                    </a:lnTo>
                    <a:lnTo>
                      <a:pt x="9434" y="8739"/>
                    </a:lnTo>
                    <a:lnTo>
                      <a:pt x="9431" y="8744"/>
                    </a:lnTo>
                    <a:lnTo>
                      <a:pt x="9431" y="8752"/>
                    </a:lnTo>
                    <a:lnTo>
                      <a:pt x="9449" y="8759"/>
                    </a:lnTo>
                    <a:lnTo>
                      <a:pt x="9444" y="8763"/>
                    </a:lnTo>
                    <a:lnTo>
                      <a:pt x="9434" y="8765"/>
                    </a:lnTo>
                    <a:lnTo>
                      <a:pt x="9425" y="8765"/>
                    </a:lnTo>
                    <a:lnTo>
                      <a:pt x="9404" y="8750"/>
                    </a:lnTo>
                    <a:lnTo>
                      <a:pt x="9369" y="8741"/>
                    </a:lnTo>
                    <a:lnTo>
                      <a:pt x="9346" y="8736"/>
                    </a:lnTo>
                    <a:lnTo>
                      <a:pt x="9331" y="8738"/>
                    </a:lnTo>
                    <a:lnTo>
                      <a:pt x="9312" y="8738"/>
                    </a:lnTo>
                    <a:lnTo>
                      <a:pt x="9302" y="8737"/>
                    </a:lnTo>
                    <a:lnTo>
                      <a:pt x="9292" y="8741"/>
                    </a:lnTo>
                    <a:lnTo>
                      <a:pt x="9287" y="8754"/>
                    </a:lnTo>
                    <a:lnTo>
                      <a:pt x="9278" y="8760"/>
                    </a:lnTo>
                    <a:lnTo>
                      <a:pt x="9271" y="8767"/>
                    </a:lnTo>
                    <a:lnTo>
                      <a:pt x="9272" y="8776"/>
                    </a:lnTo>
                    <a:lnTo>
                      <a:pt x="9286" y="8776"/>
                    </a:lnTo>
                    <a:lnTo>
                      <a:pt x="9309" y="8772"/>
                    </a:lnTo>
                    <a:lnTo>
                      <a:pt x="9335" y="8771"/>
                    </a:lnTo>
                    <a:lnTo>
                      <a:pt x="9326" y="8780"/>
                    </a:lnTo>
                    <a:lnTo>
                      <a:pt x="9321" y="8782"/>
                    </a:lnTo>
                    <a:lnTo>
                      <a:pt x="9278" y="8788"/>
                    </a:lnTo>
                    <a:lnTo>
                      <a:pt x="9264" y="8787"/>
                    </a:lnTo>
                    <a:lnTo>
                      <a:pt x="9258" y="8781"/>
                    </a:lnTo>
                    <a:lnTo>
                      <a:pt x="9255" y="8774"/>
                    </a:lnTo>
                    <a:lnTo>
                      <a:pt x="9247" y="8771"/>
                    </a:lnTo>
                    <a:lnTo>
                      <a:pt x="9233" y="8776"/>
                    </a:lnTo>
                    <a:lnTo>
                      <a:pt x="9224" y="8776"/>
                    </a:lnTo>
                    <a:lnTo>
                      <a:pt x="9202" y="8787"/>
                    </a:lnTo>
                    <a:lnTo>
                      <a:pt x="9194" y="8800"/>
                    </a:lnTo>
                    <a:lnTo>
                      <a:pt x="9187" y="8807"/>
                    </a:lnTo>
                    <a:lnTo>
                      <a:pt x="9177" y="8817"/>
                    </a:lnTo>
                    <a:cubicBezTo>
                      <a:pt x="9175" y="8817"/>
                      <a:pt x="9172" y="8816"/>
                      <a:pt x="9170" y="8816"/>
                    </a:cubicBezTo>
                    <a:lnTo>
                      <a:pt x="9165" y="8808"/>
                    </a:lnTo>
                    <a:lnTo>
                      <a:pt x="9154" y="8813"/>
                    </a:lnTo>
                    <a:lnTo>
                      <a:pt x="9144" y="8839"/>
                    </a:lnTo>
                    <a:lnTo>
                      <a:pt x="9149" y="8854"/>
                    </a:lnTo>
                    <a:lnTo>
                      <a:pt x="9160" y="8860"/>
                    </a:lnTo>
                    <a:lnTo>
                      <a:pt x="9183" y="8861"/>
                    </a:lnTo>
                    <a:lnTo>
                      <a:pt x="9204" y="8869"/>
                    </a:lnTo>
                    <a:lnTo>
                      <a:pt x="9254" y="8890"/>
                    </a:lnTo>
                    <a:cubicBezTo>
                      <a:pt x="9264" y="8891"/>
                      <a:pt x="9274" y="8893"/>
                      <a:pt x="9284" y="8894"/>
                    </a:cubicBezTo>
                    <a:lnTo>
                      <a:pt x="9317" y="8891"/>
                    </a:lnTo>
                    <a:lnTo>
                      <a:pt x="9322" y="8895"/>
                    </a:lnTo>
                    <a:lnTo>
                      <a:pt x="9290" y="8904"/>
                    </a:lnTo>
                    <a:lnTo>
                      <a:pt x="9239" y="8902"/>
                    </a:lnTo>
                    <a:lnTo>
                      <a:pt x="9215" y="8890"/>
                    </a:lnTo>
                    <a:lnTo>
                      <a:pt x="9181" y="8871"/>
                    </a:lnTo>
                    <a:lnTo>
                      <a:pt x="9142" y="8868"/>
                    </a:lnTo>
                    <a:lnTo>
                      <a:pt x="9127" y="8863"/>
                    </a:lnTo>
                    <a:lnTo>
                      <a:pt x="9120" y="8866"/>
                    </a:lnTo>
                    <a:lnTo>
                      <a:pt x="9116" y="8881"/>
                    </a:lnTo>
                    <a:lnTo>
                      <a:pt x="9115" y="8901"/>
                    </a:lnTo>
                    <a:lnTo>
                      <a:pt x="9120" y="8916"/>
                    </a:lnTo>
                    <a:lnTo>
                      <a:pt x="9131" y="8922"/>
                    </a:lnTo>
                    <a:lnTo>
                      <a:pt x="9136" y="8939"/>
                    </a:lnTo>
                    <a:lnTo>
                      <a:pt x="9145" y="8949"/>
                    </a:lnTo>
                    <a:lnTo>
                      <a:pt x="9153" y="8954"/>
                    </a:lnTo>
                    <a:lnTo>
                      <a:pt x="9143" y="8959"/>
                    </a:lnTo>
                    <a:lnTo>
                      <a:pt x="9133" y="8957"/>
                    </a:lnTo>
                    <a:lnTo>
                      <a:pt x="9113" y="8959"/>
                    </a:lnTo>
                    <a:lnTo>
                      <a:pt x="9110" y="8970"/>
                    </a:lnTo>
                    <a:lnTo>
                      <a:pt x="9110" y="8997"/>
                    </a:lnTo>
                    <a:lnTo>
                      <a:pt x="9117" y="9010"/>
                    </a:lnTo>
                    <a:lnTo>
                      <a:pt x="9140" y="9030"/>
                    </a:lnTo>
                    <a:lnTo>
                      <a:pt x="9154" y="9033"/>
                    </a:lnTo>
                    <a:lnTo>
                      <a:pt x="9178" y="9027"/>
                    </a:lnTo>
                    <a:lnTo>
                      <a:pt x="9228" y="9030"/>
                    </a:lnTo>
                    <a:lnTo>
                      <a:pt x="9262" y="9041"/>
                    </a:lnTo>
                    <a:lnTo>
                      <a:pt x="9274" y="9038"/>
                    </a:lnTo>
                    <a:lnTo>
                      <a:pt x="9283" y="9021"/>
                    </a:lnTo>
                    <a:lnTo>
                      <a:pt x="9290" y="9012"/>
                    </a:lnTo>
                    <a:lnTo>
                      <a:pt x="9293" y="9014"/>
                    </a:lnTo>
                    <a:lnTo>
                      <a:pt x="9290" y="9025"/>
                    </a:lnTo>
                    <a:lnTo>
                      <a:pt x="9295" y="9029"/>
                    </a:lnTo>
                    <a:lnTo>
                      <a:pt x="9310" y="9035"/>
                    </a:lnTo>
                    <a:lnTo>
                      <a:pt x="9326" y="9043"/>
                    </a:lnTo>
                    <a:lnTo>
                      <a:pt x="9353" y="9045"/>
                    </a:lnTo>
                    <a:lnTo>
                      <a:pt x="9365" y="9043"/>
                    </a:lnTo>
                    <a:lnTo>
                      <a:pt x="9368" y="9037"/>
                    </a:lnTo>
                    <a:lnTo>
                      <a:pt x="9367" y="9023"/>
                    </a:lnTo>
                    <a:lnTo>
                      <a:pt x="9376" y="9005"/>
                    </a:lnTo>
                    <a:lnTo>
                      <a:pt x="9391" y="8994"/>
                    </a:lnTo>
                    <a:lnTo>
                      <a:pt x="9391" y="8997"/>
                    </a:lnTo>
                    <a:lnTo>
                      <a:pt x="9376" y="9020"/>
                    </a:lnTo>
                    <a:lnTo>
                      <a:pt x="9380" y="9036"/>
                    </a:lnTo>
                    <a:lnTo>
                      <a:pt x="9403" y="9041"/>
                    </a:lnTo>
                    <a:lnTo>
                      <a:pt x="9395" y="9047"/>
                    </a:lnTo>
                    <a:lnTo>
                      <a:pt x="9335" y="9058"/>
                    </a:lnTo>
                    <a:lnTo>
                      <a:pt x="9334" y="9074"/>
                    </a:lnTo>
                    <a:lnTo>
                      <a:pt x="9336" y="9084"/>
                    </a:lnTo>
                    <a:lnTo>
                      <a:pt x="9331" y="9086"/>
                    </a:lnTo>
                    <a:lnTo>
                      <a:pt x="9326" y="9078"/>
                    </a:lnTo>
                    <a:lnTo>
                      <a:pt x="9326" y="9065"/>
                    </a:lnTo>
                    <a:lnTo>
                      <a:pt x="9320" y="9054"/>
                    </a:lnTo>
                    <a:lnTo>
                      <a:pt x="9307" y="9045"/>
                    </a:lnTo>
                    <a:lnTo>
                      <a:pt x="9287" y="9043"/>
                    </a:lnTo>
                    <a:lnTo>
                      <a:pt x="9264" y="9051"/>
                    </a:lnTo>
                    <a:lnTo>
                      <a:pt x="9249" y="9051"/>
                    </a:lnTo>
                    <a:lnTo>
                      <a:pt x="9215" y="9038"/>
                    </a:lnTo>
                    <a:lnTo>
                      <a:pt x="9158" y="9044"/>
                    </a:lnTo>
                    <a:lnTo>
                      <a:pt x="9133" y="9042"/>
                    </a:lnTo>
                    <a:lnTo>
                      <a:pt x="9123" y="9039"/>
                    </a:lnTo>
                    <a:lnTo>
                      <a:pt x="9112" y="9035"/>
                    </a:lnTo>
                    <a:lnTo>
                      <a:pt x="9101" y="9039"/>
                    </a:lnTo>
                    <a:lnTo>
                      <a:pt x="9099" y="9061"/>
                    </a:lnTo>
                    <a:lnTo>
                      <a:pt x="9095" y="9076"/>
                    </a:lnTo>
                    <a:lnTo>
                      <a:pt x="9095" y="9107"/>
                    </a:lnTo>
                    <a:lnTo>
                      <a:pt x="9100" y="9123"/>
                    </a:lnTo>
                    <a:lnTo>
                      <a:pt x="9113" y="9138"/>
                    </a:lnTo>
                    <a:lnTo>
                      <a:pt x="9138" y="9132"/>
                    </a:lnTo>
                    <a:lnTo>
                      <a:pt x="9157" y="9118"/>
                    </a:lnTo>
                    <a:lnTo>
                      <a:pt x="9163" y="9121"/>
                    </a:lnTo>
                    <a:lnTo>
                      <a:pt x="9150" y="9132"/>
                    </a:lnTo>
                    <a:lnTo>
                      <a:pt x="9102" y="9154"/>
                    </a:lnTo>
                    <a:lnTo>
                      <a:pt x="9097" y="9162"/>
                    </a:lnTo>
                    <a:lnTo>
                      <a:pt x="9097" y="9189"/>
                    </a:lnTo>
                    <a:lnTo>
                      <a:pt x="9106" y="9212"/>
                    </a:lnTo>
                    <a:lnTo>
                      <a:pt x="9120" y="9224"/>
                    </a:lnTo>
                    <a:lnTo>
                      <a:pt x="9138" y="9226"/>
                    </a:lnTo>
                    <a:lnTo>
                      <a:pt x="9149" y="9228"/>
                    </a:lnTo>
                    <a:lnTo>
                      <a:pt x="9151" y="9235"/>
                    </a:lnTo>
                    <a:lnTo>
                      <a:pt x="9127" y="9243"/>
                    </a:lnTo>
                    <a:lnTo>
                      <a:pt x="9113" y="9242"/>
                    </a:lnTo>
                    <a:lnTo>
                      <a:pt x="9101" y="9236"/>
                    </a:lnTo>
                    <a:lnTo>
                      <a:pt x="9093" y="9235"/>
                    </a:lnTo>
                    <a:lnTo>
                      <a:pt x="9088" y="9243"/>
                    </a:lnTo>
                    <a:lnTo>
                      <a:pt x="9092" y="9257"/>
                    </a:lnTo>
                    <a:lnTo>
                      <a:pt x="9086" y="9271"/>
                    </a:lnTo>
                    <a:lnTo>
                      <a:pt x="9076" y="9284"/>
                    </a:lnTo>
                    <a:lnTo>
                      <a:pt x="9070" y="9305"/>
                    </a:lnTo>
                    <a:lnTo>
                      <a:pt x="9069" y="9317"/>
                    </a:lnTo>
                    <a:lnTo>
                      <a:pt x="9072" y="9324"/>
                    </a:lnTo>
                    <a:lnTo>
                      <a:pt x="9077" y="9323"/>
                    </a:lnTo>
                    <a:lnTo>
                      <a:pt x="9085" y="9315"/>
                    </a:lnTo>
                    <a:lnTo>
                      <a:pt x="9088" y="9311"/>
                    </a:lnTo>
                    <a:lnTo>
                      <a:pt x="9101" y="9303"/>
                    </a:lnTo>
                    <a:lnTo>
                      <a:pt x="9120" y="9292"/>
                    </a:lnTo>
                    <a:lnTo>
                      <a:pt x="9129" y="9276"/>
                    </a:lnTo>
                    <a:lnTo>
                      <a:pt x="9149" y="9258"/>
                    </a:lnTo>
                    <a:lnTo>
                      <a:pt x="9161" y="9256"/>
                    </a:lnTo>
                    <a:lnTo>
                      <a:pt x="9171" y="9249"/>
                    </a:lnTo>
                    <a:lnTo>
                      <a:pt x="9178" y="9233"/>
                    </a:lnTo>
                    <a:lnTo>
                      <a:pt x="9187" y="9222"/>
                    </a:lnTo>
                    <a:lnTo>
                      <a:pt x="9204" y="9208"/>
                    </a:lnTo>
                    <a:lnTo>
                      <a:pt x="9212" y="9198"/>
                    </a:lnTo>
                    <a:lnTo>
                      <a:pt x="9237" y="9185"/>
                    </a:lnTo>
                    <a:lnTo>
                      <a:pt x="9292" y="9175"/>
                    </a:lnTo>
                    <a:lnTo>
                      <a:pt x="9314" y="9175"/>
                    </a:lnTo>
                    <a:lnTo>
                      <a:pt x="9308" y="9181"/>
                    </a:lnTo>
                    <a:lnTo>
                      <a:pt x="9289" y="9184"/>
                    </a:lnTo>
                    <a:lnTo>
                      <a:pt x="9280" y="9191"/>
                    </a:lnTo>
                    <a:lnTo>
                      <a:pt x="9272" y="9200"/>
                    </a:lnTo>
                    <a:lnTo>
                      <a:pt x="9250" y="9242"/>
                    </a:lnTo>
                    <a:cubicBezTo>
                      <a:pt x="9251" y="9238"/>
                      <a:pt x="9251" y="9234"/>
                      <a:pt x="9252" y="9230"/>
                    </a:cubicBezTo>
                    <a:lnTo>
                      <a:pt x="9261" y="9200"/>
                    </a:lnTo>
                    <a:lnTo>
                      <a:pt x="9256" y="9190"/>
                    </a:lnTo>
                    <a:lnTo>
                      <a:pt x="9235" y="9199"/>
                    </a:lnTo>
                    <a:lnTo>
                      <a:pt x="9207" y="9220"/>
                    </a:lnTo>
                    <a:lnTo>
                      <a:pt x="9201" y="9233"/>
                    </a:lnTo>
                    <a:lnTo>
                      <a:pt x="9201" y="9240"/>
                    </a:lnTo>
                    <a:lnTo>
                      <a:pt x="9195" y="9249"/>
                    </a:lnTo>
                    <a:lnTo>
                      <a:pt x="9185" y="9259"/>
                    </a:lnTo>
                    <a:lnTo>
                      <a:pt x="9156" y="9279"/>
                    </a:lnTo>
                    <a:lnTo>
                      <a:pt x="9148" y="9288"/>
                    </a:lnTo>
                    <a:lnTo>
                      <a:pt x="9151" y="9300"/>
                    </a:lnTo>
                    <a:lnTo>
                      <a:pt x="9158" y="9304"/>
                    </a:lnTo>
                    <a:lnTo>
                      <a:pt x="9175" y="9301"/>
                    </a:lnTo>
                    <a:cubicBezTo>
                      <a:pt x="9178" y="9302"/>
                      <a:pt x="9182" y="9302"/>
                      <a:pt x="9186" y="9303"/>
                    </a:cubicBezTo>
                    <a:lnTo>
                      <a:pt x="9204" y="9301"/>
                    </a:lnTo>
                    <a:lnTo>
                      <a:pt x="9204" y="9305"/>
                    </a:lnTo>
                    <a:lnTo>
                      <a:pt x="9176" y="9316"/>
                    </a:lnTo>
                    <a:lnTo>
                      <a:pt x="9160" y="9316"/>
                    </a:lnTo>
                    <a:lnTo>
                      <a:pt x="9147" y="9329"/>
                    </a:lnTo>
                    <a:lnTo>
                      <a:pt x="9126" y="9321"/>
                    </a:lnTo>
                    <a:lnTo>
                      <a:pt x="9120" y="9315"/>
                    </a:lnTo>
                    <a:cubicBezTo>
                      <a:pt x="9118" y="9314"/>
                      <a:pt x="9115" y="9314"/>
                      <a:pt x="9113" y="9314"/>
                    </a:cubicBezTo>
                    <a:lnTo>
                      <a:pt x="9103" y="9324"/>
                    </a:lnTo>
                    <a:lnTo>
                      <a:pt x="9092" y="9325"/>
                    </a:lnTo>
                    <a:lnTo>
                      <a:pt x="9082" y="9340"/>
                    </a:lnTo>
                    <a:lnTo>
                      <a:pt x="9072" y="9361"/>
                    </a:lnTo>
                    <a:lnTo>
                      <a:pt x="9058" y="9405"/>
                    </a:lnTo>
                    <a:lnTo>
                      <a:pt x="9061" y="9419"/>
                    </a:lnTo>
                    <a:lnTo>
                      <a:pt x="9084" y="9422"/>
                    </a:lnTo>
                    <a:lnTo>
                      <a:pt x="9098" y="9416"/>
                    </a:lnTo>
                    <a:lnTo>
                      <a:pt x="9111" y="9399"/>
                    </a:lnTo>
                    <a:lnTo>
                      <a:pt x="9124" y="9397"/>
                    </a:lnTo>
                    <a:lnTo>
                      <a:pt x="9131" y="9394"/>
                    </a:lnTo>
                    <a:lnTo>
                      <a:pt x="9147" y="9392"/>
                    </a:lnTo>
                    <a:lnTo>
                      <a:pt x="9169" y="9383"/>
                    </a:lnTo>
                    <a:lnTo>
                      <a:pt x="9188" y="9369"/>
                    </a:lnTo>
                    <a:lnTo>
                      <a:pt x="9204" y="9362"/>
                    </a:lnTo>
                    <a:lnTo>
                      <a:pt x="9219" y="9359"/>
                    </a:lnTo>
                    <a:lnTo>
                      <a:pt x="9220" y="9361"/>
                    </a:lnTo>
                    <a:lnTo>
                      <a:pt x="9206" y="9368"/>
                    </a:lnTo>
                    <a:lnTo>
                      <a:pt x="9192" y="9380"/>
                    </a:lnTo>
                    <a:lnTo>
                      <a:pt x="9172" y="9392"/>
                    </a:lnTo>
                    <a:lnTo>
                      <a:pt x="9158" y="9404"/>
                    </a:lnTo>
                    <a:lnTo>
                      <a:pt x="9155" y="9417"/>
                    </a:lnTo>
                    <a:lnTo>
                      <a:pt x="9157" y="9427"/>
                    </a:lnTo>
                    <a:lnTo>
                      <a:pt x="9153" y="9436"/>
                    </a:lnTo>
                    <a:lnTo>
                      <a:pt x="9145" y="9443"/>
                    </a:lnTo>
                    <a:cubicBezTo>
                      <a:pt x="9144" y="9446"/>
                      <a:pt x="9144" y="9448"/>
                      <a:pt x="9144" y="9451"/>
                    </a:cubicBezTo>
                    <a:lnTo>
                      <a:pt x="9158" y="9467"/>
                    </a:lnTo>
                    <a:lnTo>
                      <a:pt x="9166" y="9475"/>
                    </a:lnTo>
                    <a:lnTo>
                      <a:pt x="9194" y="9466"/>
                    </a:lnTo>
                    <a:lnTo>
                      <a:pt x="9199" y="9469"/>
                    </a:lnTo>
                    <a:lnTo>
                      <a:pt x="9179" y="9478"/>
                    </a:lnTo>
                    <a:lnTo>
                      <a:pt x="9169" y="9491"/>
                    </a:lnTo>
                    <a:lnTo>
                      <a:pt x="9164" y="9491"/>
                    </a:lnTo>
                    <a:lnTo>
                      <a:pt x="9137" y="9471"/>
                    </a:lnTo>
                    <a:lnTo>
                      <a:pt x="9110" y="9455"/>
                    </a:lnTo>
                    <a:lnTo>
                      <a:pt x="9101" y="9462"/>
                    </a:lnTo>
                    <a:lnTo>
                      <a:pt x="9093" y="9492"/>
                    </a:lnTo>
                    <a:lnTo>
                      <a:pt x="9090" y="9511"/>
                    </a:lnTo>
                    <a:lnTo>
                      <a:pt x="9095" y="9533"/>
                    </a:lnTo>
                    <a:lnTo>
                      <a:pt x="9107" y="9554"/>
                    </a:lnTo>
                    <a:lnTo>
                      <a:pt x="9137" y="9576"/>
                    </a:lnTo>
                    <a:lnTo>
                      <a:pt x="9145" y="9589"/>
                    </a:lnTo>
                    <a:lnTo>
                      <a:pt x="9183" y="9615"/>
                    </a:lnTo>
                    <a:lnTo>
                      <a:pt x="9195" y="9618"/>
                    </a:lnTo>
                    <a:lnTo>
                      <a:pt x="9210" y="9619"/>
                    </a:lnTo>
                    <a:lnTo>
                      <a:pt x="9216" y="9620"/>
                    </a:lnTo>
                    <a:lnTo>
                      <a:pt x="9217" y="9626"/>
                    </a:lnTo>
                    <a:lnTo>
                      <a:pt x="9219" y="9628"/>
                    </a:lnTo>
                    <a:lnTo>
                      <a:pt x="9207" y="9636"/>
                    </a:lnTo>
                    <a:lnTo>
                      <a:pt x="9199" y="9646"/>
                    </a:lnTo>
                    <a:lnTo>
                      <a:pt x="9203" y="9651"/>
                    </a:lnTo>
                    <a:lnTo>
                      <a:pt x="9220" y="9659"/>
                    </a:lnTo>
                    <a:lnTo>
                      <a:pt x="9224" y="9657"/>
                    </a:lnTo>
                    <a:lnTo>
                      <a:pt x="9226" y="9647"/>
                    </a:lnTo>
                    <a:lnTo>
                      <a:pt x="9230" y="9644"/>
                    </a:lnTo>
                    <a:lnTo>
                      <a:pt x="9240" y="9645"/>
                    </a:lnTo>
                    <a:lnTo>
                      <a:pt x="9244" y="9647"/>
                    </a:lnTo>
                    <a:lnTo>
                      <a:pt x="9241" y="9651"/>
                    </a:lnTo>
                    <a:lnTo>
                      <a:pt x="9240" y="9655"/>
                    </a:lnTo>
                    <a:lnTo>
                      <a:pt x="9241" y="9661"/>
                    </a:lnTo>
                    <a:lnTo>
                      <a:pt x="9252" y="9671"/>
                    </a:lnTo>
                    <a:lnTo>
                      <a:pt x="9276" y="9670"/>
                    </a:lnTo>
                    <a:lnTo>
                      <a:pt x="9308" y="9679"/>
                    </a:lnTo>
                    <a:lnTo>
                      <a:pt x="9360" y="9672"/>
                    </a:lnTo>
                    <a:lnTo>
                      <a:pt x="9382" y="9661"/>
                    </a:lnTo>
                    <a:cubicBezTo>
                      <a:pt x="9387" y="9662"/>
                      <a:pt x="9392" y="9662"/>
                      <a:pt x="9397" y="9663"/>
                    </a:cubicBezTo>
                    <a:lnTo>
                      <a:pt x="9417" y="9649"/>
                    </a:lnTo>
                    <a:lnTo>
                      <a:pt x="9444" y="9637"/>
                    </a:lnTo>
                    <a:lnTo>
                      <a:pt x="9499" y="9588"/>
                    </a:lnTo>
                    <a:lnTo>
                      <a:pt x="9531" y="9570"/>
                    </a:lnTo>
                    <a:lnTo>
                      <a:pt x="9534" y="9563"/>
                    </a:lnTo>
                    <a:lnTo>
                      <a:pt x="9540" y="9558"/>
                    </a:lnTo>
                    <a:lnTo>
                      <a:pt x="9550" y="9557"/>
                    </a:lnTo>
                    <a:lnTo>
                      <a:pt x="9560" y="9546"/>
                    </a:lnTo>
                    <a:lnTo>
                      <a:pt x="9551" y="9535"/>
                    </a:lnTo>
                    <a:lnTo>
                      <a:pt x="9581" y="9523"/>
                    </a:lnTo>
                    <a:lnTo>
                      <a:pt x="9589" y="9521"/>
                    </a:lnTo>
                    <a:lnTo>
                      <a:pt x="9594" y="9516"/>
                    </a:lnTo>
                    <a:lnTo>
                      <a:pt x="9600" y="9508"/>
                    </a:lnTo>
                    <a:lnTo>
                      <a:pt x="9593" y="9496"/>
                    </a:lnTo>
                    <a:lnTo>
                      <a:pt x="9585" y="9487"/>
                    </a:lnTo>
                    <a:lnTo>
                      <a:pt x="9594" y="9486"/>
                    </a:lnTo>
                    <a:lnTo>
                      <a:pt x="9612" y="9506"/>
                    </a:lnTo>
                    <a:lnTo>
                      <a:pt x="9617" y="9521"/>
                    </a:lnTo>
                    <a:lnTo>
                      <a:pt x="9631" y="9520"/>
                    </a:lnTo>
                    <a:lnTo>
                      <a:pt x="9646" y="9508"/>
                    </a:lnTo>
                    <a:lnTo>
                      <a:pt x="9658" y="9513"/>
                    </a:lnTo>
                    <a:lnTo>
                      <a:pt x="9662" y="9508"/>
                    </a:lnTo>
                    <a:lnTo>
                      <a:pt x="9666" y="9503"/>
                    </a:lnTo>
                    <a:lnTo>
                      <a:pt x="9693" y="9461"/>
                    </a:lnTo>
                    <a:lnTo>
                      <a:pt x="9697" y="9443"/>
                    </a:lnTo>
                    <a:lnTo>
                      <a:pt x="9697" y="9428"/>
                    </a:lnTo>
                    <a:lnTo>
                      <a:pt x="9693" y="9426"/>
                    </a:lnTo>
                    <a:lnTo>
                      <a:pt x="9693" y="9414"/>
                    </a:lnTo>
                    <a:lnTo>
                      <a:pt x="9705" y="9410"/>
                    </a:lnTo>
                    <a:lnTo>
                      <a:pt x="9714" y="9401"/>
                    </a:lnTo>
                    <a:lnTo>
                      <a:pt x="9711" y="9379"/>
                    </a:lnTo>
                    <a:lnTo>
                      <a:pt x="9720" y="9365"/>
                    </a:lnTo>
                    <a:lnTo>
                      <a:pt x="9720" y="9383"/>
                    </a:lnTo>
                    <a:lnTo>
                      <a:pt x="9722" y="9398"/>
                    </a:lnTo>
                    <a:lnTo>
                      <a:pt x="9719" y="9433"/>
                    </a:lnTo>
                    <a:lnTo>
                      <a:pt x="9720" y="9441"/>
                    </a:lnTo>
                    <a:lnTo>
                      <a:pt x="9730" y="9461"/>
                    </a:lnTo>
                    <a:lnTo>
                      <a:pt x="9739" y="9484"/>
                    </a:lnTo>
                    <a:lnTo>
                      <a:pt x="9752" y="9488"/>
                    </a:lnTo>
                    <a:lnTo>
                      <a:pt x="9759" y="9489"/>
                    </a:lnTo>
                    <a:lnTo>
                      <a:pt x="9769" y="9494"/>
                    </a:lnTo>
                    <a:lnTo>
                      <a:pt x="9774" y="9494"/>
                    </a:lnTo>
                    <a:lnTo>
                      <a:pt x="9802" y="9504"/>
                    </a:lnTo>
                    <a:lnTo>
                      <a:pt x="9804" y="9512"/>
                    </a:lnTo>
                    <a:cubicBezTo>
                      <a:pt x="9803" y="9514"/>
                      <a:pt x="9804" y="9516"/>
                      <a:pt x="9804" y="9518"/>
                    </a:cubicBezTo>
                    <a:lnTo>
                      <a:pt x="9793" y="9506"/>
                    </a:lnTo>
                    <a:lnTo>
                      <a:pt x="9781" y="9508"/>
                    </a:lnTo>
                    <a:lnTo>
                      <a:pt x="9777" y="9515"/>
                    </a:lnTo>
                    <a:lnTo>
                      <a:pt x="9774" y="9525"/>
                    </a:lnTo>
                    <a:lnTo>
                      <a:pt x="9776" y="9538"/>
                    </a:lnTo>
                    <a:lnTo>
                      <a:pt x="9779" y="9550"/>
                    </a:lnTo>
                    <a:lnTo>
                      <a:pt x="9779" y="9587"/>
                    </a:lnTo>
                    <a:lnTo>
                      <a:pt x="9782" y="9628"/>
                    </a:lnTo>
                    <a:lnTo>
                      <a:pt x="9779" y="9638"/>
                    </a:lnTo>
                    <a:lnTo>
                      <a:pt x="9777" y="9649"/>
                    </a:lnTo>
                    <a:lnTo>
                      <a:pt x="9788" y="9648"/>
                    </a:lnTo>
                    <a:lnTo>
                      <a:pt x="9799" y="9657"/>
                    </a:lnTo>
                    <a:lnTo>
                      <a:pt x="9798" y="9700"/>
                    </a:lnTo>
                    <a:lnTo>
                      <a:pt x="9809" y="9725"/>
                    </a:lnTo>
                    <a:lnTo>
                      <a:pt x="9828" y="9731"/>
                    </a:lnTo>
                    <a:lnTo>
                      <a:pt x="9829" y="9772"/>
                    </a:lnTo>
                    <a:lnTo>
                      <a:pt x="9829" y="9781"/>
                    </a:lnTo>
                    <a:lnTo>
                      <a:pt x="9846" y="9790"/>
                    </a:lnTo>
                    <a:lnTo>
                      <a:pt x="9846" y="9803"/>
                    </a:lnTo>
                    <a:lnTo>
                      <a:pt x="9849" y="9821"/>
                    </a:lnTo>
                    <a:lnTo>
                      <a:pt x="9854" y="9840"/>
                    </a:lnTo>
                    <a:lnTo>
                      <a:pt x="9865" y="9837"/>
                    </a:lnTo>
                    <a:lnTo>
                      <a:pt x="9875" y="9880"/>
                    </a:lnTo>
                    <a:lnTo>
                      <a:pt x="9905" y="9944"/>
                    </a:lnTo>
                    <a:lnTo>
                      <a:pt x="9924" y="9961"/>
                    </a:lnTo>
                    <a:lnTo>
                      <a:pt x="9940" y="9993"/>
                    </a:lnTo>
                    <a:lnTo>
                      <a:pt x="9949" y="9996"/>
                    </a:lnTo>
                    <a:lnTo>
                      <a:pt x="9961" y="10003"/>
                    </a:lnTo>
                    <a:lnTo>
                      <a:pt x="9964" y="10023"/>
                    </a:lnTo>
                    <a:lnTo>
                      <a:pt x="9956" y="10035"/>
                    </a:lnTo>
                    <a:lnTo>
                      <a:pt x="9945" y="10033"/>
                    </a:lnTo>
                    <a:lnTo>
                      <a:pt x="9930" y="10036"/>
                    </a:lnTo>
                    <a:lnTo>
                      <a:pt x="9934" y="10047"/>
                    </a:lnTo>
                    <a:lnTo>
                      <a:pt x="9940" y="10054"/>
                    </a:lnTo>
                    <a:lnTo>
                      <a:pt x="9947" y="10071"/>
                    </a:lnTo>
                    <a:lnTo>
                      <a:pt x="9941" y="10075"/>
                    </a:lnTo>
                    <a:lnTo>
                      <a:pt x="9934" y="10076"/>
                    </a:lnTo>
                    <a:lnTo>
                      <a:pt x="9910" y="10064"/>
                    </a:lnTo>
                    <a:lnTo>
                      <a:pt x="9905" y="10064"/>
                    </a:lnTo>
                    <a:lnTo>
                      <a:pt x="9911" y="10073"/>
                    </a:lnTo>
                    <a:lnTo>
                      <a:pt x="9919" y="10094"/>
                    </a:lnTo>
                    <a:lnTo>
                      <a:pt x="9948" y="10145"/>
                    </a:lnTo>
                    <a:lnTo>
                      <a:pt x="9961" y="10160"/>
                    </a:lnTo>
                    <a:lnTo>
                      <a:pt x="9965" y="10171"/>
                    </a:lnTo>
                    <a:lnTo>
                      <a:pt x="9965" y="10182"/>
                    </a:lnTo>
                    <a:lnTo>
                      <a:pt x="9961" y="10197"/>
                    </a:lnTo>
                    <a:lnTo>
                      <a:pt x="9958" y="10212"/>
                    </a:lnTo>
                    <a:cubicBezTo>
                      <a:pt x="9958" y="10215"/>
                      <a:pt x="9958" y="10219"/>
                      <a:pt x="9958" y="10222"/>
                    </a:cubicBezTo>
                    <a:lnTo>
                      <a:pt x="9950" y="10235"/>
                    </a:lnTo>
                    <a:lnTo>
                      <a:pt x="10006" y="10250"/>
                    </a:lnTo>
                    <a:lnTo>
                      <a:pt x="10069" y="10237"/>
                    </a:lnTo>
                    <a:lnTo>
                      <a:pt x="10104" y="10244"/>
                    </a:lnTo>
                    <a:lnTo>
                      <a:pt x="10116" y="10243"/>
                    </a:lnTo>
                    <a:lnTo>
                      <a:pt x="10138" y="10219"/>
                    </a:lnTo>
                    <a:lnTo>
                      <a:pt x="10130" y="10198"/>
                    </a:lnTo>
                    <a:lnTo>
                      <a:pt x="10122" y="10180"/>
                    </a:lnTo>
                    <a:lnTo>
                      <a:pt x="10124" y="10160"/>
                    </a:lnTo>
                    <a:lnTo>
                      <a:pt x="10130" y="10150"/>
                    </a:lnTo>
                    <a:lnTo>
                      <a:pt x="10148" y="10132"/>
                    </a:lnTo>
                    <a:lnTo>
                      <a:pt x="10158" y="10126"/>
                    </a:lnTo>
                    <a:lnTo>
                      <a:pt x="10169" y="10120"/>
                    </a:lnTo>
                    <a:lnTo>
                      <a:pt x="10181" y="10125"/>
                    </a:lnTo>
                    <a:lnTo>
                      <a:pt x="10193" y="10123"/>
                    </a:lnTo>
                    <a:lnTo>
                      <a:pt x="10189" y="10103"/>
                    </a:lnTo>
                    <a:lnTo>
                      <a:pt x="10198" y="10098"/>
                    </a:lnTo>
                    <a:lnTo>
                      <a:pt x="10232" y="10096"/>
                    </a:lnTo>
                    <a:lnTo>
                      <a:pt x="10266" y="10101"/>
                    </a:lnTo>
                    <a:lnTo>
                      <a:pt x="10290" y="10095"/>
                    </a:lnTo>
                    <a:lnTo>
                      <a:pt x="10305" y="10095"/>
                    </a:lnTo>
                    <a:lnTo>
                      <a:pt x="10317" y="10099"/>
                    </a:lnTo>
                    <a:lnTo>
                      <a:pt x="10330" y="10106"/>
                    </a:lnTo>
                    <a:lnTo>
                      <a:pt x="10342" y="10098"/>
                    </a:lnTo>
                    <a:lnTo>
                      <a:pt x="10351" y="10088"/>
                    </a:lnTo>
                    <a:lnTo>
                      <a:pt x="10371" y="10033"/>
                    </a:lnTo>
                    <a:lnTo>
                      <a:pt x="10380" y="10017"/>
                    </a:lnTo>
                    <a:lnTo>
                      <a:pt x="10396" y="9993"/>
                    </a:lnTo>
                    <a:lnTo>
                      <a:pt x="10404" y="9974"/>
                    </a:lnTo>
                    <a:lnTo>
                      <a:pt x="10410" y="9951"/>
                    </a:lnTo>
                    <a:lnTo>
                      <a:pt x="10419" y="9923"/>
                    </a:lnTo>
                    <a:lnTo>
                      <a:pt x="10416" y="9909"/>
                    </a:lnTo>
                    <a:lnTo>
                      <a:pt x="10413" y="9900"/>
                    </a:lnTo>
                    <a:lnTo>
                      <a:pt x="10412" y="9885"/>
                    </a:lnTo>
                    <a:lnTo>
                      <a:pt x="10431" y="9852"/>
                    </a:lnTo>
                    <a:lnTo>
                      <a:pt x="10434" y="9839"/>
                    </a:lnTo>
                    <a:lnTo>
                      <a:pt x="10428" y="9825"/>
                    </a:lnTo>
                    <a:lnTo>
                      <a:pt x="10426" y="9811"/>
                    </a:lnTo>
                    <a:lnTo>
                      <a:pt x="10427" y="9787"/>
                    </a:lnTo>
                    <a:lnTo>
                      <a:pt x="10422" y="9778"/>
                    </a:lnTo>
                    <a:lnTo>
                      <a:pt x="10427" y="9757"/>
                    </a:lnTo>
                    <a:lnTo>
                      <a:pt x="10439" y="9756"/>
                    </a:lnTo>
                    <a:lnTo>
                      <a:pt x="10440" y="9708"/>
                    </a:lnTo>
                    <a:lnTo>
                      <a:pt x="10448" y="9698"/>
                    </a:lnTo>
                    <a:lnTo>
                      <a:pt x="10441" y="9680"/>
                    </a:lnTo>
                    <a:lnTo>
                      <a:pt x="10434" y="9654"/>
                    </a:lnTo>
                    <a:lnTo>
                      <a:pt x="10455" y="9649"/>
                    </a:lnTo>
                    <a:lnTo>
                      <a:pt x="10467" y="9642"/>
                    </a:lnTo>
                    <a:lnTo>
                      <a:pt x="10450" y="9624"/>
                    </a:lnTo>
                    <a:lnTo>
                      <a:pt x="10437" y="9622"/>
                    </a:lnTo>
                    <a:lnTo>
                      <a:pt x="10413" y="9618"/>
                    </a:lnTo>
                    <a:lnTo>
                      <a:pt x="10402" y="9621"/>
                    </a:lnTo>
                    <a:lnTo>
                      <a:pt x="10394" y="9615"/>
                    </a:lnTo>
                    <a:lnTo>
                      <a:pt x="10381" y="9614"/>
                    </a:lnTo>
                    <a:lnTo>
                      <a:pt x="10394" y="9609"/>
                    </a:lnTo>
                    <a:lnTo>
                      <a:pt x="10432" y="9611"/>
                    </a:lnTo>
                    <a:lnTo>
                      <a:pt x="10473" y="9610"/>
                    </a:lnTo>
                    <a:lnTo>
                      <a:pt x="10488" y="9599"/>
                    </a:lnTo>
                    <a:lnTo>
                      <a:pt x="10518" y="9584"/>
                    </a:lnTo>
                    <a:lnTo>
                      <a:pt x="10530" y="9568"/>
                    </a:lnTo>
                    <a:lnTo>
                      <a:pt x="10555" y="9557"/>
                    </a:lnTo>
                    <a:lnTo>
                      <a:pt x="10566" y="9547"/>
                    </a:lnTo>
                    <a:lnTo>
                      <a:pt x="10575" y="9548"/>
                    </a:lnTo>
                    <a:lnTo>
                      <a:pt x="10591" y="9538"/>
                    </a:lnTo>
                    <a:lnTo>
                      <a:pt x="10606" y="9526"/>
                    </a:lnTo>
                    <a:lnTo>
                      <a:pt x="10628" y="9516"/>
                    </a:lnTo>
                    <a:lnTo>
                      <a:pt x="10632" y="9512"/>
                    </a:lnTo>
                    <a:lnTo>
                      <a:pt x="10638" y="9502"/>
                    </a:lnTo>
                    <a:lnTo>
                      <a:pt x="10643" y="9480"/>
                    </a:lnTo>
                    <a:cubicBezTo>
                      <a:pt x="10646" y="9479"/>
                      <a:pt x="10649" y="9479"/>
                      <a:pt x="10652" y="9479"/>
                    </a:cubicBezTo>
                    <a:lnTo>
                      <a:pt x="10666" y="9471"/>
                    </a:lnTo>
                    <a:lnTo>
                      <a:pt x="10659" y="9458"/>
                    </a:lnTo>
                    <a:lnTo>
                      <a:pt x="10654" y="9455"/>
                    </a:lnTo>
                    <a:lnTo>
                      <a:pt x="10648" y="9458"/>
                    </a:lnTo>
                    <a:lnTo>
                      <a:pt x="10640" y="9464"/>
                    </a:lnTo>
                    <a:lnTo>
                      <a:pt x="10633" y="9463"/>
                    </a:lnTo>
                    <a:lnTo>
                      <a:pt x="10625" y="9465"/>
                    </a:lnTo>
                    <a:lnTo>
                      <a:pt x="10618" y="9472"/>
                    </a:lnTo>
                    <a:lnTo>
                      <a:pt x="10609" y="9475"/>
                    </a:lnTo>
                    <a:lnTo>
                      <a:pt x="10591" y="9473"/>
                    </a:lnTo>
                    <a:lnTo>
                      <a:pt x="10589" y="9467"/>
                    </a:lnTo>
                    <a:lnTo>
                      <a:pt x="10613" y="9453"/>
                    </a:lnTo>
                    <a:lnTo>
                      <a:pt x="10619" y="9454"/>
                    </a:lnTo>
                    <a:lnTo>
                      <a:pt x="10625" y="9450"/>
                    </a:lnTo>
                    <a:lnTo>
                      <a:pt x="10633" y="9442"/>
                    </a:lnTo>
                    <a:lnTo>
                      <a:pt x="10640" y="9439"/>
                    </a:lnTo>
                    <a:lnTo>
                      <a:pt x="10661" y="9423"/>
                    </a:lnTo>
                    <a:lnTo>
                      <a:pt x="10668" y="9416"/>
                    </a:lnTo>
                    <a:lnTo>
                      <a:pt x="10676" y="9404"/>
                    </a:lnTo>
                    <a:lnTo>
                      <a:pt x="10697" y="9389"/>
                    </a:lnTo>
                    <a:lnTo>
                      <a:pt x="10706" y="9383"/>
                    </a:lnTo>
                    <a:lnTo>
                      <a:pt x="10708" y="9369"/>
                    </a:lnTo>
                    <a:lnTo>
                      <a:pt x="10700" y="9346"/>
                    </a:lnTo>
                    <a:lnTo>
                      <a:pt x="10694" y="9339"/>
                    </a:lnTo>
                    <a:lnTo>
                      <a:pt x="10690" y="9330"/>
                    </a:lnTo>
                    <a:lnTo>
                      <a:pt x="10682" y="9319"/>
                    </a:lnTo>
                    <a:lnTo>
                      <a:pt x="10660" y="9312"/>
                    </a:lnTo>
                    <a:lnTo>
                      <a:pt x="10653" y="9305"/>
                    </a:lnTo>
                    <a:lnTo>
                      <a:pt x="10655" y="9285"/>
                    </a:lnTo>
                    <a:lnTo>
                      <a:pt x="10636" y="9268"/>
                    </a:lnTo>
                    <a:lnTo>
                      <a:pt x="10618" y="9263"/>
                    </a:lnTo>
                    <a:lnTo>
                      <a:pt x="10608" y="9254"/>
                    </a:lnTo>
                    <a:lnTo>
                      <a:pt x="10590" y="9233"/>
                    </a:lnTo>
                    <a:lnTo>
                      <a:pt x="10584" y="9218"/>
                    </a:lnTo>
                    <a:lnTo>
                      <a:pt x="10574" y="9220"/>
                    </a:lnTo>
                    <a:lnTo>
                      <a:pt x="10559" y="9228"/>
                    </a:lnTo>
                    <a:lnTo>
                      <a:pt x="10550" y="9229"/>
                    </a:lnTo>
                    <a:lnTo>
                      <a:pt x="10546" y="9220"/>
                    </a:lnTo>
                    <a:lnTo>
                      <a:pt x="10542" y="9211"/>
                    </a:lnTo>
                    <a:lnTo>
                      <a:pt x="10538" y="9208"/>
                    </a:lnTo>
                    <a:cubicBezTo>
                      <a:pt x="10534" y="9208"/>
                      <a:pt x="10530" y="9208"/>
                      <a:pt x="10527" y="9208"/>
                    </a:cubicBezTo>
                    <a:cubicBezTo>
                      <a:pt x="10523" y="9208"/>
                      <a:pt x="10519" y="9208"/>
                      <a:pt x="10515" y="9208"/>
                    </a:cubicBezTo>
                    <a:lnTo>
                      <a:pt x="10502" y="9196"/>
                    </a:lnTo>
                    <a:lnTo>
                      <a:pt x="10504" y="9184"/>
                    </a:lnTo>
                    <a:lnTo>
                      <a:pt x="10505" y="9173"/>
                    </a:lnTo>
                    <a:lnTo>
                      <a:pt x="10497" y="9146"/>
                    </a:lnTo>
                    <a:lnTo>
                      <a:pt x="10498" y="9138"/>
                    </a:lnTo>
                    <a:lnTo>
                      <a:pt x="10495" y="9105"/>
                    </a:lnTo>
                    <a:lnTo>
                      <a:pt x="10494" y="9084"/>
                    </a:lnTo>
                    <a:lnTo>
                      <a:pt x="10492" y="9078"/>
                    </a:lnTo>
                    <a:lnTo>
                      <a:pt x="10496" y="9071"/>
                    </a:lnTo>
                    <a:lnTo>
                      <a:pt x="10493" y="9062"/>
                    </a:lnTo>
                    <a:lnTo>
                      <a:pt x="10489" y="9057"/>
                    </a:lnTo>
                    <a:lnTo>
                      <a:pt x="10492" y="9041"/>
                    </a:lnTo>
                    <a:lnTo>
                      <a:pt x="10489" y="9031"/>
                    </a:lnTo>
                    <a:lnTo>
                      <a:pt x="10488" y="9016"/>
                    </a:lnTo>
                    <a:lnTo>
                      <a:pt x="10497" y="9000"/>
                    </a:lnTo>
                    <a:lnTo>
                      <a:pt x="10495" y="8986"/>
                    </a:lnTo>
                    <a:lnTo>
                      <a:pt x="10511" y="8992"/>
                    </a:lnTo>
                    <a:lnTo>
                      <a:pt x="10525" y="8994"/>
                    </a:lnTo>
                    <a:lnTo>
                      <a:pt x="10520" y="8983"/>
                    </a:lnTo>
                    <a:lnTo>
                      <a:pt x="10518" y="8974"/>
                    </a:lnTo>
                    <a:lnTo>
                      <a:pt x="10515" y="8957"/>
                    </a:lnTo>
                    <a:lnTo>
                      <a:pt x="10519" y="8936"/>
                    </a:lnTo>
                    <a:lnTo>
                      <a:pt x="10523" y="8924"/>
                    </a:lnTo>
                    <a:lnTo>
                      <a:pt x="10529" y="8893"/>
                    </a:lnTo>
                    <a:lnTo>
                      <a:pt x="10535" y="8885"/>
                    </a:lnTo>
                    <a:lnTo>
                      <a:pt x="10543" y="8880"/>
                    </a:lnTo>
                    <a:lnTo>
                      <a:pt x="10532" y="8873"/>
                    </a:lnTo>
                    <a:lnTo>
                      <a:pt x="10520" y="8859"/>
                    </a:lnTo>
                    <a:lnTo>
                      <a:pt x="10513" y="8840"/>
                    </a:lnTo>
                    <a:lnTo>
                      <a:pt x="10514" y="8832"/>
                    </a:lnTo>
                    <a:lnTo>
                      <a:pt x="10517" y="8822"/>
                    </a:lnTo>
                    <a:lnTo>
                      <a:pt x="10528" y="8827"/>
                    </a:lnTo>
                    <a:lnTo>
                      <a:pt x="10535" y="8834"/>
                    </a:lnTo>
                    <a:cubicBezTo>
                      <a:pt x="10538" y="8834"/>
                      <a:pt x="10540" y="8834"/>
                      <a:pt x="10543" y="8834"/>
                    </a:cubicBezTo>
                    <a:lnTo>
                      <a:pt x="10551" y="8823"/>
                    </a:lnTo>
                    <a:lnTo>
                      <a:pt x="10564" y="8823"/>
                    </a:lnTo>
                    <a:lnTo>
                      <a:pt x="10576" y="8807"/>
                    </a:lnTo>
                    <a:lnTo>
                      <a:pt x="10586" y="8802"/>
                    </a:lnTo>
                    <a:lnTo>
                      <a:pt x="10582" y="8796"/>
                    </a:lnTo>
                    <a:lnTo>
                      <a:pt x="10574" y="8794"/>
                    </a:lnTo>
                    <a:lnTo>
                      <a:pt x="10571" y="8790"/>
                    </a:lnTo>
                    <a:lnTo>
                      <a:pt x="10575" y="8786"/>
                    </a:lnTo>
                    <a:lnTo>
                      <a:pt x="10579" y="8777"/>
                    </a:lnTo>
                    <a:lnTo>
                      <a:pt x="10574" y="8763"/>
                    </a:lnTo>
                    <a:lnTo>
                      <a:pt x="10570" y="8754"/>
                    </a:lnTo>
                    <a:lnTo>
                      <a:pt x="10568" y="8745"/>
                    </a:lnTo>
                    <a:lnTo>
                      <a:pt x="10571" y="8743"/>
                    </a:lnTo>
                    <a:lnTo>
                      <a:pt x="10576" y="8753"/>
                    </a:lnTo>
                    <a:lnTo>
                      <a:pt x="10591" y="8753"/>
                    </a:lnTo>
                    <a:lnTo>
                      <a:pt x="10589" y="8757"/>
                    </a:lnTo>
                    <a:lnTo>
                      <a:pt x="10589" y="8762"/>
                    </a:lnTo>
                    <a:cubicBezTo>
                      <a:pt x="10592" y="8762"/>
                      <a:pt x="10596" y="8762"/>
                      <a:pt x="10599" y="8762"/>
                    </a:cubicBezTo>
                    <a:lnTo>
                      <a:pt x="10604" y="8757"/>
                    </a:lnTo>
                    <a:lnTo>
                      <a:pt x="10608" y="8750"/>
                    </a:lnTo>
                    <a:lnTo>
                      <a:pt x="10631" y="8739"/>
                    </a:lnTo>
                    <a:lnTo>
                      <a:pt x="10633" y="8732"/>
                    </a:lnTo>
                    <a:lnTo>
                      <a:pt x="10633" y="8726"/>
                    </a:lnTo>
                    <a:lnTo>
                      <a:pt x="10634" y="8719"/>
                    </a:lnTo>
                    <a:lnTo>
                      <a:pt x="10614" y="8718"/>
                    </a:lnTo>
                    <a:lnTo>
                      <a:pt x="10617" y="8710"/>
                    </a:lnTo>
                    <a:lnTo>
                      <a:pt x="10624" y="8710"/>
                    </a:lnTo>
                    <a:lnTo>
                      <a:pt x="10638" y="8704"/>
                    </a:lnTo>
                    <a:lnTo>
                      <a:pt x="10642" y="8690"/>
                    </a:lnTo>
                    <a:lnTo>
                      <a:pt x="10645" y="8679"/>
                    </a:lnTo>
                    <a:cubicBezTo>
                      <a:pt x="10647" y="8679"/>
                      <a:pt x="10649" y="8679"/>
                      <a:pt x="10652" y="8679"/>
                    </a:cubicBezTo>
                    <a:lnTo>
                      <a:pt x="10661" y="8674"/>
                    </a:lnTo>
                    <a:cubicBezTo>
                      <a:pt x="10663" y="8674"/>
                      <a:pt x="10666" y="8674"/>
                      <a:pt x="10668" y="8674"/>
                    </a:cubicBezTo>
                    <a:lnTo>
                      <a:pt x="10672" y="8672"/>
                    </a:lnTo>
                    <a:lnTo>
                      <a:pt x="10671" y="8669"/>
                    </a:lnTo>
                    <a:lnTo>
                      <a:pt x="10665" y="8665"/>
                    </a:lnTo>
                    <a:lnTo>
                      <a:pt x="10667" y="8661"/>
                    </a:lnTo>
                    <a:lnTo>
                      <a:pt x="10691" y="8664"/>
                    </a:lnTo>
                    <a:lnTo>
                      <a:pt x="10711" y="8641"/>
                    </a:lnTo>
                    <a:lnTo>
                      <a:pt x="10716" y="8623"/>
                    </a:lnTo>
                    <a:lnTo>
                      <a:pt x="10723" y="8613"/>
                    </a:lnTo>
                    <a:lnTo>
                      <a:pt x="10738" y="8624"/>
                    </a:lnTo>
                    <a:lnTo>
                      <a:pt x="10738" y="8616"/>
                    </a:lnTo>
                    <a:lnTo>
                      <a:pt x="10738" y="8605"/>
                    </a:lnTo>
                    <a:lnTo>
                      <a:pt x="10748" y="8610"/>
                    </a:lnTo>
                    <a:lnTo>
                      <a:pt x="10755" y="8616"/>
                    </a:lnTo>
                    <a:lnTo>
                      <a:pt x="10762" y="8614"/>
                    </a:lnTo>
                    <a:lnTo>
                      <a:pt x="10768" y="8598"/>
                    </a:lnTo>
                    <a:lnTo>
                      <a:pt x="10781" y="8582"/>
                    </a:lnTo>
                    <a:lnTo>
                      <a:pt x="10811" y="8569"/>
                    </a:lnTo>
                    <a:lnTo>
                      <a:pt x="10829" y="8555"/>
                    </a:lnTo>
                    <a:lnTo>
                      <a:pt x="10836" y="8545"/>
                    </a:lnTo>
                    <a:lnTo>
                      <a:pt x="10860" y="8532"/>
                    </a:lnTo>
                    <a:lnTo>
                      <a:pt x="10868" y="8523"/>
                    </a:lnTo>
                    <a:lnTo>
                      <a:pt x="10890" y="8455"/>
                    </a:lnTo>
                    <a:lnTo>
                      <a:pt x="10913" y="8428"/>
                    </a:lnTo>
                    <a:lnTo>
                      <a:pt x="10935" y="8409"/>
                    </a:lnTo>
                    <a:lnTo>
                      <a:pt x="10937" y="8401"/>
                    </a:lnTo>
                    <a:lnTo>
                      <a:pt x="10938" y="8391"/>
                    </a:lnTo>
                    <a:lnTo>
                      <a:pt x="10925" y="8374"/>
                    </a:lnTo>
                    <a:lnTo>
                      <a:pt x="10917" y="8357"/>
                    </a:lnTo>
                    <a:lnTo>
                      <a:pt x="10910" y="8337"/>
                    </a:lnTo>
                    <a:lnTo>
                      <a:pt x="10902" y="8326"/>
                    </a:lnTo>
                    <a:lnTo>
                      <a:pt x="10895" y="8319"/>
                    </a:lnTo>
                    <a:lnTo>
                      <a:pt x="10900" y="8304"/>
                    </a:lnTo>
                    <a:lnTo>
                      <a:pt x="10909" y="8290"/>
                    </a:lnTo>
                    <a:lnTo>
                      <a:pt x="10921" y="8273"/>
                    </a:lnTo>
                    <a:lnTo>
                      <a:pt x="10935" y="8249"/>
                    </a:lnTo>
                    <a:lnTo>
                      <a:pt x="10935" y="8240"/>
                    </a:lnTo>
                    <a:lnTo>
                      <a:pt x="10931" y="8231"/>
                    </a:lnTo>
                    <a:lnTo>
                      <a:pt x="10926" y="8223"/>
                    </a:lnTo>
                    <a:lnTo>
                      <a:pt x="10919" y="8216"/>
                    </a:lnTo>
                    <a:lnTo>
                      <a:pt x="10915" y="8208"/>
                    </a:lnTo>
                    <a:lnTo>
                      <a:pt x="10919" y="8207"/>
                    </a:lnTo>
                    <a:lnTo>
                      <a:pt x="10932" y="8220"/>
                    </a:lnTo>
                    <a:lnTo>
                      <a:pt x="10936" y="8218"/>
                    </a:lnTo>
                    <a:cubicBezTo>
                      <a:pt x="10936" y="8216"/>
                      <a:pt x="10936" y="8214"/>
                      <a:pt x="10936" y="8211"/>
                    </a:cubicBezTo>
                    <a:lnTo>
                      <a:pt x="10934" y="8207"/>
                    </a:lnTo>
                    <a:lnTo>
                      <a:pt x="10928" y="8204"/>
                    </a:lnTo>
                    <a:lnTo>
                      <a:pt x="10926" y="8198"/>
                    </a:lnTo>
                    <a:lnTo>
                      <a:pt x="10927" y="8192"/>
                    </a:lnTo>
                    <a:lnTo>
                      <a:pt x="10929" y="8187"/>
                    </a:lnTo>
                    <a:lnTo>
                      <a:pt x="10941" y="8187"/>
                    </a:lnTo>
                    <a:lnTo>
                      <a:pt x="10961" y="8182"/>
                    </a:lnTo>
                    <a:lnTo>
                      <a:pt x="10963" y="8179"/>
                    </a:lnTo>
                    <a:lnTo>
                      <a:pt x="10967" y="8171"/>
                    </a:lnTo>
                    <a:lnTo>
                      <a:pt x="10962" y="8163"/>
                    </a:lnTo>
                    <a:lnTo>
                      <a:pt x="10963" y="8158"/>
                    </a:lnTo>
                    <a:lnTo>
                      <a:pt x="10979" y="8157"/>
                    </a:lnTo>
                    <a:lnTo>
                      <a:pt x="10985" y="8152"/>
                    </a:lnTo>
                    <a:lnTo>
                      <a:pt x="10983" y="8148"/>
                    </a:lnTo>
                    <a:lnTo>
                      <a:pt x="10979" y="8145"/>
                    </a:lnTo>
                    <a:lnTo>
                      <a:pt x="10978" y="8140"/>
                    </a:lnTo>
                    <a:lnTo>
                      <a:pt x="10995" y="8141"/>
                    </a:lnTo>
                    <a:lnTo>
                      <a:pt x="10996" y="8136"/>
                    </a:lnTo>
                    <a:lnTo>
                      <a:pt x="10995" y="8113"/>
                    </a:lnTo>
                    <a:lnTo>
                      <a:pt x="10996" y="8108"/>
                    </a:lnTo>
                    <a:lnTo>
                      <a:pt x="10999" y="8098"/>
                    </a:lnTo>
                    <a:lnTo>
                      <a:pt x="11002" y="8087"/>
                    </a:lnTo>
                    <a:lnTo>
                      <a:pt x="11005" y="8082"/>
                    </a:lnTo>
                    <a:lnTo>
                      <a:pt x="11012" y="8084"/>
                    </a:lnTo>
                    <a:lnTo>
                      <a:pt x="11019" y="8096"/>
                    </a:lnTo>
                    <a:lnTo>
                      <a:pt x="11028" y="8093"/>
                    </a:lnTo>
                    <a:lnTo>
                      <a:pt x="11039" y="8078"/>
                    </a:lnTo>
                    <a:lnTo>
                      <a:pt x="11057" y="8095"/>
                    </a:lnTo>
                    <a:lnTo>
                      <a:pt x="11076" y="8105"/>
                    </a:lnTo>
                    <a:lnTo>
                      <a:pt x="11081" y="8101"/>
                    </a:lnTo>
                    <a:lnTo>
                      <a:pt x="11087" y="8092"/>
                    </a:lnTo>
                    <a:lnTo>
                      <a:pt x="11106" y="8086"/>
                    </a:lnTo>
                    <a:cubicBezTo>
                      <a:pt x="11111" y="8086"/>
                      <a:pt x="11117" y="8086"/>
                      <a:pt x="11123" y="8085"/>
                    </a:cubicBezTo>
                    <a:lnTo>
                      <a:pt x="11132" y="8080"/>
                    </a:lnTo>
                    <a:lnTo>
                      <a:pt x="11153" y="8087"/>
                    </a:lnTo>
                    <a:lnTo>
                      <a:pt x="11178" y="8080"/>
                    </a:lnTo>
                    <a:lnTo>
                      <a:pt x="11186" y="8077"/>
                    </a:lnTo>
                    <a:lnTo>
                      <a:pt x="11203" y="8083"/>
                    </a:lnTo>
                    <a:lnTo>
                      <a:pt x="11214" y="8073"/>
                    </a:lnTo>
                    <a:lnTo>
                      <a:pt x="11219" y="8064"/>
                    </a:lnTo>
                    <a:lnTo>
                      <a:pt x="11223" y="8063"/>
                    </a:lnTo>
                    <a:lnTo>
                      <a:pt x="11223" y="8070"/>
                    </a:lnTo>
                    <a:lnTo>
                      <a:pt x="11221" y="8086"/>
                    </a:lnTo>
                    <a:lnTo>
                      <a:pt x="11232" y="8104"/>
                    </a:lnTo>
                    <a:lnTo>
                      <a:pt x="11241" y="8106"/>
                    </a:lnTo>
                    <a:lnTo>
                      <a:pt x="11248" y="8105"/>
                    </a:lnTo>
                    <a:lnTo>
                      <a:pt x="11291" y="8125"/>
                    </a:lnTo>
                    <a:lnTo>
                      <a:pt x="11303" y="8138"/>
                    </a:lnTo>
                    <a:lnTo>
                      <a:pt x="11303" y="8166"/>
                    </a:lnTo>
                    <a:lnTo>
                      <a:pt x="11304" y="8190"/>
                    </a:lnTo>
                    <a:lnTo>
                      <a:pt x="11303" y="8212"/>
                    </a:lnTo>
                    <a:lnTo>
                      <a:pt x="11312" y="8220"/>
                    </a:lnTo>
                    <a:lnTo>
                      <a:pt x="11316" y="8227"/>
                    </a:lnTo>
                    <a:lnTo>
                      <a:pt x="11318" y="8239"/>
                    </a:lnTo>
                    <a:lnTo>
                      <a:pt x="11309" y="8246"/>
                    </a:lnTo>
                    <a:lnTo>
                      <a:pt x="11305" y="8253"/>
                    </a:lnTo>
                    <a:lnTo>
                      <a:pt x="11312" y="8260"/>
                    </a:lnTo>
                    <a:lnTo>
                      <a:pt x="11314" y="8272"/>
                    </a:lnTo>
                    <a:lnTo>
                      <a:pt x="11306" y="8274"/>
                    </a:lnTo>
                    <a:lnTo>
                      <a:pt x="11298" y="8271"/>
                    </a:lnTo>
                    <a:lnTo>
                      <a:pt x="11278" y="8270"/>
                    </a:lnTo>
                    <a:lnTo>
                      <a:pt x="11259" y="8280"/>
                    </a:lnTo>
                    <a:lnTo>
                      <a:pt x="11251" y="8290"/>
                    </a:lnTo>
                    <a:lnTo>
                      <a:pt x="11241" y="8292"/>
                    </a:lnTo>
                    <a:lnTo>
                      <a:pt x="11240" y="8306"/>
                    </a:lnTo>
                    <a:lnTo>
                      <a:pt x="11233" y="8320"/>
                    </a:lnTo>
                    <a:lnTo>
                      <a:pt x="11220" y="8356"/>
                    </a:lnTo>
                    <a:lnTo>
                      <a:pt x="11197" y="8387"/>
                    </a:lnTo>
                    <a:lnTo>
                      <a:pt x="11189" y="8411"/>
                    </a:lnTo>
                    <a:lnTo>
                      <a:pt x="11183" y="8415"/>
                    </a:lnTo>
                    <a:lnTo>
                      <a:pt x="11164" y="8444"/>
                    </a:lnTo>
                    <a:lnTo>
                      <a:pt x="11160" y="8464"/>
                    </a:lnTo>
                    <a:lnTo>
                      <a:pt x="11150" y="8467"/>
                    </a:lnTo>
                    <a:lnTo>
                      <a:pt x="11127" y="8498"/>
                    </a:lnTo>
                    <a:lnTo>
                      <a:pt x="11115" y="8506"/>
                    </a:lnTo>
                    <a:lnTo>
                      <a:pt x="11104" y="8516"/>
                    </a:lnTo>
                    <a:lnTo>
                      <a:pt x="11079" y="8547"/>
                    </a:lnTo>
                    <a:lnTo>
                      <a:pt x="11056" y="8557"/>
                    </a:lnTo>
                    <a:lnTo>
                      <a:pt x="11057" y="8571"/>
                    </a:lnTo>
                    <a:lnTo>
                      <a:pt x="11045" y="8591"/>
                    </a:lnTo>
                    <a:lnTo>
                      <a:pt x="11037" y="8589"/>
                    </a:lnTo>
                    <a:lnTo>
                      <a:pt x="11037" y="8596"/>
                    </a:lnTo>
                    <a:lnTo>
                      <a:pt x="11040" y="8602"/>
                    </a:lnTo>
                    <a:lnTo>
                      <a:pt x="11032" y="8600"/>
                    </a:lnTo>
                    <a:lnTo>
                      <a:pt x="11030" y="8604"/>
                    </a:lnTo>
                    <a:lnTo>
                      <a:pt x="11035" y="8616"/>
                    </a:lnTo>
                    <a:lnTo>
                      <a:pt x="11039" y="8623"/>
                    </a:lnTo>
                    <a:cubicBezTo>
                      <a:pt x="11039" y="8625"/>
                      <a:pt x="11039" y="8628"/>
                      <a:pt x="11039" y="8630"/>
                    </a:cubicBezTo>
                    <a:lnTo>
                      <a:pt x="11019" y="8646"/>
                    </a:lnTo>
                    <a:lnTo>
                      <a:pt x="10996" y="8654"/>
                    </a:lnTo>
                    <a:lnTo>
                      <a:pt x="10986" y="8649"/>
                    </a:lnTo>
                    <a:lnTo>
                      <a:pt x="10959" y="8658"/>
                    </a:lnTo>
                    <a:lnTo>
                      <a:pt x="10960" y="8669"/>
                    </a:lnTo>
                    <a:lnTo>
                      <a:pt x="10963" y="8677"/>
                    </a:lnTo>
                    <a:lnTo>
                      <a:pt x="10972" y="8692"/>
                    </a:lnTo>
                    <a:lnTo>
                      <a:pt x="10954" y="8695"/>
                    </a:lnTo>
                    <a:lnTo>
                      <a:pt x="10953" y="8712"/>
                    </a:lnTo>
                    <a:lnTo>
                      <a:pt x="10927" y="8748"/>
                    </a:lnTo>
                    <a:lnTo>
                      <a:pt x="10922" y="8759"/>
                    </a:lnTo>
                    <a:lnTo>
                      <a:pt x="10920" y="8769"/>
                    </a:lnTo>
                    <a:lnTo>
                      <a:pt x="10919" y="8783"/>
                    </a:lnTo>
                    <a:lnTo>
                      <a:pt x="10925" y="8805"/>
                    </a:lnTo>
                    <a:lnTo>
                      <a:pt x="10929" y="8827"/>
                    </a:lnTo>
                    <a:lnTo>
                      <a:pt x="10947" y="8840"/>
                    </a:lnTo>
                    <a:lnTo>
                      <a:pt x="10950" y="8854"/>
                    </a:lnTo>
                    <a:lnTo>
                      <a:pt x="10952" y="8865"/>
                    </a:lnTo>
                    <a:lnTo>
                      <a:pt x="10947" y="8888"/>
                    </a:lnTo>
                    <a:lnTo>
                      <a:pt x="10944" y="8914"/>
                    </a:lnTo>
                    <a:lnTo>
                      <a:pt x="10960" y="8929"/>
                    </a:lnTo>
                    <a:lnTo>
                      <a:pt x="10970" y="8950"/>
                    </a:lnTo>
                    <a:lnTo>
                      <a:pt x="10979" y="8971"/>
                    </a:lnTo>
                    <a:lnTo>
                      <a:pt x="10981" y="8979"/>
                    </a:lnTo>
                    <a:lnTo>
                      <a:pt x="10988" y="8994"/>
                    </a:lnTo>
                    <a:lnTo>
                      <a:pt x="10987" y="8997"/>
                    </a:lnTo>
                    <a:lnTo>
                      <a:pt x="10987" y="8999"/>
                    </a:lnTo>
                    <a:cubicBezTo>
                      <a:pt x="10984" y="8999"/>
                      <a:pt x="10981" y="8999"/>
                      <a:pt x="10979" y="8999"/>
                    </a:cubicBezTo>
                    <a:lnTo>
                      <a:pt x="10976" y="9002"/>
                    </a:lnTo>
                    <a:lnTo>
                      <a:pt x="10980" y="9008"/>
                    </a:lnTo>
                    <a:lnTo>
                      <a:pt x="10983" y="9011"/>
                    </a:lnTo>
                    <a:lnTo>
                      <a:pt x="10985" y="9016"/>
                    </a:lnTo>
                    <a:cubicBezTo>
                      <a:pt x="10983" y="9016"/>
                      <a:pt x="10980" y="9016"/>
                      <a:pt x="10978" y="9016"/>
                    </a:cubicBezTo>
                    <a:lnTo>
                      <a:pt x="10978" y="9023"/>
                    </a:lnTo>
                    <a:lnTo>
                      <a:pt x="10981" y="9032"/>
                    </a:lnTo>
                    <a:lnTo>
                      <a:pt x="10981" y="9058"/>
                    </a:lnTo>
                    <a:lnTo>
                      <a:pt x="10979" y="9081"/>
                    </a:lnTo>
                    <a:lnTo>
                      <a:pt x="10977" y="9091"/>
                    </a:lnTo>
                    <a:lnTo>
                      <a:pt x="10969" y="9105"/>
                    </a:lnTo>
                    <a:lnTo>
                      <a:pt x="10969" y="9123"/>
                    </a:lnTo>
                    <a:lnTo>
                      <a:pt x="10972" y="9148"/>
                    </a:lnTo>
                    <a:lnTo>
                      <a:pt x="10976" y="9165"/>
                    </a:lnTo>
                    <a:lnTo>
                      <a:pt x="10978" y="9179"/>
                    </a:lnTo>
                    <a:cubicBezTo>
                      <a:pt x="10978" y="9183"/>
                      <a:pt x="10979" y="9187"/>
                      <a:pt x="10979" y="9191"/>
                    </a:cubicBezTo>
                    <a:lnTo>
                      <a:pt x="10982" y="9199"/>
                    </a:lnTo>
                    <a:lnTo>
                      <a:pt x="10993" y="9204"/>
                    </a:lnTo>
                    <a:lnTo>
                      <a:pt x="11003" y="9211"/>
                    </a:lnTo>
                    <a:lnTo>
                      <a:pt x="11015" y="9200"/>
                    </a:lnTo>
                    <a:lnTo>
                      <a:pt x="11024" y="9197"/>
                    </a:lnTo>
                    <a:lnTo>
                      <a:pt x="11031" y="9214"/>
                    </a:lnTo>
                    <a:lnTo>
                      <a:pt x="11040" y="9215"/>
                    </a:lnTo>
                    <a:lnTo>
                      <a:pt x="11079" y="9233"/>
                    </a:lnTo>
                    <a:lnTo>
                      <a:pt x="11109" y="9235"/>
                    </a:lnTo>
                    <a:lnTo>
                      <a:pt x="11114" y="9233"/>
                    </a:lnTo>
                    <a:lnTo>
                      <a:pt x="11117" y="9234"/>
                    </a:lnTo>
                    <a:lnTo>
                      <a:pt x="11115" y="9238"/>
                    </a:lnTo>
                    <a:lnTo>
                      <a:pt x="11110" y="9254"/>
                    </a:lnTo>
                    <a:lnTo>
                      <a:pt x="11110" y="9257"/>
                    </a:lnTo>
                    <a:lnTo>
                      <a:pt x="11119" y="9259"/>
                    </a:lnTo>
                    <a:lnTo>
                      <a:pt x="11119" y="9264"/>
                    </a:lnTo>
                    <a:lnTo>
                      <a:pt x="11117" y="9269"/>
                    </a:lnTo>
                    <a:lnTo>
                      <a:pt x="11111" y="9271"/>
                    </a:lnTo>
                    <a:lnTo>
                      <a:pt x="11106" y="9271"/>
                    </a:lnTo>
                    <a:lnTo>
                      <a:pt x="11104" y="9280"/>
                    </a:lnTo>
                    <a:lnTo>
                      <a:pt x="11107" y="9282"/>
                    </a:lnTo>
                    <a:lnTo>
                      <a:pt x="11104" y="9293"/>
                    </a:lnTo>
                    <a:lnTo>
                      <a:pt x="11105" y="9297"/>
                    </a:lnTo>
                    <a:lnTo>
                      <a:pt x="11108" y="9305"/>
                    </a:lnTo>
                    <a:lnTo>
                      <a:pt x="11129" y="9305"/>
                    </a:lnTo>
                    <a:lnTo>
                      <a:pt x="11135" y="9302"/>
                    </a:lnTo>
                    <a:lnTo>
                      <a:pt x="11141" y="9297"/>
                    </a:lnTo>
                    <a:lnTo>
                      <a:pt x="11145" y="9293"/>
                    </a:lnTo>
                    <a:lnTo>
                      <a:pt x="11148" y="9288"/>
                    </a:lnTo>
                    <a:lnTo>
                      <a:pt x="11149" y="9271"/>
                    </a:lnTo>
                    <a:lnTo>
                      <a:pt x="11151" y="9264"/>
                    </a:lnTo>
                    <a:lnTo>
                      <a:pt x="11157" y="9265"/>
                    </a:lnTo>
                    <a:lnTo>
                      <a:pt x="11167" y="9287"/>
                    </a:lnTo>
                    <a:lnTo>
                      <a:pt x="11178" y="9296"/>
                    </a:lnTo>
                    <a:lnTo>
                      <a:pt x="11187" y="9296"/>
                    </a:lnTo>
                    <a:lnTo>
                      <a:pt x="11192" y="9301"/>
                    </a:lnTo>
                    <a:lnTo>
                      <a:pt x="11192" y="9310"/>
                    </a:lnTo>
                    <a:lnTo>
                      <a:pt x="11185" y="9323"/>
                    </a:lnTo>
                    <a:lnTo>
                      <a:pt x="11174" y="9333"/>
                    </a:lnTo>
                    <a:lnTo>
                      <a:pt x="11169" y="9342"/>
                    </a:lnTo>
                    <a:lnTo>
                      <a:pt x="11176" y="9343"/>
                    </a:lnTo>
                    <a:lnTo>
                      <a:pt x="11194" y="9336"/>
                    </a:lnTo>
                    <a:lnTo>
                      <a:pt x="11209" y="9318"/>
                    </a:lnTo>
                    <a:lnTo>
                      <a:pt x="11224" y="9305"/>
                    </a:lnTo>
                    <a:lnTo>
                      <a:pt x="11239" y="9307"/>
                    </a:lnTo>
                    <a:cubicBezTo>
                      <a:pt x="11244" y="9307"/>
                      <a:pt x="11249" y="9306"/>
                      <a:pt x="11254" y="9306"/>
                    </a:cubicBezTo>
                    <a:lnTo>
                      <a:pt x="11288" y="9294"/>
                    </a:lnTo>
                    <a:lnTo>
                      <a:pt x="11323" y="9284"/>
                    </a:lnTo>
                    <a:lnTo>
                      <a:pt x="11336" y="9287"/>
                    </a:lnTo>
                    <a:lnTo>
                      <a:pt x="11343" y="9281"/>
                    </a:lnTo>
                    <a:lnTo>
                      <a:pt x="11352" y="9267"/>
                    </a:lnTo>
                    <a:lnTo>
                      <a:pt x="11379" y="9254"/>
                    </a:lnTo>
                    <a:cubicBezTo>
                      <a:pt x="11383" y="9254"/>
                      <a:pt x="11387" y="9253"/>
                      <a:pt x="11391" y="9253"/>
                    </a:cubicBezTo>
                    <a:lnTo>
                      <a:pt x="11413" y="9243"/>
                    </a:lnTo>
                    <a:lnTo>
                      <a:pt x="11425" y="9231"/>
                    </a:lnTo>
                    <a:lnTo>
                      <a:pt x="11445" y="9226"/>
                    </a:lnTo>
                    <a:lnTo>
                      <a:pt x="11455" y="9216"/>
                    </a:lnTo>
                    <a:lnTo>
                      <a:pt x="11466" y="9209"/>
                    </a:lnTo>
                    <a:lnTo>
                      <a:pt x="11475" y="9221"/>
                    </a:lnTo>
                    <a:cubicBezTo>
                      <a:pt x="11476" y="9221"/>
                      <a:pt x="11478" y="9221"/>
                      <a:pt x="11480" y="9221"/>
                    </a:cubicBezTo>
                    <a:lnTo>
                      <a:pt x="11489" y="9210"/>
                    </a:lnTo>
                    <a:lnTo>
                      <a:pt x="11499" y="9202"/>
                    </a:lnTo>
                    <a:lnTo>
                      <a:pt x="11509" y="9202"/>
                    </a:lnTo>
                    <a:lnTo>
                      <a:pt x="11509" y="9196"/>
                    </a:lnTo>
                    <a:lnTo>
                      <a:pt x="11504" y="9185"/>
                    </a:lnTo>
                    <a:lnTo>
                      <a:pt x="11497" y="9176"/>
                    </a:lnTo>
                    <a:cubicBezTo>
                      <a:pt x="11500" y="9176"/>
                      <a:pt x="11503" y="9175"/>
                      <a:pt x="11506" y="9175"/>
                    </a:cubicBezTo>
                    <a:lnTo>
                      <a:pt x="11527" y="9187"/>
                    </a:lnTo>
                    <a:lnTo>
                      <a:pt x="11546" y="9181"/>
                    </a:lnTo>
                    <a:lnTo>
                      <a:pt x="11554" y="9171"/>
                    </a:lnTo>
                    <a:lnTo>
                      <a:pt x="11556" y="9153"/>
                    </a:lnTo>
                    <a:lnTo>
                      <a:pt x="11562" y="9138"/>
                    </a:lnTo>
                    <a:lnTo>
                      <a:pt x="11566" y="9136"/>
                    </a:lnTo>
                    <a:lnTo>
                      <a:pt x="11566" y="9142"/>
                    </a:lnTo>
                    <a:lnTo>
                      <a:pt x="11562" y="9154"/>
                    </a:lnTo>
                    <a:lnTo>
                      <a:pt x="11561" y="9169"/>
                    </a:lnTo>
                    <a:lnTo>
                      <a:pt x="11564" y="9181"/>
                    </a:lnTo>
                    <a:lnTo>
                      <a:pt x="11571" y="9175"/>
                    </a:lnTo>
                    <a:lnTo>
                      <a:pt x="11584" y="9169"/>
                    </a:lnTo>
                    <a:lnTo>
                      <a:pt x="11609" y="9163"/>
                    </a:lnTo>
                    <a:lnTo>
                      <a:pt x="11621" y="9150"/>
                    </a:lnTo>
                    <a:lnTo>
                      <a:pt x="11636" y="9144"/>
                    </a:lnTo>
                    <a:lnTo>
                      <a:pt x="11640" y="9144"/>
                    </a:lnTo>
                    <a:lnTo>
                      <a:pt x="11667" y="9156"/>
                    </a:lnTo>
                    <a:lnTo>
                      <a:pt x="11673" y="9150"/>
                    </a:lnTo>
                    <a:lnTo>
                      <a:pt x="11688" y="9146"/>
                    </a:lnTo>
                    <a:lnTo>
                      <a:pt x="11698" y="9138"/>
                    </a:lnTo>
                    <a:lnTo>
                      <a:pt x="11702" y="9136"/>
                    </a:lnTo>
                    <a:lnTo>
                      <a:pt x="11744" y="9123"/>
                    </a:lnTo>
                    <a:lnTo>
                      <a:pt x="11778" y="9096"/>
                    </a:lnTo>
                    <a:lnTo>
                      <a:pt x="11785" y="9100"/>
                    </a:lnTo>
                    <a:lnTo>
                      <a:pt x="11795" y="9107"/>
                    </a:lnTo>
                    <a:lnTo>
                      <a:pt x="11796" y="9121"/>
                    </a:lnTo>
                    <a:lnTo>
                      <a:pt x="11795" y="9132"/>
                    </a:lnTo>
                    <a:lnTo>
                      <a:pt x="11779" y="9124"/>
                    </a:lnTo>
                    <a:lnTo>
                      <a:pt x="11785" y="9136"/>
                    </a:lnTo>
                    <a:lnTo>
                      <a:pt x="11802" y="9154"/>
                    </a:lnTo>
                    <a:lnTo>
                      <a:pt x="11822" y="9161"/>
                    </a:lnTo>
                    <a:lnTo>
                      <a:pt x="11855" y="9184"/>
                    </a:lnTo>
                    <a:lnTo>
                      <a:pt x="11889" y="9182"/>
                    </a:lnTo>
                    <a:lnTo>
                      <a:pt x="11911" y="9173"/>
                    </a:lnTo>
                    <a:lnTo>
                      <a:pt x="11928" y="9172"/>
                    </a:lnTo>
                    <a:lnTo>
                      <a:pt x="11948" y="9183"/>
                    </a:lnTo>
                    <a:lnTo>
                      <a:pt x="11962" y="9200"/>
                    </a:lnTo>
                    <a:lnTo>
                      <a:pt x="11973" y="9204"/>
                    </a:lnTo>
                    <a:lnTo>
                      <a:pt x="11987" y="9210"/>
                    </a:lnTo>
                    <a:lnTo>
                      <a:pt x="11987" y="9222"/>
                    </a:lnTo>
                    <a:lnTo>
                      <a:pt x="11985" y="9228"/>
                    </a:lnTo>
                    <a:lnTo>
                      <a:pt x="11931" y="9220"/>
                    </a:lnTo>
                    <a:lnTo>
                      <a:pt x="11871" y="9221"/>
                    </a:lnTo>
                    <a:lnTo>
                      <a:pt x="11864" y="9231"/>
                    </a:lnTo>
                    <a:lnTo>
                      <a:pt x="11858" y="9243"/>
                    </a:lnTo>
                    <a:lnTo>
                      <a:pt x="11856" y="9253"/>
                    </a:lnTo>
                    <a:lnTo>
                      <a:pt x="11853" y="9259"/>
                    </a:lnTo>
                    <a:lnTo>
                      <a:pt x="11845" y="9264"/>
                    </a:lnTo>
                    <a:lnTo>
                      <a:pt x="11831" y="9268"/>
                    </a:lnTo>
                    <a:lnTo>
                      <a:pt x="11815" y="9268"/>
                    </a:lnTo>
                    <a:lnTo>
                      <a:pt x="11804" y="9263"/>
                    </a:lnTo>
                    <a:lnTo>
                      <a:pt x="11798" y="9270"/>
                    </a:lnTo>
                    <a:lnTo>
                      <a:pt x="11797" y="9287"/>
                    </a:lnTo>
                    <a:lnTo>
                      <a:pt x="11788" y="9297"/>
                    </a:lnTo>
                    <a:lnTo>
                      <a:pt x="11773" y="9292"/>
                    </a:lnTo>
                    <a:lnTo>
                      <a:pt x="11762" y="9282"/>
                    </a:lnTo>
                    <a:lnTo>
                      <a:pt x="11754" y="9284"/>
                    </a:lnTo>
                    <a:lnTo>
                      <a:pt x="11751" y="9296"/>
                    </a:lnTo>
                    <a:lnTo>
                      <a:pt x="11757" y="9311"/>
                    </a:lnTo>
                    <a:lnTo>
                      <a:pt x="11761" y="9329"/>
                    </a:lnTo>
                    <a:lnTo>
                      <a:pt x="11758" y="9344"/>
                    </a:lnTo>
                    <a:lnTo>
                      <a:pt x="11757" y="9347"/>
                    </a:lnTo>
                    <a:lnTo>
                      <a:pt x="11746" y="9360"/>
                    </a:lnTo>
                    <a:lnTo>
                      <a:pt x="11681" y="9361"/>
                    </a:lnTo>
                    <a:cubicBezTo>
                      <a:pt x="11667" y="9363"/>
                      <a:pt x="11653" y="9365"/>
                      <a:pt x="11640" y="9367"/>
                    </a:cubicBezTo>
                    <a:lnTo>
                      <a:pt x="11625" y="9364"/>
                    </a:lnTo>
                    <a:lnTo>
                      <a:pt x="11597" y="9352"/>
                    </a:lnTo>
                    <a:cubicBezTo>
                      <a:pt x="11591" y="9353"/>
                      <a:pt x="11584" y="9353"/>
                      <a:pt x="11578" y="9354"/>
                    </a:cubicBezTo>
                    <a:lnTo>
                      <a:pt x="11500" y="9348"/>
                    </a:lnTo>
                    <a:lnTo>
                      <a:pt x="11479" y="9351"/>
                    </a:lnTo>
                    <a:lnTo>
                      <a:pt x="11466" y="9350"/>
                    </a:lnTo>
                    <a:cubicBezTo>
                      <a:pt x="11467" y="9353"/>
                      <a:pt x="11467" y="9355"/>
                      <a:pt x="11467" y="9358"/>
                    </a:cubicBezTo>
                    <a:lnTo>
                      <a:pt x="11470" y="9366"/>
                    </a:lnTo>
                    <a:lnTo>
                      <a:pt x="11462" y="9375"/>
                    </a:lnTo>
                    <a:cubicBezTo>
                      <a:pt x="11440" y="9377"/>
                      <a:pt x="11418" y="9380"/>
                      <a:pt x="11396" y="9382"/>
                    </a:cubicBezTo>
                    <a:lnTo>
                      <a:pt x="11364" y="9399"/>
                    </a:lnTo>
                    <a:lnTo>
                      <a:pt x="11340" y="9398"/>
                    </a:lnTo>
                    <a:lnTo>
                      <a:pt x="11318" y="9419"/>
                    </a:lnTo>
                    <a:lnTo>
                      <a:pt x="11303" y="9422"/>
                    </a:lnTo>
                    <a:lnTo>
                      <a:pt x="11309" y="9438"/>
                    </a:lnTo>
                    <a:lnTo>
                      <a:pt x="11274" y="9444"/>
                    </a:lnTo>
                    <a:lnTo>
                      <a:pt x="11258" y="9452"/>
                    </a:lnTo>
                    <a:lnTo>
                      <a:pt x="11242" y="9463"/>
                    </a:lnTo>
                    <a:lnTo>
                      <a:pt x="11246" y="9481"/>
                    </a:lnTo>
                    <a:lnTo>
                      <a:pt x="11242" y="9488"/>
                    </a:lnTo>
                    <a:lnTo>
                      <a:pt x="11242" y="9496"/>
                    </a:lnTo>
                    <a:lnTo>
                      <a:pt x="11248" y="9502"/>
                    </a:lnTo>
                    <a:lnTo>
                      <a:pt x="11245" y="9510"/>
                    </a:lnTo>
                    <a:lnTo>
                      <a:pt x="11239" y="9519"/>
                    </a:lnTo>
                    <a:lnTo>
                      <a:pt x="11249" y="9538"/>
                    </a:lnTo>
                    <a:lnTo>
                      <a:pt x="11250" y="9543"/>
                    </a:lnTo>
                    <a:lnTo>
                      <a:pt x="11253" y="9545"/>
                    </a:lnTo>
                    <a:lnTo>
                      <a:pt x="11271" y="9542"/>
                    </a:lnTo>
                    <a:lnTo>
                      <a:pt x="11268" y="9550"/>
                    </a:lnTo>
                    <a:lnTo>
                      <a:pt x="11255" y="9558"/>
                    </a:lnTo>
                    <a:lnTo>
                      <a:pt x="11253" y="9570"/>
                    </a:lnTo>
                    <a:lnTo>
                      <a:pt x="11261" y="9585"/>
                    </a:lnTo>
                    <a:lnTo>
                      <a:pt x="11278" y="9598"/>
                    </a:lnTo>
                    <a:lnTo>
                      <a:pt x="11280" y="9612"/>
                    </a:lnTo>
                    <a:lnTo>
                      <a:pt x="11289" y="9626"/>
                    </a:lnTo>
                    <a:lnTo>
                      <a:pt x="11319" y="9634"/>
                    </a:lnTo>
                    <a:lnTo>
                      <a:pt x="11332" y="9641"/>
                    </a:lnTo>
                    <a:lnTo>
                      <a:pt x="11346" y="9634"/>
                    </a:lnTo>
                    <a:lnTo>
                      <a:pt x="11352" y="9626"/>
                    </a:lnTo>
                    <a:lnTo>
                      <a:pt x="11357" y="9615"/>
                    </a:lnTo>
                    <a:lnTo>
                      <a:pt x="11363" y="9613"/>
                    </a:lnTo>
                    <a:lnTo>
                      <a:pt x="11380" y="9618"/>
                    </a:lnTo>
                    <a:lnTo>
                      <a:pt x="11383" y="9628"/>
                    </a:lnTo>
                    <a:lnTo>
                      <a:pt x="11382" y="9632"/>
                    </a:lnTo>
                    <a:lnTo>
                      <a:pt x="11377" y="9637"/>
                    </a:lnTo>
                    <a:lnTo>
                      <a:pt x="11377" y="9668"/>
                    </a:lnTo>
                    <a:lnTo>
                      <a:pt x="11365" y="9708"/>
                    </a:lnTo>
                    <a:lnTo>
                      <a:pt x="11365" y="9716"/>
                    </a:lnTo>
                    <a:lnTo>
                      <a:pt x="11364" y="9733"/>
                    </a:lnTo>
                    <a:lnTo>
                      <a:pt x="11374" y="9760"/>
                    </a:lnTo>
                    <a:lnTo>
                      <a:pt x="11386" y="9821"/>
                    </a:lnTo>
                    <a:lnTo>
                      <a:pt x="11384" y="9837"/>
                    </a:lnTo>
                    <a:lnTo>
                      <a:pt x="11373" y="9853"/>
                    </a:lnTo>
                    <a:lnTo>
                      <a:pt x="11348" y="9877"/>
                    </a:lnTo>
                    <a:lnTo>
                      <a:pt x="11334" y="9889"/>
                    </a:lnTo>
                    <a:lnTo>
                      <a:pt x="11300" y="9899"/>
                    </a:lnTo>
                    <a:lnTo>
                      <a:pt x="11253" y="9880"/>
                    </a:lnTo>
                    <a:lnTo>
                      <a:pt x="11231" y="9837"/>
                    </a:lnTo>
                    <a:lnTo>
                      <a:pt x="11218" y="9824"/>
                    </a:lnTo>
                    <a:lnTo>
                      <a:pt x="11167" y="9788"/>
                    </a:lnTo>
                    <a:lnTo>
                      <a:pt x="11163" y="9778"/>
                    </a:lnTo>
                    <a:lnTo>
                      <a:pt x="11154" y="9764"/>
                    </a:lnTo>
                    <a:lnTo>
                      <a:pt x="11115" y="9778"/>
                    </a:lnTo>
                    <a:lnTo>
                      <a:pt x="11081" y="9795"/>
                    </a:lnTo>
                    <a:lnTo>
                      <a:pt x="11056" y="9801"/>
                    </a:lnTo>
                    <a:lnTo>
                      <a:pt x="11026" y="9852"/>
                    </a:lnTo>
                    <a:lnTo>
                      <a:pt x="11022" y="9869"/>
                    </a:lnTo>
                    <a:lnTo>
                      <a:pt x="11022" y="9889"/>
                    </a:lnTo>
                    <a:lnTo>
                      <a:pt x="11016" y="9912"/>
                    </a:lnTo>
                    <a:lnTo>
                      <a:pt x="11006" y="9930"/>
                    </a:lnTo>
                    <a:lnTo>
                      <a:pt x="10984" y="9952"/>
                    </a:lnTo>
                    <a:lnTo>
                      <a:pt x="10981" y="9989"/>
                    </a:lnTo>
                    <a:lnTo>
                      <a:pt x="10983" y="10062"/>
                    </a:lnTo>
                    <a:lnTo>
                      <a:pt x="10990" y="10098"/>
                    </a:lnTo>
                    <a:lnTo>
                      <a:pt x="10991" y="10107"/>
                    </a:lnTo>
                    <a:lnTo>
                      <a:pt x="10994" y="10148"/>
                    </a:lnTo>
                    <a:lnTo>
                      <a:pt x="11010" y="10184"/>
                    </a:lnTo>
                    <a:lnTo>
                      <a:pt x="11021" y="10214"/>
                    </a:lnTo>
                    <a:lnTo>
                      <a:pt x="11017" y="10237"/>
                    </a:lnTo>
                    <a:lnTo>
                      <a:pt x="11022" y="10250"/>
                    </a:lnTo>
                    <a:lnTo>
                      <a:pt x="11022" y="10281"/>
                    </a:lnTo>
                    <a:lnTo>
                      <a:pt x="11020" y="10314"/>
                    </a:lnTo>
                    <a:lnTo>
                      <a:pt x="10996" y="10322"/>
                    </a:lnTo>
                    <a:lnTo>
                      <a:pt x="10981" y="10321"/>
                    </a:lnTo>
                    <a:lnTo>
                      <a:pt x="10967" y="10315"/>
                    </a:lnTo>
                    <a:lnTo>
                      <a:pt x="10954" y="10315"/>
                    </a:lnTo>
                    <a:lnTo>
                      <a:pt x="10943" y="10309"/>
                    </a:lnTo>
                    <a:lnTo>
                      <a:pt x="10975" y="10270"/>
                    </a:lnTo>
                    <a:lnTo>
                      <a:pt x="10995" y="10236"/>
                    </a:lnTo>
                    <a:lnTo>
                      <a:pt x="11003" y="10210"/>
                    </a:lnTo>
                    <a:lnTo>
                      <a:pt x="11004" y="10194"/>
                    </a:lnTo>
                    <a:cubicBezTo>
                      <a:pt x="11004" y="10191"/>
                      <a:pt x="11003" y="10188"/>
                      <a:pt x="11003" y="10185"/>
                    </a:cubicBezTo>
                    <a:lnTo>
                      <a:pt x="11000" y="10192"/>
                    </a:lnTo>
                    <a:lnTo>
                      <a:pt x="10997" y="10212"/>
                    </a:lnTo>
                    <a:lnTo>
                      <a:pt x="10992" y="10227"/>
                    </a:lnTo>
                    <a:lnTo>
                      <a:pt x="10979" y="10249"/>
                    </a:lnTo>
                    <a:lnTo>
                      <a:pt x="10973" y="10260"/>
                    </a:lnTo>
                    <a:lnTo>
                      <a:pt x="10953" y="10286"/>
                    </a:lnTo>
                    <a:lnTo>
                      <a:pt x="10934" y="10308"/>
                    </a:lnTo>
                    <a:lnTo>
                      <a:pt x="10918" y="10317"/>
                    </a:lnTo>
                    <a:lnTo>
                      <a:pt x="10881" y="10317"/>
                    </a:lnTo>
                    <a:lnTo>
                      <a:pt x="10864" y="10326"/>
                    </a:lnTo>
                    <a:lnTo>
                      <a:pt x="10862" y="10343"/>
                    </a:lnTo>
                    <a:lnTo>
                      <a:pt x="10862" y="10358"/>
                    </a:lnTo>
                    <a:lnTo>
                      <a:pt x="10852" y="10381"/>
                    </a:lnTo>
                    <a:lnTo>
                      <a:pt x="10839" y="10398"/>
                    </a:lnTo>
                    <a:lnTo>
                      <a:pt x="10820" y="10415"/>
                    </a:lnTo>
                    <a:lnTo>
                      <a:pt x="10814" y="10420"/>
                    </a:lnTo>
                    <a:lnTo>
                      <a:pt x="10795" y="10430"/>
                    </a:lnTo>
                    <a:lnTo>
                      <a:pt x="10739" y="10439"/>
                    </a:lnTo>
                    <a:lnTo>
                      <a:pt x="10721" y="10436"/>
                    </a:lnTo>
                    <a:lnTo>
                      <a:pt x="10699" y="10424"/>
                    </a:lnTo>
                    <a:lnTo>
                      <a:pt x="10688" y="10410"/>
                    </a:lnTo>
                    <a:lnTo>
                      <a:pt x="10667" y="10367"/>
                    </a:lnTo>
                    <a:lnTo>
                      <a:pt x="10675" y="10367"/>
                    </a:lnTo>
                    <a:lnTo>
                      <a:pt x="10699" y="10381"/>
                    </a:lnTo>
                    <a:lnTo>
                      <a:pt x="10714" y="10386"/>
                    </a:lnTo>
                    <a:lnTo>
                      <a:pt x="10709" y="10377"/>
                    </a:lnTo>
                    <a:lnTo>
                      <a:pt x="10679" y="10361"/>
                    </a:lnTo>
                    <a:lnTo>
                      <a:pt x="10652" y="10349"/>
                    </a:lnTo>
                    <a:lnTo>
                      <a:pt x="10621" y="10350"/>
                    </a:lnTo>
                    <a:lnTo>
                      <a:pt x="10589" y="10354"/>
                    </a:lnTo>
                    <a:lnTo>
                      <a:pt x="10515" y="10373"/>
                    </a:lnTo>
                    <a:lnTo>
                      <a:pt x="10482" y="10387"/>
                    </a:lnTo>
                    <a:lnTo>
                      <a:pt x="10466" y="10398"/>
                    </a:lnTo>
                    <a:lnTo>
                      <a:pt x="10423" y="10407"/>
                    </a:lnTo>
                    <a:lnTo>
                      <a:pt x="10400" y="10429"/>
                    </a:lnTo>
                    <a:lnTo>
                      <a:pt x="10388" y="10443"/>
                    </a:lnTo>
                    <a:lnTo>
                      <a:pt x="10381" y="10449"/>
                    </a:lnTo>
                    <a:lnTo>
                      <a:pt x="10375" y="10457"/>
                    </a:lnTo>
                    <a:lnTo>
                      <a:pt x="10356" y="10461"/>
                    </a:lnTo>
                    <a:lnTo>
                      <a:pt x="10337" y="10463"/>
                    </a:lnTo>
                    <a:lnTo>
                      <a:pt x="10257" y="10485"/>
                    </a:lnTo>
                    <a:lnTo>
                      <a:pt x="10181" y="10506"/>
                    </a:lnTo>
                    <a:lnTo>
                      <a:pt x="10137" y="10523"/>
                    </a:lnTo>
                    <a:lnTo>
                      <a:pt x="10119" y="10521"/>
                    </a:lnTo>
                    <a:lnTo>
                      <a:pt x="10114" y="10518"/>
                    </a:lnTo>
                    <a:lnTo>
                      <a:pt x="10091" y="10502"/>
                    </a:lnTo>
                    <a:lnTo>
                      <a:pt x="10064" y="10483"/>
                    </a:lnTo>
                    <a:lnTo>
                      <a:pt x="10063" y="10490"/>
                    </a:lnTo>
                    <a:lnTo>
                      <a:pt x="10063" y="10496"/>
                    </a:lnTo>
                    <a:lnTo>
                      <a:pt x="10069" y="10501"/>
                    </a:lnTo>
                    <a:lnTo>
                      <a:pt x="10076" y="10509"/>
                    </a:lnTo>
                    <a:lnTo>
                      <a:pt x="10072" y="10519"/>
                    </a:lnTo>
                    <a:lnTo>
                      <a:pt x="10076" y="10530"/>
                    </a:lnTo>
                    <a:lnTo>
                      <a:pt x="10092" y="10533"/>
                    </a:lnTo>
                    <a:lnTo>
                      <a:pt x="10108" y="10532"/>
                    </a:lnTo>
                    <a:lnTo>
                      <a:pt x="10132" y="10536"/>
                    </a:lnTo>
                    <a:lnTo>
                      <a:pt x="10159" y="10543"/>
                    </a:lnTo>
                    <a:lnTo>
                      <a:pt x="10160" y="10556"/>
                    </a:lnTo>
                    <a:lnTo>
                      <a:pt x="10158" y="10564"/>
                    </a:lnTo>
                    <a:lnTo>
                      <a:pt x="10160" y="10570"/>
                    </a:lnTo>
                    <a:lnTo>
                      <a:pt x="10162" y="10578"/>
                    </a:lnTo>
                    <a:lnTo>
                      <a:pt x="10149" y="10571"/>
                    </a:lnTo>
                    <a:lnTo>
                      <a:pt x="10117" y="10559"/>
                    </a:lnTo>
                    <a:lnTo>
                      <a:pt x="10088" y="10552"/>
                    </a:lnTo>
                    <a:lnTo>
                      <a:pt x="10079" y="10545"/>
                    </a:lnTo>
                    <a:lnTo>
                      <a:pt x="10067" y="10535"/>
                    </a:lnTo>
                    <a:lnTo>
                      <a:pt x="10063" y="10503"/>
                    </a:lnTo>
                    <a:lnTo>
                      <a:pt x="10050" y="10478"/>
                    </a:lnTo>
                    <a:lnTo>
                      <a:pt x="10014" y="10479"/>
                    </a:lnTo>
                    <a:lnTo>
                      <a:pt x="9975" y="10451"/>
                    </a:lnTo>
                    <a:lnTo>
                      <a:pt x="9961" y="10426"/>
                    </a:lnTo>
                    <a:lnTo>
                      <a:pt x="9944" y="10423"/>
                    </a:lnTo>
                    <a:lnTo>
                      <a:pt x="9928" y="10418"/>
                    </a:lnTo>
                    <a:lnTo>
                      <a:pt x="9902" y="10413"/>
                    </a:lnTo>
                    <a:lnTo>
                      <a:pt x="9875" y="10435"/>
                    </a:lnTo>
                    <a:lnTo>
                      <a:pt x="9863" y="10446"/>
                    </a:lnTo>
                    <a:lnTo>
                      <a:pt x="9846" y="10457"/>
                    </a:lnTo>
                    <a:lnTo>
                      <a:pt x="9838" y="10467"/>
                    </a:lnTo>
                    <a:lnTo>
                      <a:pt x="9796" y="10469"/>
                    </a:lnTo>
                    <a:lnTo>
                      <a:pt x="9783" y="10474"/>
                    </a:lnTo>
                    <a:lnTo>
                      <a:pt x="9750" y="10501"/>
                    </a:lnTo>
                    <a:lnTo>
                      <a:pt x="9741" y="10504"/>
                    </a:lnTo>
                    <a:lnTo>
                      <a:pt x="9703" y="10489"/>
                    </a:lnTo>
                    <a:lnTo>
                      <a:pt x="9679" y="10490"/>
                    </a:lnTo>
                    <a:lnTo>
                      <a:pt x="9670" y="10487"/>
                    </a:lnTo>
                    <a:lnTo>
                      <a:pt x="9665" y="10474"/>
                    </a:lnTo>
                    <a:lnTo>
                      <a:pt x="9693" y="10456"/>
                    </a:lnTo>
                    <a:lnTo>
                      <a:pt x="9701" y="10438"/>
                    </a:lnTo>
                    <a:lnTo>
                      <a:pt x="9696" y="10418"/>
                    </a:lnTo>
                    <a:lnTo>
                      <a:pt x="9688" y="10418"/>
                    </a:lnTo>
                    <a:lnTo>
                      <a:pt x="9657" y="10428"/>
                    </a:lnTo>
                    <a:lnTo>
                      <a:pt x="9611" y="10402"/>
                    </a:lnTo>
                    <a:lnTo>
                      <a:pt x="9591" y="10406"/>
                    </a:lnTo>
                    <a:lnTo>
                      <a:pt x="9586" y="10398"/>
                    </a:lnTo>
                    <a:lnTo>
                      <a:pt x="9583" y="10390"/>
                    </a:lnTo>
                    <a:lnTo>
                      <a:pt x="9546" y="10391"/>
                    </a:lnTo>
                    <a:lnTo>
                      <a:pt x="9557" y="10383"/>
                    </a:lnTo>
                    <a:lnTo>
                      <a:pt x="9569" y="10372"/>
                    </a:lnTo>
                    <a:lnTo>
                      <a:pt x="9570" y="10354"/>
                    </a:lnTo>
                    <a:lnTo>
                      <a:pt x="9562" y="10341"/>
                    </a:lnTo>
                    <a:lnTo>
                      <a:pt x="9554" y="10332"/>
                    </a:lnTo>
                    <a:lnTo>
                      <a:pt x="9535" y="10326"/>
                    </a:lnTo>
                    <a:lnTo>
                      <a:pt x="9532" y="10303"/>
                    </a:lnTo>
                    <a:lnTo>
                      <a:pt x="9536" y="10295"/>
                    </a:lnTo>
                    <a:lnTo>
                      <a:pt x="9531" y="10289"/>
                    </a:lnTo>
                    <a:lnTo>
                      <a:pt x="9526" y="10284"/>
                    </a:lnTo>
                    <a:lnTo>
                      <a:pt x="9517" y="10280"/>
                    </a:lnTo>
                    <a:cubicBezTo>
                      <a:pt x="9512" y="10279"/>
                      <a:pt x="9507" y="10280"/>
                      <a:pt x="9501" y="10279"/>
                    </a:cubicBezTo>
                    <a:lnTo>
                      <a:pt x="9509" y="10264"/>
                    </a:lnTo>
                    <a:lnTo>
                      <a:pt x="9528" y="10249"/>
                    </a:lnTo>
                    <a:lnTo>
                      <a:pt x="9533" y="10237"/>
                    </a:lnTo>
                    <a:lnTo>
                      <a:pt x="9530" y="10223"/>
                    </a:lnTo>
                    <a:lnTo>
                      <a:pt x="9530" y="10209"/>
                    </a:lnTo>
                    <a:lnTo>
                      <a:pt x="9526" y="10194"/>
                    </a:lnTo>
                    <a:lnTo>
                      <a:pt x="9537" y="10182"/>
                    </a:lnTo>
                    <a:lnTo>
                      <a:pt x="9552" y="10173"/>
                    </a:lnTo>
                    <a:lnTo>
                      <a:pt x="9557" y="10166"/>
                    </a:lnTo>
                    <a:lnTo>
                      <a:pt x="9569" y="10156"/>
                    </a:lnTo>
                    <a:lnTo>
                      <a:pt x="9583" y="10152"/>
                    </a:lnTo>
                    <a:lnTo>
                      <a:pt x="9586" y="10147"/>
                    </a:lnTo>
                    <a:lnTo>
                      <a:pt x="9579" y="10136"/>
                    </a:lnTo>
                    <a:lnTo>
                      <a:pt x="9572" y="10130"/>
                    </a:lnTo>
                    <a:lnTo>
                      <a:pt x="9587" y="10125"/>
                    </a:lnTo>
                    <a:lnTo>
                      <a:pt x="9599" y="10126"/>
                    </a:lnTo>
                    <a:lnTo>
                      <a:pt x="9605" y="10130"/>
                    </a:lnTo>
                    <a:lnTo>
                      <a:pt x="9609" y="10128"/>
                    </a:lnTo>
                    <a:lnTo>
                      <a:pt x="9616" y="10102"/>
                    </a:lnTo>
                    <a:lnTo>
                      <a:pt x="9631" y="10063"/>
                    </a:lnTo>
                    <a:lnTo>
                      <a:pt x="9638" y="10056"/>
                    </a:lnTo>
                    <a:lnTo>
                      <a:pt x="9646" y="10052"/>
                    </a:lnTo>
                    <a:lnTo>
                      <a:pt x="9659" y="10067"/>
                    </a:lnTo>
                    <a:lnTo>
                      <a:pt x="9669" y="10068"/>
                    </a:lnTo>
                    <a:lnTo>
                      <a:pt x="9686" y="10061"/>
                    </a:lnTo>
                    <a:lnTo>
                      <a:pt x="9700" y="10052"/>
                    </a:lnTo>
                    <a:lnTo>
                      <a:pt x="9706" y="10039"/>
                    </a:lnTo>
                    <a:lnTo>
                      <a:pt x="9711" y="10024"/>
                    </a:lnTo>
                    <a:lnTo>
                      <a:pt x="9706" y="10014"/>
                    </a:lnTo>
                    <a:lnTo>
                      <a:pt x="9702" y="10008"/>
                    </a:lnTo>
                    <a:cubicBezTo>
                      <a:pt x="9687" y="10007"/>
                      <a:pt x="9672" y="10006"/>
                      <a:pt x="9657" y="10005"/>
                    </a:cubicBezTo>
                    <a:lnTo>
                      <a:pt x="9644" y="9997"/>
                    </a:lnTo>
                    <a:lnTo>
                      <a:pt x="9632" y="9984"/>
                    </a:lnTo>
                    <a:lnTo>
                      <a:pt x="9637" y="9953"/>
                    </a:lnTo>
                    <a:lnTo>
                      <a:pt x="9636" y="9945"/>
                    </a:lnTo>
                    <a:lnTo>
                      <a:pt x="9640" y="9910"/>
                    </a:lnTo>
                    <a:lnTo>
                      <a:pt x="9645" y="9906"/>
                    </a:lnTo>
                    <a:lnTo>
                      <a:pt x="9660" y="9878"/>
                    </a:lnTo>
                    <a:lnTo>
                      <a:pt x="9672" y="9864"/>
                    </a:lnTo>
                    <a:lnTo>
                      <a:pt x="9673" y="9838"/>
                    </a:lnTo>
                    <a:lnTo>
                      <a:pt x="9677" y="9825"/>
                    </a:lnTo>
                    <a:lnTo>
                      <a:pt x="9667" y="9802"/>
                    </a:lnTo>
                    <a:lnTo>
                      <a:pt x="9670" y="9791"/>
                    </a:lnTo>
                    <a:lnTo>
                      <a:pt x="9673" y="9785"/>
                    </a:lnTo>
                    <a:lnTo>
                      <a:pt x="9690" y="9769"/>
                    </a:lnTo>
                    <a:cubicBezTo>
                      <a:pt x="9687" y="9769"/>
                      <a:pt x="9684" y="9768"/>
                      <a:pt x="9680" y="9768"/>
                    </a:cubicBezTo>
                    <a:lnTo>
                      <a:pt x="9645" y="9790"/>
                    </a:lnTo>
                    <a:lnTo>
                      <a:pt x="9607" y="9793"/>
                    </a:lnTo>
                    <a:lnTo>
                      <a:pt x="9587" y="9813"/>
                    </a:lnTo>
                    <a:lnTo>
                      <a:pt x="9551" y="9858"/>
                    </a:lnTo>
                    <a:lnTo>
                      <a:pt x="9535" y="9868"/>
                    </a:lnTo>
                    <a:lnTo>
                      <a:pt x="9518" y="9872"/>
                    </a:lnTo>
                    <a:lnTo>
                      <a:pt x="9485" y="9867"/>
                    </a:lnTo>
                    <a:lnTo>
                      <a:pt x="9475" y="9867"/>
                    </a:lnTo>
                    <a:lnTo>
                      <a:pt x="9456" y="9873"/>
                    </a:lnTo>
                    <a:cubicBezTo>
                      <a:pt x="9448" y="9873"/>
                      <a:pt x="9440" y="9872"/>
                      <a:pt x="9432" y="9871"/>
                    </a:cubicBezTo>
                    <a:lnTo>
                      <a:pt x="9405" y="9893"/>
                    </a:lnTo>
                    <a:lnTo>
                      <a:pt x="9384" y="9917"/>
                    </a:lnTo>
                    <a:lnTo>
                      <a:pt x="9382" y="9924"/>
                    </a:lnTo>
                    <a:cubicBezTo>
                      <a:pt x="9381" y="9928"/>
                      <a:pt x="9381" y="9933"/>
                      <a:pt x="9381" y="9937"/>
                    </a:cubicBezTo>
                    <a:lnTo>
                      <a:pt x="9390" y="9945"/>
                    </a:lnTo>
                    <a:lnTo>
                      <a:pt x="9404" y="9956"/>
                    </a:lnTo>
                    <a:lnTo>
                      <a:pt x="9423" y="9949"/>
                    </a:lnTo>
                    <a:lnTo>
                      <a:pt x="9444" y="9948"/>
                    </a:lnTo>
                    <a:lnTo>
                      <a:pt x="9460" y="9918"/>
                    </a:lnTo>
                    <a:lnTo>
                      <a:pt x="9477" y="9894"/>
                    </a:lnTo>
                    <a:lnTo>
                      <a:pt x="9492" y="9890"/>
                    </a:lnTo>
                    <a:lnTo>
                      <a:pt x="9509" y="9897"/>
                    </a:lnTo>
                    <a:lnTo>
                      <a:pt x="9500" y="9937"/>
                    </a:lnTo>
                    <a:lnTo>
                      <a:pt x="9496" y="9957"/>
                    </a:lnTo>
                    <a:lnTo>
                      <a:pt x="9491" y="9947"/>
                    </a:lnTo>
                    <a:lnTo>
                      <a:pt x="9482" y="9938"/>
                    </a:lnTo>
                    <a:lnTo>
                      <a:pt x="9473" y="9941"/>
                    </a:lnTo>
                    <a:lnTo>
                      <a:pt x="9458" y="9947"/>
                    </a:lnTo>
                    <a:lnTo>
                      <a:pt x="9437" y="9967"/>
                    </a:lnTo>
                    <a:lnTo>
                      <a:pt x="9433" y="9982"/>
                    </a:lnTo>
                    <a:lnTo>
                      <a:pt x="9426" y="9991"/>
                    </a:lnTo>
                    <a:lnTo>
                      <a:pt x="9419" y="9987"/>
                    </a:lnTo>
                    <a:lnTo>
                      <a:pt x="9413" y="9977"/>
                    </a:lnTo>
                    <a:lnTo>
                      <a:pt x="9403" y="9975"/>
                    </a:lnTo>
                    <a:lnTo>
                      <a:pt x="9380" y="9963"/>
                    </a:lnTo>
                    <a:lnTo>
                      <a:pt x="9373" y="9961"/>
                    </a:lnTo>
                    <a:lnTo>
                      <a:pt x="9365" y="9963"/>
                    </a:lnTo>
                    <a:lnTo>
                      <a:pt x="9354" y="10018"/>
                    </a:lnTo>
                    <a:lnTo>
                      <a:pt x="9349" y="10053"/>
                    </a:lnTo>
                    <a:lnTo>
                      <a:pt x="9357" y="10084"/>
                    </a:lnTo>
                    <a:lnTo>
                      <a:pt x="9353" y="10099"/>
                    </a:lnTo>
                    <a:lnTo>
                      <a:pt x="9340" y="10157"/>
                    </a:lnTo>
                    <a:lnTo>
                      <a:pt x="9366" y="10176"/>
                    </a:lnTo>
                    <a:lnTo>
                      <a:pt x="9399" y="10197"/>
                    </a:lnTo>
                    <a:lnTo>
                      <a:pt x="9402" y="10214"/>
                    </a:lnTo>
                    <a:lnTo>
                      <a:pt x="9401" y="10247"/>
                    </a:lnTo>
                    <a:lnTo>
                      <a:pt x="9389" y="10251"/>
                    </a:lnTo>
                    <a:lnTo>
                      <a:pt x="9395" y="10268"/>
                    </a:lnTo>
                    <a:lnTo>
                      <a:pt x="9397" y="10280"/>
                    </a:lnTo>
                    <a:lnTo>
                      <a:pt x="9396" y="10317"/>
                    </a:lnTo>
                    <a:lnTo>
                      <a:pt x="9408" y="10336"/>
                    </a:lnTo>
                    <a:lnTo>
                      <a:pt x="9419" y="10356"/>
                    </a:lnTo>
                    <a:lnTo>
                      <a:pt x="9428" y="10368"/>
                    </a:lnTo>
                    <a:lnTo>
                      <a:pt x="9426" y="10381"/>
                    </a:lnTo>
                    <a:lnTo>
                      <a:pt x="9409" y="10387"/>
                    </a:lnTo>
                    <a:lnTo>
                      <a:pt x="9385" y="10390"/>
                    </a:lnTo>
                    <a:lnTo>
                      <a:pt x="9382" y="10399"/>
                    </a:lnTo>
                    <a:lnTo>
                      <a:pt x="9383" y="10410"/>
                    </a:lnTo>
                    <a:cubicBezTo>
                      <a:pt x="9387" y="10411"/>
                      <a:pt x="9390" y="10411"/>
                      <a:pt x="9394" y="10412"/>
                    </a:cubicBezTo>
                    <a:lnTo>
                      <a:pt x="9401" y="10408"/>
                    </a:lnTo>
                    <a:lnTo>
                      <a:pt x="9410" y="10412"/>
                    </a:lnTo>
                    <a:lnTo>
                      <a:pt x="9417" y="10420"/>
                    </a:lnTo>
                    <a:lnTo>
                      <a:pt x="9412" y="10469"/>
                    </a:lnTo>
                    <a:lnTo>
                      <a:pt x="9414" y="10475"/>
                    </a:lnTo>
                    <a:lnTo>
                      <a:pt x="9421" y="10483"/>
                    </a:lnTo>
                    <a:lnTo>
                      <a:pt x="9432" y="10489"/>
                    </a:lnTo>
                    <a:lnTo>
                      <a:pt x="9451" y="10493"/>
                    </a:lnTo>
                    <a:lnTo>
                      <a:pt x="9464" y="10499"/>
                    </a:lnTo>
                    <a:lnTo>
                      <a:pt x="9502" y="10552"/>
                    </a:lnTo>
                    <a:lnTo>
                      <a:pt x="9521" y="10562"/>
                    </a:lnTo>
                    <a:lnTo>
                      <a:pt x="9507" y="10559"/>
                    </a:lnTo>
                    <a:lnTo>
                      <a:pt x="9496" y="10551"/>
                    </a:lnTo>
                    <a:lnTo>
                      <a:pt x="9464" y="10509"/>
                    </a:lnTo>
                    <a:lnTo>
                      <a:pt x="9449" y="10499"/>
                    </a:lnTo>
                    <a:lnTo>
                      <a:pt x="9408" y="10499"/>
                    </a:lnTo>
                    <a:lnTo>
                      <a:pt x="9372" y="10489"/>
                    </a:lnTo>
                    <a:lnTo>
                      <a:pt x="9365" y="10495"/>
                    </a:lnTo>
                    <a:lnTo>
                      <a:pt x="9358" y="10505"/>
                    </a:lnTo>
                    <a:lnTo>
                      <a:pt x="9353" y="10525"/>
                    </a:lnTo>
                    <a:lnTo>
                      <a:pt x="9355" y="10547"/>
                    </a:lnTo>
                    <a:lnTo>
                      <a:pt x="9347" y="10577"/>
                    </a:lnTo>
                    <a:cubicBezTo>
                      <a:pt x="9348" y="10569"/>
                      <a:pt x="9348" y="10562"/>
                      <a:pt x="9349" y="10554"/>
                    </a:cubicBezTo>
                    <a:lnTo>
                      <a:pt x="9344" y="10547"/>
                    </a:lnTo>
                    <a:lnTo>
                      <a:pt x="9330" y="10535"/>
                    </a:lnTo>
                    <a:lnTo>
                      <a:pt x="9324" y="10539"/>
                    </a:lnTo>
                    <a:lnTo>
                      <a:pt x="9320" y="10552"/>
                    </a:lnTo>
                    <a:lnTo>
                      <a:pt x="9314" y="10564"/>
                    </a:lnTo>
                    <a:lnTo>
                      <a:pt x="9308" y="10566"/>
                    </a:lnTo>
                    <a:lnTo>
                      <a:pt x="9297" y="10558"/>
                    </a:lnTo>
                    <a:lnTo>
                      <a:pt x="9306" y="10544"/>
                    </a:lnTo>
                    <a:lnTo>
                      <a:pt x="9288" y="10515"/>
                    </a:lnTo>
                    <a:lnTo>
                      <a:pt x="9237" y="10509"/>
                    </a:lnTo>
                    <a:lnTo>
                      <a:pt x="9191" y="10507"/>
                    </a:lnTo>
                    <a:lnTo>
                      <a:pt x="9179" y="10511"/>
                    </a:lnTo>
                    <a:lnTo>
                      <a:pt x="9165" y="10527"/>
                    </a:lnTo>
                    <a:lnTo>
                      <a:pt x="9159" y="10541"/>
                    </a:lnTo>
                    <a:lnTo>
                      <a:pt x="9154" y="10560"/>
                    </a:lnTo>
                    <a:lnTo>
                      <a:pt x="9166" y="10570"/>
                    </a:lnTo>
                    <a:lnTo>
                      <a:pt x="9171" y="10579"/>
                    </a:lnTo>
                    <a:lnTo>
                      <a:pt x="9153" y="10574"/>
                    </a:lnTo>
                    <a:lnTo>
                      <a:pt x="9141" y="10567"/>
                    </a:lnTo>
                    <a:lnTo>
                      <a:pt x="9135" y="10558"/>
                    </a:lnTo>
                    <a:lnTo>
                      <a:pt x="9123" y="10544"/>
                    </a:lnTo>
                    <a:lnTo>
                      <a:pt x="9089" y="10541"/>
                    </a:lnTo>
                    <a:lnTo>
                      <a:pt x="9060" y="10542"/>
                    </a:lnTo>
                    <a:lnTo>
                      <a:pt x="9022" y="10538"/>
                    </a:lnTo>
                    <a:lnTo>
                      <a:pt x="8996" y="10541"/>
                    </a:lnTo>
                    <a:lnTo>
                      <a:pt x="8947" y="10554"/>
                    </a:lnTo>
                    <a:lnTo>
                      <a:pt x="8934" y="10563"/>
                    </a:lnTo>
                    <a:lnTo>
                      <a:pt x="8920" y="10583"/>
                    </a:lnTo>
                    <a:lnTo>
                      <a:pt x="8877" y="10602"/>
                    </a:lnTo>
                    <a:lnTo>
                      <a:pt x="8852" y="10609"/>
                    </a:lnTo>
                    <a:lnTo>
                      <a:pt x="8846" y="10604"/>
                    </a:lnTo>
                    <a:lnTo>
                      <a:pt x="8837" y="10600"/>
                    </a:lnTo>
                    <a:lnTo>
                      <a:pt x="8827" y="10612"/>
                    </a:lnTo>
                    <a:lnTo>
                      <a:pt x="8821" y="10622"/>
                    </a:lnTo>
                    <a:lnTo>
                      <a:pt x="8796" y="10688"/>
                    </a:lnTo>
                    <a:lnTo>
                      <a:pt x="8782" y="10711"/>
                    </a:lnTo>
                    <a:lnTo>
                      <a:pt x="8764" y="10729"/>
                    </a:lnTo>
                    <a:lnTo>
                      <a:pt x="8738" y="10751"/>
                    </a:lnTo>
                    <a:lnTo>
                      <a:pt x="8727" y="10758"/>
                    </a:lnTo>
                    <a:lnTo>
                      <a:pt x="8719" y="10760"/>
                    </a:lnTo>
                    <a:lnTo>
                      <a:pt x="8710" y="10770"/>
                    </a:lnTo>
                    <a:lnTo>
                      <a:pt x="8702" y="10785"/>
                    </a:lnTo>
                    <a:lnTo>
                      <a:pt x="8696" y="10791"/>
                    </a:lnTo>
                    <a:lnTo>
                      <a:pt x="8718" y="10820"/>
                    </a:lnTo>
                    <a:lnTo>
                      <a:pt x="8721" y="10827"/>
                    </a:lnTo>
                    <a:lnTo>
                      <a:pt x="8723" y="10832"/>
                    </a:lnTo>
                    <a:lnTo>
                      <a:pt x="8698" y="10831"/>
                    </a:lnTo>
                    <a:lnTo>
                      <a:pt x="8707" y="10840"/>
                    </a:lnTo>
                    <a:lnTo>
                      <a:pt x="8719" y="10848"/>
                    </a:lnTo>
                    <a:lnTo>
                      <a:pt x="8728" y="10852"/>
                    </a:lnTo>
                    <a:lnTo>
                      <a:pt x="8732" y="10859"/>
                    </a:lnTo>
                    <a:lnTo>
                      <a:pt x="8722" y="10860"/>
                    </a:lnTo>
                    <a:lnTo>
                      <a:pt x="8714" y="10859"/>
                    </a:lnTo>
                    <a:lnTo>
                      <a:pt x="8681" y="10832"/>
                    </a:lnTo>
                    <a:lnTo>
                      <a:pt x="8662" y="10825"/>
                    </a:lnTo>
                    <a:lnTo>
                      <a:pt x="8635" y="10822"/>
                    </a:lnTo>
                    <a:lnTo>
                      <a:pt x="8628" y="10823"/>
                    </a:lnTo>
                    <a:lnTo>
                      <a:pt x="8620" y="10828"/>
                    </a:lnTo>
                    <a:lnTo>
                      <a:pt x="8629" y="10840"/>
                    </a:lnTo>
                    <a:lnTo>
                      <a:pt x="8637" y="10847"/>
                    </a:lnTo>
                    <a:lnTo>
                      <a:pt x="8651" y="10850"/>
                    </a:lnTo>
                    <a:lnTo>
                      <a:pt x="8668" y="10860"/>
                    </a:lnTo>
                    <a:lnTo>
                      <a:pt x="8694" y="10858"/>
                    </a:lnTo>
                    <a:lnTo>
                      <a:pt x="8712" y="10868"/>
                    </a:lnTo>
                    <a:lnTo>
                      <a:pt x="8723" y="10873"/>
                    </a:lnTo>
                    <a:lnTo>
                      <a:pt x="8707" y="10875"/>
                    </a:lnTo>
                    <a:lnTo>
                      <a:pt x="8694" y="10867"/>
                    </a:lnTo>
                    <a:lnTo>
                      <a:pt x="8675" y="10871"/>
                    </a:lnTo>
                    <a:lnTo>
                      <a:pt x="8652" y="10865"/>
                    </a:lnTo>
                    <a:lnTo>
                      <a:pt x="8636" y="10857"/>
                    </a:lnTo>
                    <a:lnTo>
                      <a:pt x="8613" y="10855"/>
                    </a:lnTo>
                    <a:lnTo>
                      <a:pt x="8602" y="10855"/>
                    </a:lnTo>
                    <a:lnTo>
                      <a:pt x="8584" y="10857"/>
                    </a:lnTo>
                    <a:lnTo>
                      <a:pt x="8546" y="10867"/>
                    </a:lnTo>
                    <a:lnTo>
                      <a:pt x="8469" y="10890"/>
                    </a:lnTo>
                    <a:lnTo>
                      <a:pt x="8393" y="10891"/>
                    </a:lnTo>
                    <a:lnTo>
                      <a:pt x="8371" y="10897"/>
                    </a:lnTo>
                    <a:lnTo>
                      <a:pt x="8356" y="10904"/>
                    </a:lnTo>
                    <a:lnTo>
                      <a:pt x="8345" y="10914"/>
                    </a:lnTo>
                    <a:lnTo>
                      <a:pt x="8340" y="10927"/>
                    </a:lnTo>
                    <a:lnTo>
                      <a:pt x="8322" y="11006"/>
                    </a:lnTo>
                    <a:lnTo>
                      <a:pt x="8326" y="11014"/>
                    </a:lnTo>
                    <a:lnTo>
                      <a:pt x="8320" y="11017"/>
                    </a:lnTo>
                    <a:lnTo>
                      <a:pt x="8314" y="11020"/>
                    </a:lnTo>
                    <a:lnTo>
                      <a:pt x="8295" y="11038"/>
                    </a:lnTo>
                    <a:lnTo>
                      <a:pt x="8270" y="11050"/>
                    </a:lnTo>
                    <a:lnTo>
                      <a:pt x="8222" y="11056"/>
                    </a:lnTo>
                    <a:lnTo>
                      <a:pt x="8177" y="11056"/>
                    </a:lnTo>
                    <a:lnTo>
                      <a:pt x="8113" y="11072"/>
                    </a:lnTo>
                    <a:lnTo>
                      <a:pt x="8101" y="11088"/>
                    </a:lnTo>
                    <a:lnTo>
                      <a:pt x="8097" y="11095"/>
                    </a:lnTo>
                    <a:lnTo>
                      <a:pt x="8098" y="11104"/>
                    </a:lnTo>
                    <a:lnTo>
                      <a:pt x="8117" y="11117"/>
                    </a:lnTo>
                    <a:lnTo>
                      <a:pt x="8141" y="11120"/>
                    </a:lnTo>
                    <a:lnTo>
                      <a:pt x="8136" y="11123"/>
                    </a:lnTo>
                    <a:lnTo>
                      <a:pt x="8096" y="11124"/>
                    </a:lnTo>
                    <a:lnTo>
                      <a:pt x="8072" y="11132"/>
                    </a:lnTo>
                    <a:lnTo>
                      <a:pt x="8050" y="11133"/>
                    </a:lnTo>
                    <a:lnTo>
                      <a:pt x="8002" y="11112"/>
                    </a:lnTo>
                    <a:lnTo>
                      <a:pt x="7967" y="11104"/>
                    </a:lnTo>
                    <a:lnTo>
                      <a:pt x="7941" y="11092"/>
                    </a:lnTo>
                    <a:lnTo>
                      <a:pt x="7916" y="11087"/>
                    </a:lnTo>
                    <a:lnTo>
                      <a:pt x="7911" y="11075"/>
                    </a:lnTo>
                    <a:lnTo>
                      <a:pt x="7907" y="11066"/>
                    </a:lnTo>
                    <a:lnTo>
                      <a:pt x="7906" y="11046"/>
                    </a:lnTo>
                    <a:lnTo>
                      <a:pt x="7910" y="11032"/>
                    </a:lnTo>
                    <a:lnTo>
                      <a:pt x="7896" y="11024"/>
                    </a:lnTo>
                    <a:lnTo>
                      <a:pt x="7864" y="11025"/>
                    </a:lnTo>
                    <a:lnTo>
                      <a:pt x="7848" y="11018"/>
                    </a:lnTo>
                    <a:lnTo>
                      <a:pt x="7827" y="11013"/>
                    </a:lnTo>
                    <a:lnTo>
                      <a:pt x="7823" y="11021"/>
                    </a:lnTo>
                    <a:lnTo>
                      <a:pt x="7822" y="11027"/>
                    </a:lnTo>
                    <a:lnTo>
                      <a:pt x="7826" y="11048"/>
                    </a:lnTo>
                    <a:lnTo>
                      <a:pt x="7837" y="11083"/>
                    </a:lnTo>
                    <a:lnTo>
                      <a:pt x="7848" y="11106"/>
                    </a:lnTo>
                    <a:lnTo>
                      <a:pt x="7837" y="11175"/>
                    </a:lnTo>
                    <a:lnTo>
                      <a:pt x="7845" y="11196"/>
                    </a:lnTo>
                    <a:lnTo>
                      <a:pt x="7858" y="11207"/>
                    </a:lnTo>
                    <a:lnTo>
                      <a:pt x="7848" y="11208"/>
                    </a:lnTo>
                    <a:lnTo>
                      <a:pt x="7794" y="11197"/>
                    </a:lnTo>
                    <a:lnTo>
                      <a:pt x="7791" y="11190"/>
                    </a:lnTo>
                    <a:lnTo>
                      <a:pt x="7785" y="11183"/>
                    </a:lnTo>
                    <a:lnTo>
                      <a:pt x="7773" y="11191"/>
                    </a:lnTo>
                    <a:lnTo>
                      <a:pt x="7768" y="11199"/>
                    </a:lnTo>
                    <a:lnTo>
                      <a:pt x="7759" y="11186"/>
                    </a:lnTo>
                    <a:lnTo>
                      <a:pt x="7708" y="11174"/>
                    </a:lnTo>
                    <a:lnTo>
                      <a:pt x="7670" y="11184"/>
                    </a:lnTo>
                    <a:lnTo>
                      <a:pt x="7658" y="11169"/>
                    </a:lnTo>
                    <a:lnTo>
                      <a:pt x="7636" y="11129"/>
                    </a:lnTo>
                    <a:lnTo>
                      <a:pt x="7606" y="11112"/>
                    </a:lnTo>
                    <a:lnTo>
                      <a:pt x="7572" y="11109"/>
                    </a:lnTo>
                    <a:lnTo>
                      <a:pt x="7561" y="11114"/>
                    </a:lnTo>
                    <a:lnTo>
                      <a:pt x="7535" y="11118"/>
                    </a:lnTo>
                    <a:lnTo>
                      <a:pt x="7515" y="11116"/>
                    </a:lnTo>
                    <a:lnTo>
                      <a:pt x="7488" y="11106"/>
                    </a:lnTo>
                    <a:lnTo>
                      <a:pt x="7420" y="11104"/>
                    </a:lnTo>
                    <a:lnTo>
                      <a:pt x="7392" y="11110"/>
                    </a:lnTo>
                    <a:lnTo>
                      <a:pt x="7382" y="11124"/>
                    </a:lnTo>
                    <a:lnTo>
                      <a:pt x="7382" y="11132"/>
                    </a:lnTo>
                    <a:lnTo>
                      <a:pt x="7385" y="11141"/>
                    </a:lnTo>
                    <a:lnTo>
                      <a:pt x="7402" y="11147"/>
                    </a:lnTo>
                    <a:lnTo>
                      <a:pt x="7411" y="11147"/>
                    </a:lnTo>
                    <a:lnTo>
                      <a:pt x="7429" y="11152"/>
                    </a:lnTo>
                    <a:lnTo>
                      <a:pt x="7433" y="11155"/>
                    </a:lnTo>
                    <a:lnTo>
                      <a:pt x="7441" y="11159"/>
                    </a:lnTo>
                    <a:lnTo>
                      <a:pt x="7447" y="11169"/>
                    </a:lnTo>
                    <a:lnTo>
                      <a:pt x="7425" y="11165"/>
                    </a:lnTo>
                    <a:lnTo>
                      <a:pt x="7412" y="11159"/>
                    </a:lnTo>
                    <a:lnTo>
                      <a:pt x="7408" y="11157"/>
                    </a:lnTo>
                    <a:lnTo>
                      <a:pt x="7401" y="11159"/>
                    </a:lnTo>
                    <a:lnTo>
                      <a:pt x="7404" y="11167"/>
                    </a:lnTo>
                    <a:lnTo>
                      <a:pt x="7408" y="11172"/>
                    </a:lnTo>
                    <a:lnTo>
                      <a:pt x="7418" y="11176"/>
                    </a:lnTo>
                    <a:lnTo>
                      <a:pt x="7430" y="11188"/>
                    </a:lnTo>
                    <a:lnTo>
                      <a:pt x="7422" y="11194"/>
                    </a:lnTo>
                    <a:lnTo>
                      <a:pt x="7402" y="11194"/>
                    </a:lnTo>
                    <a:lnTo>
                      <a:pt x="7386" y="11191"/>
                    </a:lnTo>
                    <a:lnTo>
                      <a:pt x="7377" y="11197"/>
                    </a:lnTo>
                    <a:lnTo>
                      <a:pt x="7409" y="11219"/>
                    </a:lnTo>
                    <a:lnTo>
                      <a:pt x="7412" y="11237"/>
                    </a:lnTo>
                    <a:lnTo>
                      <a:pt x="7419" y="11248"/>
                    </a:lnTo>
                    <a:lnTo>
                      <a:pt x="7430" y="11254"/>
                    </a:lnTo>
                    <a:lnTo>
                      <a:pt x="7453" y="11253"/>
                    </a:lnTo>
                    <a:lnTo>
                      <a:pt x="7476" y="11261"/>
                    </a:lnTo>
                    <a:lnTo>
                      <a:pt x="7528" y="11290"/>
                    </a:lnTo>
                    <a:lnTo>
                      <a:pt x="7535" y="11299"/>
                    </a:lnTo>
                    <a:lnTo>
                      <a:pt x="7542" y="11299"/>
                    </a:lnTo>
                    <a:lnTo>
                      <a:pt x="7551" y="11303"/>
                    </a:lnTo>
                    <a:lnTo>
                      <a:pt x="7559" y="11310"/>
                    </a:lnTo>
                    <a:lnTo>
                      <a:pt x="7566" y="11309"/>
                    </a:lnTo>
                    <a:cubicBezTo>
                      <a:pt x="7569" y="11310"/>
                      <a:pt x="7571" y="11311"/>
                      <a:pt x="7574" y="11312"/>
                    </a:cubicBezTo>
                    <a:lnTo>
                      <a:pt x="7585" y="11328"/>
                    </a:lnTo>
                    <a:lnTo>
                      <a:pt x="7598" y="11335"/>
                    </a:lnTo>
                    <a:lnTo>
                      <a:pt x="7614" y="11336"/>
                    </a:lnTo>
                    <a:lnTo>
                      <a:pt x="7624" y="11336"/>
                    </a:lnTo>
                    <a:lnTo>
                      <a:pt x="7630" y="11342"/>
                    </a:lnTo>
                    <a:lnTo>
                      <a:pt x="7619" y="11352"/>
                    </a:lnTo>
                    <a:lnTo>
                      <a:pt x="7623" y="11357"/>
                    </a:lnTo>
                    <a:lnTo>
                      <a:pt x="7637" y="11358"/>
                    </a:lnTo>
                    <a:cubicBezTo>
                      <a:pt x="7643" y="11359"/>
                      <a:pt x="7648" y="11361"/>
                      <a:pt x="7653" y="11362"/>
                    </a:cubicBezTo>
                    <a:lnTo>
                      <a:pt x="7663" y="11367"/>
                    </a:lnTo>
                    <a:lnTo>
                      <a:pt x="7669" y="11375"/>
                    </a:lnTo>
                    <a:lnTo>
                      <a:pt x="7660" y="11384"/>
                    </a:lnTo>
                    <a:lnTo>
                      <a:pt x="7651" y="11387"/>
                    </a:lnTo>
                    <a:lnTo>
                      <a:pt x="7653" y="11400"/>
                    </a:lnTo>
                    <a:lnTo>
                      <a:pt x="7662" y="11406"/>
                    </a:lnTo>
                    <a:lnTo>
                      <a:pt x="7673" y="11411"/>
                    </a:lnTo>
                    <a:lnTo>
                      <a:pt x="7728" y="11419"/>
                    </a:lnTo>
                    <a:lnTo>
                      <a:pt x="7757" y="11443"/>
                    </a:lnTo>
                    <a:lnTo>
                      <a:pt x="7747" y="11438"/>
                    </a:lnTo>
                    <a:lnTo>
                      <a:pt x="7734" y="11429"/>
                    </a:lnTo>
                    <a:lnTo>
                      <a:pt x="7719" y="11423"/>
                    </a:lnTo>
                    <a:lnTo>
                      <a:pt x="7707" y="11422"/>
                    </a:lnTo>
                    <a:lnTo>
                      <a:pt x="7700" y="11427"/>
                    </a:lnTo>
                    <a:lnTo>
                      <a:pt x="7691" y="11436"/>
                    </a:lnTo>
                    <a:lnTo>
                      <a:pt x="7698" y="11444"/>
                    </a:lnTo>
                    <a:lnTo>
                      <a:pt x="7706" y="11449"/>
                    </a:lnTo>
                    <a:lnTo>
                      <a:pt x="7712" y="11463"/>
                    </a:lnTo>
                    <a:lnTo>
                      <a:pt x="7698" y="11481"/>
                    </a:lnTo>
                    <a:cubicBezTo>
                      <a:pt x="7698" y="11484"/>
                      <a:pt x="7697" y="11487"/>
                      <a:pt x="7696" y="11490"/>
                    </a:cubicBezTo>
                    <a:lnTo>
                      <a:pt x="7699" y="11500"/>
                    </a:lnTo>
                    <a:lnTo>
                      <a:pt x="7715" y="11526"/>
                    </a:lnTo>
                    <a:lnTo>
                      <a:pt x="7729" y="11560"/>
                    </a:lnTo>
                    <a:lnTo>
                      <a:pt x="7780" y="11600"/>
                    </a:lnTo>
                    <a:lnTo>
                      <a:pt x="7791" y="11607"/>
                    </a:lnTo>
                    <a:lnTo>
                      <a:pt x="7802" y="11610"/>
                    </a:lnTo>
                    <a:lnTo>
                      <a:pt x="7815" y="11615"/>
                    </a:lnTo>
                    <a:lnTo>
                      <a:pt x="7815" y="11626"/>
                    </a:lnTo>
                    <a:lnTo>
                      <a:pt x="7812" y="11634"/>
                    </a:lnTo>
                    <a:lnTo>
                      <a:pt x="7809" y="11682"/>
                    </a:lnTo>
                    <a:lnTo>
                      <a:pt x="7811" y="11703"/>
                    </a:lnTo>
                    <a:lnTo>
                      <a:pt x="7814" y="11709"/>
                    </a:lnTo>
                    <a:lnTo>
                      <a:pt x="7814" y="11715"/>
                    </a:lnTo>
                    <a:lnTo>
                      <a:pt x="7803" y="11708"/>
                    </a:lnTo>
                    <a:cubicBezTo>
                      <a:pt x="7798" y="11707"/>
                      <a:pt x="7793" y="11706"/>
                      <a:pt x="7789" y="11705"/>
                    </a:cubicBezTo>
                    <a:lnTo>
                      <a:pt x="7789" y="11714"/>
                    </a:lnTo>
                    <a:lnTo>
                      <a:pt x="7793" y="11720"/>
                    </a:lnTo>
                    <a:lnTo>
                      <a:pt x="7830" y="11754"/>
                    </a:lnTo>
                    <a:lnTo>
                      <a:pt x="7841" y="11769"/>
                    </a:lnTo>
                    <a:lnTo>
                      <a:pt x="7848" y="11785"/>
                    </a:lnTo>
                    <a:lnTo>
                      <a:pt x="7852" y="11837"/>
                    </a:lnTo>
                    <a:lnTo>
                      <a:pt x="7860" y="11845"/>
                    </a:lnTo>
                    <a:lnTo>
                      <a:pt x="7864" y="11855"/>
                    </a:lnTo>
                    <a:lnTo>
                      <a:pt x="7852" y="11844"/>
                    </a:lnTo>
                    <a:lnTo>
                      <a:pt x="7845" y="11834"/>
                    </a:lnTo>
                    <a:lnTo>
                      <a:pt x="7840" y="11795"/>
                    </a:lnTo>
                    <a:lnTo>
                      <a:pt x="7834" y="11783"/>
                    </a:lnTo>
                    <a:lnTo>
                      <a:pt x="7818" y="11766"/>
                    </a:lnTo>
                    <a:lnTo>
                      <a:pt x="7800" y="11748"/>
                    </a:lnTo>
                    <a:lnTo>
                      <a:pt x="7785" y="11778"/>
                    </a:lnTo>
                    <a:lnTo>
                      <a:pt x="7773" y="11807"/>
                    </a:lnTo>
                    <a:lnTo>
                      <a:pt x="7750" y="11888"/>
                    </a:lnTo>
                    <a:lnTo>
                      <a:pt x="7755" y="11885"/>
                    </a:lnTo>
                    <a:lnTo>
                      <a:pt x="7759" y="11880"/>
                    </a:lnTo>
                    <a:lnTo>
                      <a:pt x="7767" y="11874"/>
                    </a:lnTo>
                    <a:lnTo>
                      <a:pt x="7776" y="11890"/>
                    </a:lnTo>
                    <a:lnTo>
                      <a:pt x="7761" y="11890"/>
                    </a:lnTo>
                    <a:lnTo>
                      <a:pt x="7747" y="11905"/>
                    </a:lnTo>
                    <a:lnTo>
                      <a:pt x="7716" y="11991"/>
                    </a:lnTo>
                    <a:lnTo>
                      <a:pt x="7683" y="12061"/>
                    </a:lnTo>
                    <a:lnTo>
                      <a:pt x="7657" y="12077"/>
                    </a:lnTo>
                    <a:lnTo>
                      <a:pt x="7632" y="12076"/>
                    </a:lnTo>
                    <a:lnTo>
                      <a:pt x="7626" y="12076"/>
                    </a:lnTo>
                    <a:lnTo>
                      <a:pt x="7600" y="12079"/>
                    </a:lnTo>
                    <a:lnTo>
                      <a:pt x="7569" y="12076"/>
                    </a:lnTo>
                    <a:lnTo>
                      <a:pt x="7549" y="12069"/>
                    </a:lnTo>
                    <a:lnTo>
                      <a:pt x="7511" y="12046"/>
                    </a:lnTo>
                    <a:lnTo>
                      <a:pt x="7473" y="12030"/>
                    </a:lnTo>
                    <a:lnTo>
                      <a:pt x="7462" y="12029"/>
                    </a:lnTo>
                    <a:lnTo>
                      <a:pt x="7445" y="12037"/>
                    </a:lnTo>
                    <a:lnTo>
                      <a:pt x="7393" y="12009"/>
                    </a:lnTo>
                    <a:lnTo>
                      <a:pt x="7379" y="11996"/>
                    </a:lnTo>
                    <a:lnTo>
                      <a:pt x="7368" y="11992"/>
                    </a:lnTo>
                    <a:lnTo>
                      <a:pt x="7342" y="11992"/>
                    </a:lnTo>
                    <a:lnTo>
                      <a:pt x="7326" y="11984"/>
                    </a:lnTo>
                    <a:lnTo>
                      <a:pt x="7306" y="11985"/>
                    </a:lnTo>
                    <a:lnTo>
                      <a:pt x="7261" y="11981"/>
                    </a:lnTo>
                    <a:cubicBezTo>
                      <a:pt x="7251" y="11978"/>
                      <a:pt x="7241" y="11976"/>
                      <a:pt x="7231" y="11973"/>
                    </a:cubicBezTo>
                    <a:lnTo>
                      <a:pt x="7150" y="11935"/>
                    </a:lnTo>
                    <a:lnTo>
                      <a:pt x="7121" y="11919"/>
                    </a:lnTo>
                    <a:lnTo>
                      <a:pt x="7072" y="11899"/>
                    </a:lnTo>
                    <a:lnTo>
                      <a:pt x="7048" y="11882"/>
                    </a:lnTo>
                    <a:lnTo>
                      <a:pt x="7014" y="11880"/>
                    </a:lnTo>
                    <a:lnTo>
                      <a:pt x="6993" y="11872"/>
                    </a:lnTo>
                    <a:lnTo>
                      <a:pt x="6957" y="11865"/>
                    </a:lnTo>
                    <a:lnTo>
                      <a:pt x="6937" y="11857"/>
                    </a:lnTo>
                    <a:lnTo>
                      <a:pt x="6897" y="11846"/>
                    </a:lnTo>
                    <a:lnTo>
                      <a:pt x="6874" y="11845"/>
                    </a:lnTo>
                    <a:lnTo>
                      <a:pt x="6847" y="11829"/>
                    </a:lnTo>
                    <a:lnTo>
                      <a:pt x="6832" y="11807"/>
                    </a:lnTo>
                    <a:lnTo>
                      <a:pt x="6819" y="11795"/>
                    </a:lnTo>
                    <a:lnTo>
                      <a:pt x="6805" y="11793"/>
                    </a:lnTo>
                    <a:lnTo>
                      <a:pt x="6792" y="11782"/>
                    </a:lnTo>
                    <a:lnTo>
                      <a:pt x="6769" y="11785"/>
                    </a:lnTo>
                    <a:lnTo>
                      <a:pt x="6748" y="11779"/>
                    </a:lnTo>
                    <a:lnTo>
                      <a:pt x="6726" y="11784"/>
                    </a:lnTo>
                    <a:lnTo>
                      <a:pt x="6708" y="11787"/>
                    </a:lnTo>
                    <a:lnTo>
                      <a:pt x="6702" y="11792"/>
                    </a:lnTo>
                    <a:lnTo>
                      <a:pt x="6705" y="11800"/>
                    </a:lnTo>
                    <a:lnTo>
                      <a:pt x="6704" y="11810"/>
                    </a:lnTo>
                    <a:lnTo>
                      <a:pt x="6687" y="11812"/>
                    </a:lnTo>
                    <a:lnTo>
                      <a:pt x="6677" y="11810"/>
                    </a:lnTo>
                    <a:lnTo>
                      <a:pt x="6659" y="11812"/>
                    </a:lnTo>
                    <a:lnTo>
                      <a:pt x="6641" y="11810"/>
                    </a:lnTo>
                    <a:lnTo>
                      <a:pt x="6613" y="11797"/>
                    </a:lnTo>
                    <a:lnTo>
                      <a:pt x="6588" y="11805"/>
                    </a:lnTo>
                    <a:lnTo>
                      <a:pt x="6577" y="11806"/>
                    </a:lnTo>
                    <a:lnTo>
                      <a:pt x="6564" y="11808"/>
                    </a:lnTo>
                    <a:lnTo>
                      <a:pt x="6551" y="11828"/>
                    </a:lnTo>
                    <a:lnTo>
                      <a:pt x="6548" y="11837"/>
                    </a:lnTo>
                    <a:lnTo>
                      <a:pt x="6554" y="11851"/>
                    </a:lnTo>
                    <a:lnTo>
                      <a:pt x="6559" y="11861"/>
                    </a:lnTo>
                    <a:lnTo>
                      <a:pt x="6569" y="11872"/>
                    </a:lnTo>
                    <a:lnTo>
                      <a:pt x="6584" y="11880"/>
                    </a:lnTo>
                    <a:lnTo>
                      <a:pt x="6581" y="11885"/>
                    </a:lnTo>
                    <a:lnTo>
                      <a:pt x="6563" y="11897"/>
                    </a:lnTo>
                    <a:cubicBezTo>
                      <a:pt x="6563" y="11901"/>
                      <a:pt x="6562" y="11904"/>
                      <a:pt x="6561" y="11908"/>
                    </a:cubicBezTo>
                    <a:lnTo>
                      <a:pt x="6567" y="11911"/>
                    </a:lnTo>
                    <a:lnTo>
                      <a:pt x="6594" y="11911"/>
                    </a:lnTo>
                    <a:lnTo>
                      <a:pt x="6594" y="11918"/>
                    </a:lnTo>
                    <a:lnTo>
                      <a:pt x="6591" y="11923"/>
                    </a:lnTo>
                    <a:lnTo>
                      <a:pt x="6586" y="11938"/>
                    </a:lnTo>
                    <a:lnTo>
                      <a:pt x="6590" y="11945"/>
                    </a:lnTo>
                    <a:lnTo>
                      <a:pt x="6597" y="11952"/>
                    </a:lnTo>
                    <a:lnTo>
                      <a:pt x="6588" y="11958"/>
                    </a:lnTo>
                    <a:lnTo>
                      <a:pt x="6582" y="11960"/>
                    </a:lnTo>
                    <a:lnTo>
                      <a:pt x="6579" y="11968"/>
                    </a:lnTo>
                    <a:cubicBezTo>
                      <a:pt x="6583" y="11969"/>
                      <a:pt x="6588" y="11970"/>
                      <a:pt x="6592" y="11972"/>
                    </a:cubicBezTo>
                    <a:lnTo>
                      <a:pt x="6596" y="11975"/>
                    </a:lnTo>
                    <a:lnTo>
                      <a:pt x="6582" y="11981"/>
                    </a:lnTo>
                    <a:lnTo>
                      <a:pt x="6563" y="11993"/>
                    </a:lnTo>
                    <a:lnTo>
                      <a:pt x="6558" y="12018"/>
                    </a:lnTo>
                    <a:lnTo>
                      <a:pt x="6560" y="12023"/>
                    </a:lnTo>
                    <a:lnTo>
                      <a:pt x="6571" y="12024"/>
                    </a:lnTo>
                    <a:lnTo>
                      <a:pt x="6553" y="12036"/>
                    </a:lnTo>
                    <a:lnTo>
                      <a:pt x="6549" y="12046"/>
                    </a:lnTo>
                    <a:lnTo>
                      <a:pt x="6553" y="12058"/>
                    </a:lnTo>
                    <a:lnTo>
                      <a:pt x="6565" y="12063"/>
                    </a:lnTo>
                    <a:lnTo>
                      <a:pt x="6556" y="12068"/>
                    </a:lnTo>
                    <a:lnTo>
                      <a:pt x="6553" y="12082"/>
                    </a:lnTo>
                    <a:lnTo>
                      <a:pt x="6552" y="12129"/>
                    </a:lnTo>
                    <a:lnTo>
                      <a:pt x="6556" y="12153"/>
                    </a:lnTo>
                    <a:lnTo>
                      <a:pt x="6556" y="12164"/>
                    </a:lnTo>
                    <a:lnTo>
                      <a:pt x="6554" y="12174"/>
                    </a:lnTo>
                    <a:lnTo>
                      <a:pt x="6547" y="12190"/>
                    </a:lnTo>
                    <a:lnTo>
                      <a:pt x="6540" y="12215"/>
                    </a:lnTo>
                    <a:lnTo>
                      <a:pt x="6529" y="12229"/>
                    </a:lnTo>
                    <a:lnTo>
                      <a:pt x="6522" y="12234"/>
                    </a:lnTo>
                    <a:lnTo>
                      <a:pt x="6495" y="12283"/>
                    </a:lnTo>
                    <a:lnTo>
                      <a:pt x="6490" y="12295"/>
                    </a:lnTo>
                    <a:lnTo>
                      <a:pt x="6494" y="12302"/>
                    </a:lnTo>
                    <a:lnTo>
                      <a:pt x="6495" y="12308"/>
                    </a:lnTo>
                    <a:lnTo>
                      <a:pt x="6460" y="12345"/>
                    </a:lnTo>
                    <a:lnTo>
                      <a:pt x="6430" y="12380"/>
                    </a:lnTo>
                    <a:lnTo>
                      <a:pt x="6411" y="12394"/>
                    </a:lnTo>
                    <a:lnTo>
                      <a:pt x="6400" y="12396"/>
                    </a:lnTo>
                    <a:lnTo>
                      <a:pt x="6390" y="12401"/>
                    </a:lnTo>
                    <a:lnTo>
                      <a:pt x="6390" y="12410"/>
                    </a:lnTo>
                    <a:lnTo>
                      <a:pt x="6390" y="12416"/>
                    </a:lnTo>
                    <a:lnTo>
                      <a:pt x="6377" y="12433"/>
                    </a:lnTo>
                    <a:lnTo>
                      <a:pt x="6368" y="12457"/>
                    </a:lnTo>
                    <a:lnTo>
                      <a:pt x="6358" y="12470"/>
                    </a:lnTo>
                    <a:lnTo>
                      <a:pt x="6356" y="12479"/>
                    </a:lnTo>
                    <a:lnTo>
                      <a:pt x="6354" y="12489"/>
                    </a:lnTo>
                    <a:lnTo>
                      <a:pt x="6363" y="12497"/>
                    </a:lnTo>
                    <a:lnTo>
                      <a:pt x="6370" y="12500"/>
                    </a:lnTo>
                    <a:lnTo>
                      <a:pt x="6386" y="12503"/>
                    </a:lnTo>
                    <a:lnTo>
                      <a:pt x="6403" y="12504"/>
                    </a:lnTo>
                    <a:lnTo>
                      <a:pt x="6413" y="12493"/>
                    </a:lnTo>
                    <a:lnTo>
                      <a:pt x="6439" y="12471"/>
                    </a:lnTo>
                    <a:lnTo>
                      <a:pt x="6453" y="12468"/>
                    </a:lnTo>
                    <a:lnTo>
                      <a:pt x="6465" y="12470"/>
                    </a:lnTo>
                    <a:lnTo>
                      <a:pt x="6440" y="12475"/>
                    </a:lnTo>
                    <a:lnTo>
                      <a:pt x="6428" y="12486"/>
                    </a:lnTo>
                    <a:lnTo>
                      <a:pt x="6428" y="12503"/>
                    </a:lnTo>
                    <a:lnTo>
                      <a:pt x="6420" y="12509"/>
                    </a:lnTo>
                    <a:lnTo>
                      <a:pt x="6408" y="12514"/>
                    </a:lnTo>
                    <a:lnTo>
                      <a:pt x="6395" y="12511"/>
                    </a:lnTo>
                    <a:lnTo>
                      <a:pt x="6384" y="12512"/>
                    </a:lnTo>
                    <a:lnTo>
                      <a:pt x="6386" y="12532"/>
                    </a:lnTo>
                    <a:lnTo>
                      <a:pt x="6381" y="12546"/>
                    </a:lnTo>
                    <a:lnTo>
                      <a:pt x="6385" y="12549"/>
                    </a:lnTo>
                    <a:lnTo>
                      <a:pt x="6399" y="12551"/>
                    </a:lnTo>
                    <a:lnTo>
                      <a:pt x="6427" y="12551"/>
                    </a:lnTo>
                    <a:cubicBezTo>
                      <a:pt x="6430" y="12552"/>
                      <a:pt x="6432" y="12553"/>
                      <a:pt x="6434" y="12554"/>
                    </a:cubicBezTo>
                    <a:lnTo>
                      <a:pt x="6443" y="12555"/>
                    </a:lnTo>
                    <a:lnTo>
                      <a:pt x="6452" y="12564"/>
                    </a:lnTo>
                    <a:lnTo>
                      <a:pt x="6459" y="12576"/>
                    </a:lnTo>
                    <a:lnTo>
                      <a:pt x="6429" y="12562"/>
                    </a:lnTo>
                    <a:lnTo>
                      <a:pt x="6435" y="12588"/>
                    </a:lnTo>
                    <a:lnTo>
                      <a:pt x="6433" y="12607"/>
                    </a:lnTo>
                    <a:lnTo>
                      <a:pt x="6413" y="12637"/>
                    </a:lnTo>
                    <a:lnTo>
                      <a:pt x="6418" y="12653"/>
                    </a:lnTo>
                    <a:lnTo>
                      <a:pt x="6418" y="12676"/>
                    </a:lnTo>
                    <a:lnTo>
                      <a:pt x="6409" y="12695"/>
                    </a:lnTo>
                    <a:lnTo>
                      <a:pt x="6405" y="12720"/>
                    </a:lnTo>
                    <a:lnTo>
                      <a:pt x="6380" y="12755"/>
                    </a:lnTo>
                    <a:lnTo>
                      <a:pt x="6365" y="12771"/>
                    </a:lnTo>
                    <a:lnTo>
                      <a:pt x="6374" y="12777"/>
                    </a:lnTo>
                    <a:lnTo>
                      <a:pt x="6388" y="12773"/>
                    </a:lnTo>
                    <a:cubicBezTo>
                      <a:pt x="6394" y="12774"/>
                      <a:pt x="6399" y="12777"/>
                      <a:pt x="6404" y="12779"/>
                    </a:cubicBezTo>
                    <a:lnTo>
                      <a:pt x="6426" y="12778"/>
                    </a:lnTo>
                    <a:lnTo>
                      <a:pt x="6442" y="12787"/>
                    </a:lnTo>
                    <a:lnTo>
                      <a:pt x="6493" y="12807"/>
                    </a:lnTo>
                    <a:lnTo>
                      <a:pt x="6520" y="12828"/>
                    </a:lnTo>
                    <a:lnTo>
                      <a:pt x="6536" y="12833"/>
                    </a:lnTo>
                    <a:lnTo>
                      <a:pt x="6591" y="12824"/>
                    </a:lnTo>
                    <a:lnTo>
                      <a:pt x="6604" y="12827"/>
                    </a:lnTo>
                    <a:lnTo>
                      <a:pt x="6640" y="12833"/>
                    </a:lnTo>
                    <a:lnTo>
                      <a:pt x="6670" y="12844"/>
                    </a:lnTo>
                    <a:lnTo>
                      <a:pt x="6677" y="12844"/>
                    </a:lnTo>
                    <a:lnTo>
                      <a:pt x="6688" y="12837"/>
                    </a:lnTo>
                    <a:lnTo>
                      <a:pt x="6688" y="12842"/>
                    </a:lnTo>
                    <a:lnTo>
                      <a:pt x="6683" y="12849"/>
                    </a:lnTo>
                    <a:lnTo>
                      <a:pt x="6735" y="12904"/>
                    </a:lnTo>
                    <a:lnTo>
                      <a:pt x="6746" y="12927"/>
                    </a:lnTo>
                    <a:lnTo>
                      <a:pt x="6759" y="12919"/>
                    </a:lnTo>
                    <a:lnTo>
                      <a:pt x="6775" y="12923"/>
                    </a:lnTo>
                    <a:lnTo>
                      <a:pt x="6768" y="12923"/>
                    </a:lnTo>
                    <a:lnTo>
                      <a:pt x="6756" y="12927"/>
                    </a:lnTo>
                    <a:lnTo>
                      <a:pt x="6740" y="12942"/>
                    </a:lnTo>
                    <a:lnTo>
                      <a:pt x="6742" y="12956"/>
                    </a:lnTo>
                    <a:lnTo>
                      <a:pt x="6757" y="12968"/>
                    </a:lnTo>
                    <a:lnTo>
                      <a:pt x="6758" y="12974"/>
                    </a:lnTo>
                    <a:lnTo>
                      <a:pt x="6756" y="12979"/>
                    </a:lnTo>
                    <a:lnTo>
                      <a:pt x="6760" y="12995"/>
                    </a:lnTo>
                    <a:lnTo>
                      <a:pt x="6765" y="13012"/>
                    </a:lnTo>
                    <a:lnTo>
                      <a:pt x="6781" y="13040"/>
                    </a:lnTo>
                    <a:lnTo>
                      <a:pt x="6793" y="13045"/>
                    </a:lnTo>
                    <a:lnTo>
                      <a:pt x="6814" y="13066"/>
                    </a:lnTo>
                    <a:lnTo>
                      <a:pt x="6841" y="13084"/>
                    </a:lnTo>
                    <a:lnTo>
                      <a:pt x="6851" y="13085"/>
                    </a:lnTo>
                    <a:lnTo>
                      <a:pt x="6866" y="13084"/>
                    </a:lnTo>
                    <a:lnTo>
                      <a:pt x="6871" y="13073"/>
                    </a:lnTo>
                    <a:lnTo>
                      <a:pt x="6877" y="13073"/>
                    </a:lnTo>
                    <a:lnTo>
                      <a:pt x="6880" y="13078"/>
                    </a:lnTo>
                    <a:lnTo>
                      <a:pt x="6883" y="13079"/>
                    </a:lnTo>
                    <a:lnTo>
                      <a:pt x="6891" y="13065"/>
                    </a:lnTo>
                    <a:lnTo>
                      <a:pt x="6910" y="13049"/>
                    </a:lnTo>
                    <a:lnTo>
                      <a:pt x="6920" y="13043"/>
                    </a:lnTo>
                    <a:lnTo>
                      <a:pt x="6959" y="13041"/>
                    </a:lnTo>
                    <a:lnTo>
                      <a:pt x="7000" y="13052"/>
                    </a:lnTo>
                    <a:lnTo>
                      <a:pt x="7029" y="13040"/>
                    </a:lnTo>
                    <a:lnTo>
                      <a:pt x="7042" y="13032"/>
                    </a:lnTo>
                    <a:lnTo>
                      <a:pt x="7052" y="13033"/>
                    </a:lnTo>
                    <a:lnTo>
                      <a:pt x="7138" y="13049"/>
                    </a:lnTo>
                    <a:lnTo>
                      <a:pt x="7175" y="13062"/>
                    </a:lnTo>
                    <a:lnTo>
                      <a:pt x="7198" y="13073"/>
                    </a:lnTo>
                    <a:lnTo>
                      <a:pt x="7226" y="13073"/>
                    </a:lnTo>
                    <a:cubicBezTo>
                      <a:pt x="7232" y="13074"/>
                      <a:pt x="7237" y="13075"/>
                      <a:pt x="7243" y="13077"/>
                    </a:cubicBezTo>
                    <a:lnTo>
                      <a:pt x="7282" y="13089"/>
                    </a:lnTo>
                    <a:lnTo>
                      <a:pt x="7299" y="13098"/>
                    </a:lnTo>
                    <a:lnTo>
                      <a:pt x="7318" y="13097"/>
                    </a:lnTo>
                    <a:lnTo>
                      <a:pt x="7332" y="13092"/>
                    </a:lnTo>
                    <a:lnTo>
                      <a:pt x="7355" y="13093"/>
                    </a:lnTo>
                    <a:lnTo>
                      <a:pt x="7377" y="13100"/>
                    </a:lnTo>
                    <a:lnTo>
                      <a:pt x="7394" y="13116"/>
                    </a:lnTo>
                    <a:lnTo>
                      <a:pt x="7407" y="13114"/>
                    </a:lnTo>
                    <a:lnTo>
                      <a:pt x="7439" y="13095"/>
                    </a:lnTo>
                    <a:lnTo>
                      <a:pt x="7468" y="13056"/>
                    </a:lnTo>
                    <a:lnTo>
                      <a:pt x="7497" y="13038"/>
                    </a:lnTo>
                    <a:lnTo>
                      <a:pt x="7551" y="13022"/>
                    </a:lnTo>
                    <a:lnTo>
                      <a:pt x="7612" y="13035"/>
                    </a:lnTo>
                    <a:lnTo>
                      <a:pt x="7632" y="13037"/>
                    </a:lnTo>
                    <a:lnTo>
                      <a:pt x="7640" y="13036"/>
                    </a:lnTo>
                    <a:lnTo>
                      <a:pt x="7648" y="13034"/>
                    </a:lnTo>
                    <a:lnTo>
                      <a:pt x="7634" y="13017"/>
                    </a:lnTo>
                    <a:lnTo>
                      <a:pt x="7637" y="13008"/>
                    </a:lnTo>
                    <a:lnTo>
                      <a:pt x="7648" y="12998"/>
                    </a:lnTo>
                    <a:lnTo>
                      <a:pt x="7651" y="12993"/>
                    </a:lnTo>
                    <a:lnTo>
                      <a:pt x="7663" y="12979"/>
                    </a:lnTo>
                    <a:lnTo>
                      <a:pt x="7672" y="12955"/>
                    </a:lnTo>
                    <a:lnTo>
                      <a:pt x="7689" y="12950"/>
                    </a:lnTo>
                    <a:lnTo>
                      <a:pt x="7696" y="12934"/>
                    </a:lnTo>
                    <a:lnTo>
                      <a:pt x="7721" y="12920"/>
                    </a:lnTo>
                    <a:lnTo>
                      <a:pt x="7776" y="12908"/>
                    </a:lnTo>
                    <a:lnTo>
                      <a:pt x="7809" y="12896"/>
                    </a:lnTo>
                    <a:lnTo>
                      <a:pt x="7821" y="12888"/>
                    </a:lnTo>
                    <a:lnTo>
                      <a:pt x="7815" y="12877"/>
                    </a:lnTo>
                    <a:lnTo>
                      <a:pt x="7786" y="12860"/>
                    </a:lnTo>
                    <a:lnTo>
                      <a:pt x="7773" y="12845"/>
                    </a:lnTo>
                    <a:lnTo>
                      <a:pt x="7763" y="12827"/>
                    </a:lnTo>
                    <a:lnTo>
                      <a:pt x="7752" y="12768"/>
                    </a:lnTo>
                    <a:cubicBezTo>
                      <a:pt x="7753" y="12762"/>
                      <a:pt x="7754" y="12757"/>
                      <a:pt x="7755" y="12751"/>
                    </a:cubicBezTo>
                    <a:lnTo>
                      <a:pt x="7803" y="12703"/>
                    </a:lnTo>
                    <a:lnTo>
                      <a:pt x="7825" y="12685"/>
                    </a:lnTo>
                    <a:lnTo>
                      <a:pt x="7845" y="12674"/>
                    </a:lnTo>
                    <a:lnTo>
                      <a:pt x="7882" y="12647"/>
                    </a:lnTo>
                    <a:lnTo>
                      <a:pt x="7925" y="12608"/>
                    </a:lnTo>
                    <a:lnTo>
                      <a:pt x="7930" y="12607"/>
                    </a:lnTo>
                    <a:lnTo>
                      <a:pt x="7935" y="12610"/>
                    </a:lnTo>
                    <a:lnTo>
                      <a:pt x="7945" y="12609"/>
                    </a:lnTo>
                    <a:lnTo>
                      <a:pt x="7968" y="12604"/>
                    </a:lnTo>
                    <a:lnTo>
                      <a:pt x="7974" y="12600"/>
                    </a:lnTo>
                    <a:lnTo>
                      <a:pt x="7961" y="12584"/>
                    </a:lnTo>
                    <a:lnTo>
                      <a:pt x="7948" y="12578"/>
                    </a:lnTo>
                    <a:lnTo>
                      <a:pt x="7966" y="12570"/>
                    </a:lnTo>
                    <a:lnTo>
                      <a:pt x="8004" y="12549"/>
                    </a:lnTo>
                    <a:lnTo>
                      <a:pt x="8032" y="12549"/>
                    </a:lnTo>
                    <a:lnTo>
                      <a:pt x="8090" y="12544"/>
                    </a:lnTo>
                    <a:lnTo>
                      <a:pt x="8172" y="12544"/>
                    </a:lnTo>
                    <a:lnTo>
                      <a:pt x="8183" y="12540"/>
                    </a:lnTo>
                    <a:lnTo>
                      <a:pt x="8212" y="12521"/>
                    </a:lnTo>
                    <a:lnTo>
                      <a:pt x="8326" y="12491"/>
                    </a:lnTo>
                    <a:lnTo>
                      <a:pt x="8350" y="12479"/>
                    </a:lnTo>
                    <a:lnTo>
                      <a:pt x="8367" y="12468"/>
                    </a:lnTo>
                    <a:lnTo>
                      <a:pt x="8369" y="12446"/>
                    </a:lnTo>
                    <a:lnTo>
                      <a:pt x="8367" y="12441"/>
                    </a:lnTo>
                    <a:lnTo>
                      <a:pt x="8360" y="12435"/>
                    </a:lnTo>
                    <a:lnTo>
                      <a:pt x="8357" y="12430"/>
                    </a:lnTo>
                    <a:lnTo>
                      <a:pt x="8361" y="12415"/>
                    </a:lnTo>
                    <a:cubicBezTo>
                      <a:pt x="8364" y="12416"/>
                      <a:pt x="8366" y="12416"/>
                      <a:pt x="8369" y="12417"/>
                    </a:cubicBezTo>
                    <a:lnTo>
                      <a:pt x="8383" y="12414"/>
                    </a:lnTo>
                    <a:lnTo>
                      <a:pt x="8381" y="12404"/>
                    </a:lnTo>
                    <a:lnTo>
                      <a:pt x="8375" y="12399"/>
                    </a:lnTo>
                    <a:lnTo>
                      <a:pt x="8371" y="12388"/>
                    </a:lnTo>
                    <a:lnTo>
                      <a:pt x="8370" y="12383"/>
                    </a:lnTo>
                    <a:lnTo>
                      <a:pt x="8356" y="12359"/>
                    </a:lnTo>
                    <a:lnTo>
                      <a:pt x="8354" y="12317"/>
                    </a:lnTo>
                    <a:lnTo>
                      <a:pt x="8357" y="12305"/>
                    </a:lnTo>
                    <a:lnTo>
                      <a:pt x="8378" y="12280"/>
                    </a:lnTo>
                    <a:lnTo>
                      <a:pt x="8394" y="12264"/>
                    </a:lnTo>
                    <a:lnTo>
                      <a:pt x="8480" y="12233"/>
                    </a:lnTo>
                    <a:lnTo>
                      <a:pt x="8493" y="12225"/>
                    </a:lnTo>
                    <a:lnTo>
                      <a:pt x="8502" y="12219"/>
                    </a:lnTo>
                    <a:lnTo>
                      <a:pt x="8524" y="12217"/>
                    </a:lnTo>
                    <a:lnTo>
                      <a:pt x="8527" y="12219"/>
                    </a:lnTo>
                    <a:lnTo>
                      <a:pt x="8533" y="12223"/>
                    </a:lnTo>
                    <a:lnTo>
                      <a:pt x="8539" y="12235"/>
                    </a:lnTo>
                    <a:lnTo>
                      <a:pt x="8548" y="12240"/>
                    </a:lnTo>
                    <a:lnTo>
                      <a:pt x="8571" y="12248"/>
                    </a:lnTo>
                    <a:lnTo>
                      <a:pt x="8575" y="12250"/>
                    </a:lnTo>
                    <a:lnTo>
                      <a:pt x="8608" y="12265"/>
                    </a:lnTo>
                    <a:lnTo>
                      <a:pt x="8621" y="12269"/>
                    </a:lnTo>
                    <a:lnTo>
                      <a:pt x="8632" y="12270"/>
                    </a:lnTo>
                    <a:lnTo>
                      <a:pt x="8632" y="12266"/>
                    </a:lnTo>
                    <a:lnTo>
                      <a:pt x="8635" y="12266"/>
                    </a:lnTo>
                    <a:lnTo>
                      <a:pt x="8641" y="12269"/>
                    </a:lnTo>
                    <a:lnTo>
                      <a:pt x="8646" y="12266"/>
                    </a:lnTo>
                    <a:lnTo>
                      <a:pt x="8651" y="12264"/>
                    </a:lnTo>
                    <a:lnTo>
                      <a:pt x="8661" y="12266"/>
                    </a:lnTo>
                    <a:lnTo>
                      <a:pt x="8675" y="12264"/>
                    </a:lnTo>
                    <a:lnTo>
                      <a:pt x="8674" y="12271"/>
                    </a:lnTo>
                    <a:lnTo>
                      <a:pt x="8675" y="12278"/>
                    </a:lnTo>
                    <a:lnTo>
                      <a:pt x="8682" y="12282"/>
                    </a:lnTo>
                    <a:lnTo>
                      <a:pt x="8694" y="12283"/>
                    </a:lnTo>
                    <a:lnTo>
                      <a:pt x="8713" y="12287"/>
                    </a:lnTo>
                    <a:lnTo>
                      <a:pt x="8724" y="12308"/>
                    </a:lnTo>
                    <a:lnTo>
                      <a:pt x="8764" y="12322"/>
                    </a:lnTo>
                    <a:lnTo>
                      <a:pt x="8784" y="12338"/>
                    </a:lnTo>
                    <a:lnTo>
                      <a:pt x="8818" y="12342"/>
                    </a:lnTo>
                    <a:lnTo>
                      <a:pt x="8830" y="12348"/>
                    </a:lnTo>
                    <a:lnTo>
                      <a:pt x="8861" y="12341"/>
                    </a:lnTo>
                    <a:lnTo>
                      <a:pt x="8890" y="12339"/>
                    </a:lnTo>
                    <a:lnTo>
                      <a:pt x="8902" y="12336"/>
                    </a:lnTo>
                    <a:lnTo>
                      <a:pt x="8916" y="12327"/>
                    </a:lnTo>
                    <a:lnTo>
                      <a:pt x="8922" y="12316"/>
                    </a:lnTo>
                    <a:lnTo>
                      <a:pt x="8927" y="12310"/>
                    </a:lnTo>
                    <a:lnTo>
                      <a:pt x="8951" y="12302"/>
                    </a:lnTo>
                    <a:lnTo>
                      <a:pt x="9002" y="12271"/>
                    </a:lnTo>
                    <a:lnTo>
                      <a:pt x="9015" y="12265"/>
                    </a:lnTo>
                    <a:lnTo>
                      <a:pt x="9052" y="12258"/>
                    </a:lnTo>
                    <a:lnTo>
                      <a:pt x="9089" y="12255"/>
                    </a:lnTo>
                    <a:lnTo>
                      <a:pt x="9132" y="12247"/>
                    </a:lnTo>
                    <a:lnTo>
                      <a:pt x="9144" y="12242"/>
                    </a:lnTo>
                    <a:lnTo>
                      <a:pt x="9178" y="12208"/>
                    </a:lnTo>
                    <a:lnTo>
                      <a:pt x="9221" y="12177"/>
                    </a:lnTo>
                    <a:lnTo>
                      <a:pt x="9254" y="12167"/>
                    </a:lnTo>
                    <a:lnTo>
                      <a:pt x="9278" y="12172"/>
                    </a:lnTo>
                    <a:lnTo>
                      <a:pt x="9318" y="12190"/>
                    </a:lnTo>
                    <a:lnTo>
                      <a:pt x="9332" y="12191"/>
                    </a:lnTo>
                    <a:lnTo>
                      <a:pt x="9397" y="12234"/>
                    </a:lnTo>
                    <a:lnTo>
                      <a:pt x="9444" y="12251"/>
                    </a:lnTo>
                    <a:lnTo>
                      <a:pt x="9465" y="12264"/>
                    </a:lnTo>
                    <a:lnTo>
                      <a:pt x="9473" y="12281"/>
                    </a:lnTo>
                    <a:lnTo>
                      <a:pt x="9481" y="12339"/>
                    </a:lnTo>
                    <a:lnTo>
                      <a:pt x="9499" y="12364"/>
                    </a:lnTo>
                    <a:lnTo>
                      <a:pt x="9509" y="12393"/>
                    </a:lnTo>
                    <a:lnTo>
                      <a:pt x="9510" y="12403"/>
                    </a:lnTo>
                    <a:lnTo>
                      <a:pt x="9507" y="12416"/>
                    </a:lnTo>
                    <a:lnTo>
                      <a:pt x="9506" y="12432"/>
                    </a:lnTo>
                    <a:lnTo>
                      <a:pt x="9518" y="12435"/>
                    </a:lnTo>
                    <a:lnTo>
                      <a:pt x="9526" y="12435"/>
                    </a:lnTo>
                    <a:lnTo>
                      <a:pt x="9535" y="12439"/>
                    </a:lnTo>
                    <a:lnTo>
                      <a:pt x="9540" y="12446"/>
                    </a:lnTo>
                    <a:lnTo>
                      <a:pt x="9544" y="12454"/>
                    </a:lnTo>
                    <a:lnTo>
                      <a:pt x="9549" y="12462"/>
                    </a:lnTo>
                    <a:lnTo>
                      <a:pt x="9569" y="12474"/>
                    </a:lnTo>
                    <a:lnTo>
                      <a:pt x="9603" y="12510"/>
                    </a:lnTo>
                    <a:lnTo>
                      <a:pt x="9605" y="12524"/>
                    </a:lnTo>
                    <a:lnTo>
                      <a:pt x="9598" y="12525"/>
                    </a:lnTo>
                    <a:lnTo>
                      <a:pt x="9593" y="12529"/>
                    </a:lnTo>
                    <a:lnTo>
                      <a:pt x="9598" y="12534"/>
                    </a:lnTo>
                    <a:lnTo>
                      <a:pt x="9605" y="12534"/>
                    </a:lnTo>
                    <a:lnTo>
                      <a:pt x="9616" y="12530"/>
                    </a:lnTo>
                    <a:lnTo>
                      <a:pt x="9622" y="12530"/>
                    </a:lnTo>
                    <a:lnTo>
                      <a:pt x="9654" y="12541"/>
                    </a:lnTo>
                    <a:lnTo>
                      <a:pt x="9675" y="12555"/>
                    </a:lnTo>
                    <a:lnTo>
                      <a:pt x="9699" y="12591"/>
                    </a:lnTo>
                    <a:lnTo>
                      <a:pt x="9740" y="12616"/>
                    </a:lnTo>
                    <a:lnTo>
                      <a:pt x="9759" y="12638"/>
                    </a:lnTo>
                    <a:lnTo>
                      <a:pt x="9824" y="12697"/>
                    </a:lnTo>
                    <a:lnTo>
                      <a:pt x="9858" y="12709"/>
                    </a:lnTo>
                    <a:lnTo>
                      <a:pt x="9885" y="12727"/>
                    </a:lnTo>
                    <a:lnTo>
                      <a:pt x="9888" y="12733"/>
                    </a:lnTo>
                    <a:lnTo>
                      <a:pt x="9895" y="12737"/>
                    </a:lnTo>
                    <a:lnTo>
                      <a:pt x="9909" y="12732"/>
                    </a:lnTo>
                    <a:lnTo>
                      <a:pt x="9919" y="12731"/>
                    </a:lnTo>
                    <a:lnTo>
                      <a:pt x="9938" y="12732"/>
                    </a:lnTo>
                    <a:lnTo>
                      <a:pt x="9968" y="12741"/>
                    </a:lnTo>
                    <a:lnTo>
                      <a:pt x="9986" y="12738"/>
                    </a:lnTo>
                    <a:lnTo>
                      <a:pt x="9996" y="12742"/>
                    </a:lnTo>
                    <a:lnTo>
                      <a:pt x="10015" y="12759"/>
                    </a:lnTo>
                    <a:lnTo>
                      <a:pt x="10044" y="12802"/>
                    </a:lnTo>
                    <a:cubicBezTo>
                      <a:pt x="10044" y="12805"/>
                      <a:pt x="10044" y="12808"/>
                      <a:pt x="10044" y="12812"/>
                    </a:cubicBezTo>
                    <a:lnTo>
                      <a:pt x="10049" y="12815"/>
                    </a:lnTo>
                    <a:lnTo>
                      <a:pt x="10052" y="12810"/>
                    </a:lnTo>
                    <a:lnTo>
                      <a:pt x="10059" y="12811"/>
                    </a:lnTo>
                    <a:lnTo>
                      <a:pt x="10085" y="12812"/>
                    </a:lnTo>
                    <a:lnTo>
                      <a:pt x="10103" y="12822"/>
                    </a:lnTo>
                    <a:lnTo>
                      <a:pt x="10108" y="12826"/>
                    </a:lnTo>
                    <a:lnTo>
                      <a:pt x="10089" y="12848"/>
                    </a:lnTo>
                    <a:cubicBezTo>
                      <a:pt x="10091" y="12848"/>
                      <a:pt x="10094" y="12848"/>
                      <a:pt x="10096" y="12848"/>
                    </a:cubicBezTo>
                    <a:lnTo>
                      <a:pt x="10108" y="12843"/>
                    </a:lnTo>
                    <a:lnTo>
                      <a:pt x="10123" y="12844"/>
                    </a:lnTo>
                    <a:lnTo>
                      <a:pt x="10132" y="12841"/>
                    </a:lnTo>
                    <a:lnTo>
                      <a:pt x="10156" y="12838"/>
                    </a:lnTo>
                    <a:lnTo>
                      <a:pt x="10167" y="12844"/>
                    </a:lnTo>
                    <a:lnTo>
                      <a:pt x="10178" y="12856"/>
                    </a:lnTo>
                    <a:lnTo>
                      <a:pt x="10185" y="12870"/>
                    </a:lnTo>
                    <a:lnTo>
                      <a:pt x="10190" y="12886"/>
                    </a:lnTo>
                    <a:lnTo>
                      <a:pt x="10181" y="12896"/>
                    </a:lnTo>
                    <a:cubicBezTo>
                      <a:pt x="10181" y="12899"/>
                      <a:pt x="10181" y="12901"/>
                      <a:pt x="10181" y="12903"/>
                    </a:cubicBezTo>
                    <a:lnTo>
                      <a:pt x="10185" y="12908"/>
                    </a:lnTo>
                    <a:lnTo>
                      <a:pt x="10239" y="12936"/>
                    </a:lnTo>
                    <a:lnTo>
                      <a:pt x="10255" y="12938"/>
                    </a:lnTo>
                    <a:cubicBezTo>
                      <a:pt x="10265" y="12938"/>
                      <a:pt x="10274" y="12939"/>
                      <a:pt x="10285" y="12939"/>
                    </a:cubicBezTo>
                    <a:lnTo>
                      <a:pt x="10302" y="12949"/>
                    </a:lnTo>
                    <a:lnTo>
                      <a:pt x="10314" y="12968"/>
                    </a:lnTo>
                    <a:lnTo>
                      <a:pt x="10328" y="13008"/>
                    </a:lnTo>
                    <a:lnTo>
                      <a:pt x="10355" y="13051"/>
                    </a:lnTo>
                    <a:lnTo>
                      <a:pt x="10362" y="13086"/>
                    </a:lnTo>
                    <a:lnTo>
                      <a:pt x="10368" y="13104"/>
                    </a:lnTo>
                    <a:lnTo>
                      <a:pt x="10385" y="13118"/>
                    </a:lnTo>
                    <a:lnTo>
                      <a:pt x="10383" y="13146"/>
                    </a:lnTo>
                    <a:lnTo>
                      <a:pt x="10362" y="13150"/>
                    </a:lnTo>
                    <a:lnTo>
                      <a:pt x="10347" y="13154"/>
                    </a:lnTo>
                    <a:lnTo>
                      <a:pt x="10340" y="13160"/>
                    </a:lnTo>
                    <a:lnTo>
                      <a:pt x="10332" y="13170"/>
                    </a:lnTo>
                    <a:lnTo>
                      <a:pt x="10337" y="13191"/>
                    </a:lnTo>
                    <a:lnTo>
                      <a:pt x="10324" y="13219"/>
                    </a:lnTo>
                    <a:lnTo>
                      <a:pt x="10303" y="13225"/>
                    </a:lnTo>
                    <a:lnTo>
                      <a:pt x="10295" y="13239"/>
                    </a:lnTo>
                    <a:lnTo>
                      <a:pt x="10296" y="13261"/>
                    </a:lnTo>
                    <a:lnTo>
                      <a:pt x="10308" y="13276"/>
                    </a:lnTo>
                    <a:lnTo>
                      <a:pt x="10362" y="13276"/>
                    </a:lnTo>
                    <a:lnTo>
                      <a:pt x="10369" y="13264"/>
                    </a:lnTo>
                    <a:lnTo>
                      <a:pt x="10375" y="13254"/>
                    </a:lnTo>
                    <a:lnTo>
                      <a:pt x="10397" y="13228"/>
                    </a:lnTo>
                    <a:lnTo>
                      <a:pt x="10439" y="13202"/>
                    </a:lnTo>
                    <a:lnTo>
                      <a:pt x="10444" y="13189"/>
                    </a:lnTo>
                    <a:lnTo>
                      <a:pt x="10441" y="13154"/>
                    </a:lnTo>
                    <a:lnTo>
                      <a:pt x="10450" y="13140"/>
                    </a:lnTo>
                    <a:lnTo>
                      <a:pt x="10471" y="13125"/>
                    </a:lnTo>
                    <a:lnTo>
                      <a:pt x="10503" y="13117"/>
                    </a:lnTo>
                    <a:lnTo>
                      <a:pt x="10526" y="13120"/>
                    </a:lnTo>
                    <a:lnTo>
                      <a:pt x="10538" y="13107"/>
                    </a:lnTo>
                    <a:lnTo>
                      <a:pt x="10530" y="13085"/>
                    </a:lnTo>
                    <a:lnTo>
                      <a:pt x="10528" y="13046"/>
                    </a:lnTo>
                    <a:lnTo>
                      <a:pt x="10509" y="13030"/>
                    </a:lnTo>
                    <a:lnTo>
                      <a:pt x="10481" y="13015"/>
                    </a:lnTo>
                    <a:lnTo>
                      <a:pt x="10445" y="13006"/>
                    </a:lnTo>
                    <a:lnTo>
                      <a:pt x="10433" y="12988"/>
                    </a:lnTo>
                    <a:lnTo>
                      <a:pt x="10434" y="12970"/>
                    </a:lnTo>
                    <a:lnTo>
                      <a:pt x="10456" y="12925"/>
                    </a:lnTo>
                    <a:lnTo>
                      <a:pt x="10477" y="12894"/>
                    </a:lnTo>
                    <a:lnTo>
                      <a:pt x="10496" y="12873"/>
                    </a:lnTo>
                    <a:lnTo>
                      <a:pt x="10512" y="12863"/>
                    </a:lnTo>
                    <a:lnTo>
                      <a:pt x="10535" y="12866"/>
                    </a:lnTo>
                    <a:lnTo>
                      <a:pt x="10541" y="12868"/>
                    </a:lnTo>
                    <a:lnTo>
                      <a:pt x="10546" y="12876"/>
                    </a:lnTo>
                    <a:lnTo>
                      <a:pt x="10548" y="12882"/>
                    </a:lnTo>
                    <a:lnTo>
                      <a:pt x="10569" y="12892"/>
                    </a:lnTo>
                    <a:lnTo>
                      <a:pt x="10582" y="12895"/>
                    </a:lnTo>
                    <a:lnTo>
                      <a:pt x="10643" y="12899"/>
                    </a:lnTo>
                    <a:lnTo>
                      <a:pt x="10678" y="12954"/>
                    </a:lnTo>
                    <a:lnTo>
                      <a:pt x="10700" y="12967"/>
                    </a:lnTo>
                    <a:lnTo>
                      <a:pt x="10720" y="12971"/>
                    </a:lnTo>
                    <a:lnTo>
                      <a:pt x="10728" y="12958"/>
                    </a:lnTo>
                    <a:lnTo>
                      <a:pt x="10732" y="12944"/>
                    </a:lnTo>
                    <a:lnTo>
                      <a:pt x="10742" y="12925"/>
                    </a:lnTo>
                    <a:lnTo>
                      <a:pt x="10737" y="12907"/>
                    </a:lnTo>
                    <a:lnTo>
                      <a:pt x="10716" y="12883"/>
                    </a:lnTo>
                    <a:lnTo>
                      <a:pt x="10670" y="12853"/>
                    </a:lnTo>
                    <a:lnTo>
                      <a:pt x="10656" y="12838"/>
                    </a:lnTo>
                    <a:lnTo>
                      <a:pt x="10580" y="12810"/>
                    </a:lnTo>
                    <a:lnTo>
                      <a:pt x="10549" y="12789"/>
                    </a:lnTo>
                    <a:lnTo>
                      <a:pt x="10521" y="12775"/>
                    </a:lnTo>
                    <a:lnTo>
                      <a:pt x="10436" y="12748"/>
                    </a:lnTo>
                    <a:lnTo>
                      <a:pt x="10351" y="12714"/>
                    </a:lnTo>
                    <a:lnTo>
                      <a:pt x="10334" y="12702"/>
                    </a:lnTo>
                    <a:lnTo>
                      <a:pt x="10336" y="12684"/>
                    </a:lnTo>
                    <a:lnTo>
                      <a:pt x="10355" y="12671"/>
                    </a:lnTo>
                    <a:lnTo>
                      <a:pt x="10373" y="12662"/>
                    </a:lnTo>
                    <a:lnTo>
                      <a:pt x="10378" y="12652"/>
                    </a:lnTo>
                    <a:lnTo>
                      <a:pt x="10375" y="12639"/>
                    </a:lnTo>
                    <a:lnTo>
                      <a:pt x="10359" y="12633"/>
                    </a:lnTo>
                    <a:lnTo>
                      <a:pt x="10344" y="12632"/>
                    </a:lnTo>
                    <a:lnTo>
                      <a:pt x="10257" y="12635"/>
                    </a:lnTo>
                    <a:lnTo>
                      <a:pt x="10220" y="12632"/>
                    </a:lnTo>
                    <a:lnTo>
                      <a:pt x="10174" y="12612"/>
                    </a:lnTo>
                    <a:lnTo>
                      <a:pt x="10124" y="12579"/>
                    </a:lnTo>
                    <a:lnTo>
                      <a:pt x="10069" y="12534"/>
                    </a:lnTo>
                    <a:lnTo>
                      <a:pt x="10042" y="12504"/>
                    </a:lnTo>
                    <a:lnTo>
                      <a:pt x="10030" y="12477"/>
                    </a:lnTo>
                    <a:lnTo>
                      <a:pt x="10012" y="12421"/>
                    </a:lnTo>
                    <a:lnTo>
                      <a:pt x="9997" y="12386"/>
                    </a:lnTo>
                    <a:lnTo>
                      <a:pt x="9977" y="12355"/>
                    </a:lnTo>
                    <a:lnTo>
                      <a:pt x="9968" y="12348"/>
                    </a:lnTo>
                    <a:lnTo>
                      <a:pt x="9936" y="12334"/>
                    </a:lnTo>
                    <a:lnTo>
                      <a:pt x="9879" y="12293"/>
                    </a:lnTo>
                    <a:lnTo>
                      <a:pt x="9846" y="12279"/>
                    </a:lnTo>
                    <a:lnTo>
                      <a:pt x="9815" y="12254"/>
                    </a:lnTo>
                    <a:lnTo>
                      <a:pt x="9802" y="12239"/>
                    </a:lnTo>
                    <a:lnTo>
                      <a:pt x="9790" y="12203"/>
                    </a:lnTo>
                    <a:lnTo>
                      <a:pt x="9783" y="12153"/>
                    </a:lnTo>
                    <a:lnTo>
                      <a:pt x="9788" y="12135"/>
                    </a:lnTo>
                    <a:cubicBezTo>
                      <a:pt x="9790" y="12135"/>
                      <a:pt x="9792" y="12135"/>
                      <a:pt x="9794" y="12135"/>
                    </a:cubicBezTo>
                    <a:lnTo>
                      <a:pt x="9804" y="12141"/>
                    </a:lnTo>
                    <a:lnTo>
                      <a:pt x="9816" y="12134"/>
                    </a:lnTo>
                    <a:lnTo>
                      <a:pt x="9822" y="12125"/>
                    </a:lnTo>
                    <a:lnTo>
                      <a:pt x="9826" y="12114"/>
                    </a:lnTo>
                    <a:lnTo>
                      <a:pt x="9806" y="12101"/>
                    </a:lnTo>
                    <a:lnTo>
                      <a:pt x="9792" y="12071"/>
                    </a:lnTo>
                    <a:lnTo>
                      <a:pt x="9782" y="12065"/>
                    </a:lnTo>
                    <a:lnTo>
                      <a:pt x="9788" y="12044"/>
                    </a:lnTo>
                    <a:lnTo>
                      <a:pt x="9791" y="12031"/>
                    </a:lnTo>
                    <a:lnTo>
                      <a:pt x="9804" y="12023"/>
                    </a:lnTo>
                    <a:lnTo>
                      <a:pt x="9824" y="12015"/>
                    </a:lnTo>
                    <a:lnTo>
                      <a:pt x="9831" y="12015"/>
                    </a:lnTo>
                    <a:lnTo>
                      <a:pt x="9815" y="12028"/>
                    </a:lnTo>
                    <a:lnTo>
                      <a:pt x="9825" y="12029"/>
                    </a:lnTo>
                    <a:lnTo>
                      <a:pt x="9842" y="12024"/>
                    </a:lnTo>
                    <a:lnTo>
                      <a:pt x="9865" y="12017"/>
                    </a:lnTo>
                    <a:lnTo>
                      <a:pt x="9886" y="12007"/>
                    </a:lnTo>
                    <a:lnTo>
                      <a:pt x="9906" y="12003"/>
                    </a:lnTo>
                    <a:lnTo>
                      <a:pt x="9919" y="11993"/>
                    </a:lnTo>
                    <a:lnTo>
                      <a:pt x="9925" y="11985"/>
                    </a:lnTo>
                    <a:lnTo>
                      <a:pt x="9932" y="11981"/>
                    </a:lnTo>
                    <a:lnTo>
                      <a:pt x="9971" y="11993"/>
                    </a:lnTo>
                    <a:lnTo>
                      <a:pt x="9985" y="11983"/>
                    </a:lnTo>
                    <a:lnTo>
                      <a:pt x="9995" y="11983"/>
                    </a:lnTo>
                    <a:lnTo>
                      <a:pt x="10018" y="12008"/>
                    </a:lnTo>
                    <a:lnTo>
                      <a:pt x="10008" y="12015"/>
                    </a:lnTo>
                    <a:lnTo>
                      <a:pt x="9995" y="12023"/>
                    </a:lnTo>
                    <a:lnTo>
                      <a:pt x="9986" y="12026"/>
                    </a:lnTo>
                    <a:lnTo>
                      <a:pt x="9977" y="12032"/>
                    </a:lnTo>
                    <a:lnTo>
                      <a:pt x="9989" y="12075"/>
                    </a:lnTo>
                    <a:lnTo>
                      <a:pt x="9991" y="12087"/>
                    </a:lnTo>
                    <a:lnTo>
                      <a:pt x="9992" y="12096"/>
                    </a:lnTo>
                    <a:lnTo>
                      <a:pt x="10009" y="12116"/>
                    </a:lnTo>
                    <a:lnTo>
                      <a:pt x="10027" y="12143"/>
                    </a:lnTo>
                    <a:lnTo>
                      <a:pt x="10033" y="12145"/>
                    </a:lnTo>
                    <a:lnTo>
                      <a:pt x="10042" y="12144"/>
                    </a:lnTo>
                    <a:lnTo>
                      <a:pt x="10054" y="12129"/>
                    </a:lnTo>
                    <a:lnTo>
                      <a:pt x="10062" y="12117"/>
                    </a:lnTo>
                    <a:lnTo>
                      <a:pt x="10084" y="12090"/>
                    </a:lnTo>
                    <a:lnTo>
                      <a:pt x="10088" y="12069"/>
                    </a:lnTo>
                    <a:lnTo>
                      <a:pt x="10096" y="12059"/>
                    </a:lnTo>
                    <a:lnTo>
                      <a:pt x="10106" y="12059"/>
                    </a:lnTo>
                    <a:lnTo>
                      <a:pt x="10131" y="12067"/>
                    </a:lnTo>
                    <a:lnTo>
                      <a:pt x="10143" y="12081"/>
                    </a:lnTo>
                    <a:lnTo>
                      <a:pt x="10176" y="12105"/>
                    </a:lnTo>
                    <a:lnTo>
                      <a:pt x="10184" y="12124"/>
                    </a:lnTo>
                    <a:lnTo>
                      <a:pt x="10180" y="12149"/>
                    </a:lnTo>
                    <a:lnTo>
                      <a:pt x="10182" y="12168"/>
                    </a:lnTo>
                    <a:lnTo>
                      <a:pt x="10195" y="12186"/>
                    </a:lnTo>
                    <a:lnTo>
                      <a:pt x="10238" y="12223"/>
                    </a:lnTo>
                    <a:lnTo>
                      <a:pt x="10255" y="12233"/>
                    </a:lnTo>
                    <a:lnTo>
                      <a:pt x="10268" y="12243"/>
                    </a:lnTo>
                    <a:lnTo>
                      <a:pt x="10253" y="12240"/>
                    </a:lnTo>
                    <a:cubicBezTo>
                      <a:pt x="10248" y="12240"/>
                      <a:pt x="10244" y="12240"/>
                      <a:pt x="10240" y="12240"/>
                    </a:cubicBezTo>
                    <a:lnTo>
                      <a:pt x="10232" y="12243"/>
                    </a:lnTo>
                    <a:lnTo>
                      <a:pt x="10224" y="12242"/>
                    </a:lnTo>
                    <a:lnTo>
                      <a:pt x="10215" y="12245"/>
                    </a:lnTo>
                    <a:lnTo>
                      <a:pt x="10224" y="12260"/>
                    </a:lnTo>
                    <a:lnTo>
                      <a:pt x="10273" y="12304"/>
                    </a:lnTo>
                    <a:lnTo>
                      <a:pt x="10296" y="12321"/>
                    </a:lnTo>
                    <a:lnTo>
                      <a:pt x="10321" y="12333"/>
                    </a:lnTo>
                    <a:lnTo>
                      <a:pt x="10339" y="12347"/>
                    </a:lnTo>
                    <a:lnTo>
                      <a:pt x="10341" y="12355"/>
                    </a:lnTo>
                    <a:lnTo>
                      <a:pt x="10339" y="12361"/>
                    </a:lnTo>
                    <a:lnTo>
                      <a:pt x="10346" y="12369"/>
                    </a:lnTo>
                    <a:lnTo>
                      <a:pt x="10356" y="12372"/>
                    </a:lnTo>
                    <a:cubicBezTo>
                      <a:pt x="10360" y="12372"/>
                      <a:pt x="10364" y="12372"/>
                      <a:pt x="10368" y="12372"/>
                    </a:cubicBezTo>
                    <a:lnTo>
                      <a:pt x="10389" y="12368"/>
                    </a:lnTo>
                    <a:lnTo>
                      <a:pt x="10409" y="12366"/>
                    </a:lnTo>
                    <a:lnTo>
                      <a:pt x="10439" y="12379"/>
                    </a:lnTo>
                    <a:lnTo>
                      <a:pt x="10486" y="12390"/>
                    </a:lnTo>
                    <a:lnTo>
                      <a:pt x="10521" y="12421"/>
                    </a:lnTo>
                    <a:lnTo>
                      <a:pt x="10552" y="12435"/>
                    </a:lnTo>
                    <a:lnTo>
                      <a:pt x="10584" y="12461"/>
                    </a:lnTo>
                    <a:lnTo>
                      <a:pt x="10591" y="12464"/>
                    </a:lnTo>
                    <a:lnTo>
                      <a:pt x="10604" y="12471"/>
                    </a:lnTo>
                    <a:lnTo>
                      <a:pt x="10613" y="12479"/>
                    </a:lnTo>
                    <a:lnTo>
                      <a:pt x="10535" y="12451"/>
                    </a:lnTo>
                    <a:cubicBezTo>
                      <a:pt x="10530" y="12451"/>
                      <a:pt x="10525" y="12451"/>
                      <a:pt x="10521" y="12451"/>
                    </a:cubicBezTo>
                    <a:lnTo>
                      <a:pt x="10509" y="12453"/>
                    </a:lnTo>
                    <a:lnTo>
                      <a:pt x="10541" y="12460"/>
                    </a:lnTo>
                    <a:lnTo>
                      <a:pt x="10591" y="12481"/>
                    </a:lnTo>
                    <a:lnTo>
                      <a:pt x="10627" y="12487"/>
                    </a:lnTo>
                    <a:lnTo>
                      <a:pt x="10680" y="12513"/>
                    </a:lnTo>
                    <a:lnTo>
                      <a:pt x="10708" y="12530"/>
                    </a:lnTo>
                    <a:lnTo>
                      <a:pt x="10736" y="12545"/>
                    </a:lnTo>
                    <a:lnTo>
                      <a:pt x="10742" y="12546"/>
                    </a:lnTo>
                    <a:lnTo>
                      <a:pt x="10747" y="12543"/>
                    </a:lnTo>
                    <a:cubicBezTo>
                      <a:pt x="10749" y="12543"/>
                      <a:pt x="10752" y="12543"/>
                      <a:pt x="10755" y="12542"/>
                    </a:cubicBezTo>
                    <a:lnTo>
                      <a:pt x="10753" y="12546"/>
                    </a:lnTo>
                    <a:lnTo>
                      <a:pt x="10751" y="12551"/>
                    </a:lnTo>
                    <a:lnTo>
                      <a:pt x="10754" y="12553"/>
                    </a:lnTo>
                    <a:lnTo>
                      <a:pt x="10794" y="12573"/>
                    </a:lnTo>
                    <a:lnTo>
                      <a:pt x="10831" y="12603"/>
                    </a:lnTo>
                    <a:lnTo>
                      <a:pt x="10841" y="12621"/>
                    </a:lnTo>
                    <a:lnTo>
                      <a:pt x="10865" y="12633"/>
                    </a:lnTo>
                    <a:lnTo>
                      <a:pt x="10885" y="12635"/>
                    </a:lnTo>
                    <a:lnTo>
                      <a:pt x="10902" y="12646"/>
                    </a:lnTo>
                    <a:cubicBezTo>
                      <a:pt x="10902" y="12654"/>
                      <a:pt x="10903" y="12662"/>
                      <a:pt x="10903" y="12670"/>
                    </a:cubicBezTo>
                    <a:lnTo>
                      <a:pt x="10899" y="12677"/>
                    </a:lnTo>
                    <a:lnTo>
                      <a:pt x="10891" y="12683"/>
                    </a:lnTo>
                    <a:lnTo>
                      <a:pt x="10883" y="12706"/>
                    </a:lnTo>
                    <a:lnTo>
                      <a:pt x="10886" y="12723"/>
                    </a:lnTo>
                    <a:lnTo>
                      <a:pt x="10891" y="12736"/>
                    </a:lnTo>
                    <a:lnTo>
                      <a:pt x="10888" y="12758"/>
                    </a:lnTo>
                    <a:lnTo>
                      <a:pt x="10889" y="12786"/>
                    </a:lnTo>
                    <a:lnTo>
                      <a:pt x="10878" y="12810"/>
                    </a:lnTo>
                    <a:lnTo>
                      <a:pt x="10872" y="12831"/>
                    </a:lnTo>
                    <a:lnTo>
                      <a:pt x="10873" y="12837"/>
                    </a:lnTo>
                    <a:lnTo>
                      <a:pt x="10888" y="12861"/>
                    </a:lnTo>
                    <a:lnTo>
                      <a:pt x="10892" y="12872"/>
                    </a:lnTo>
                    <a:lnTo>
                      <a:pt x="10890" y="12876"/>
                    </a:lnTo>
                    <a:lnTo>
                      <a:pt x="10883" y="12874"/>
                    </a:lnTo>
                    <a:lnTo>
                      <a:pt x="10877" y="12872"/>
                    </a:lnTo>
                    <a:cubicBezTo>
                      <a:pt x="10875" y="12872"/>
                      <a:pt x="10872" y="12872"/>
                      <a:pt x="10870" y="12872"/>
                    </a:cubicBezTo>
                    <a:lnTo>
                      <a:pt x="10878" y="12882"/>
                    </a:lnTo>
                    <a:lnTo>
                      <a:pt x="10883" y="12891"/>
                    </a:lnTo>
                    <a:lnTo>
                      <a:pt x="10898" y="12903"/>
                    </a:lnTo>
                    <a:lnTo>
                      <a:pt x="10956" y="12927"/>
                    </a:lnTo>
                    <a:lnTo>
                      <a:pt x="10975" y="12954"/>
                    </a:lnTo>
                    <a:lnTo>
                      <a:pt x="10980" y="12966"/>
                    </a:lnTo>
                    <a:lnTo>
                      <a:pt x="10981" y="12980"/>
                    </a:lnTo>
                    <a:lnTo>
                      <a:pt x="10997" y="12990"/>
                    </a:lnTo>
                    <a:lnTo>
                      <a:pt x="11013" y="13005"/>
                    </a:lnTo>
                    <a:lnTo>
                      <a:pt x="11031" y="13039"/>
                    </a:lnTo>
                    <a:lnTo>
                      <a:pt x="11058" y="13049"/>
                    </a:lnTo>
                    <a:lnTo>
                      <a:pt x="11075" y="13065"/>
                    </a:lnTo>
                    <a:lnTo>
                      <a:pt x="11095" y="13077"/>
                    </a:lnTo>
                    <a:lnTo>
                      <a:pt x="11099" y="13082"/>
                    </a:lnTo>
                    <a:lnTo>
                      <a:pt x="11109" y="13086"/>
                    </a:lnTo>
                    <a:lnTo>
                      <a:pt x="11132" y="13080"/>
                    </a:lnTo>
                    <a:lnTo>
                      <a:pt x="11149" y="13081"/>
                    </a:lnTo>
                    <a:lnTo>
                      <a:pt x="11155" y="13079"/>
                    </a:lnTo>
                    <a:lnTo>
                      <a:pt x="11162" y="13080"/>
                    </a:lnTo>
                    <a:lnTo>
                      <a:pt x="11167" y="13087"/>
                    </a:lnTo>
                    <a:lnTo>
                      <a:pt x="11169" y="13096"/>
                    </a:lnTo>
                    <a:lnTo>
                      <a:pt x="11162" y="13100"/>
                    </a:lnTo>
                    <a:lnTo>
                      <a:pt x="11157" y="13102"/>
                    </a:lnTo>
                    <a:lnTo>
                      <a:pt x="11128" y="13096"/>
                    </a:lnTo>
                    <a:lnTo>
                      <a:pt x="11110" y="13098"/>
                    </a:lnTo>
                    <a:lnTo>
                      <a:pt x="11108" y="13107"/>
                    </a:lnTo>
                    <a:lnTo>
                      <a:pt x="11111" y="13118"/>
                    </a:lnTo>
                    <a:lnTo>
                      <a:pt x="11126" y="13122"/>
                    </a:lnTo>
                    <a:lnTo>
                      <a:pt x="11146" y="13140"/>
                    </a:lnTo>
                    <a:lnTo>
                      <a:pt x="11158" y="13164"/>
                    </a:lnTo>
                    <a:lnTo>
                      <a:pt x="11167" y="13182"/>
                    </a:lnTo>
                    <a:lnTo>
                      <a:pt x="11178" y="13187"/>
                    </a:lnTo>
                    <a:lnTo>
                      <a:pt x="11198" y="13182"/>
                    </a:lnTo>
                    <a:lnTo>
                      <a:pt x="11201" y="13173"/>
                    </a:lnTo>
                    <a:lnTo>
                      <a:pt x="11201" y="13163"/>
                    </a:lnTo>
                    <a:lnTo>
                      <a:pt x="11205" y="13165"/>
                    </a:lnTo>
                    <a:lnTo>
                      <a:pt x="11211" y="13175"/>
                    </a:lnTo>
                    <a:lnTo>
                      <a:pt x="11225" y="13188"/>
                    </a:lnTo>
                    <a:lnTo>
                      <a:pt x="11239" y="13185"/>
                    </a:lnTo>
                    <a:lnTo>
                      <a:pt x="11253" y="13181"/>
                    </a:lnTo>
                    <a:cubicBezTo>
                      <a:pt x="11256" y="13181"/>
                      <a:pt x="11259" y="13181"/>
                      <a:pt x="11263" y="13180"/>
                    </a:cubicBezTo>
                    <a:lnTo>
                      <a:pt x="11277" y="13178"/>
                    </a:lnTo>
                    <a:lnTo>
                      <a:pt x="11302" y="13168"/>
                    </a:lnTo>
                    <a:lnTo>
                      <a:pt x="11344" y="13174"/>
                    </a:lnTo>
                    <a:lnTo>
                      <a:pt x="11358" y="13173"/>
                    </a:lnTo>
                    <a:lnTo>
                      <a:pt x="11368" y="13168"/>
                    </a:lnTo>
                    <a:lnTo>
                      <a:pt x="11373" y="13159"/>
                    </a:lnTo>
                    <a:lnTo>
                      <a:pt x="11400" y="13171"/>
                    </a:lnTo>
                    <a:lnTo>
                      <a:pt x="11428" y="13178"/>
                    </a:lnTo>
                    <a:lnTo>
                      <a:pt x="11433" y="13183"/>
                    </a:lnTo>
                    <a:lnTo>
                      <a:pt x="11441" y="13186"/>
                    </a:lnTo>
                    <a:lnTo>
                      <a:pt x="11457" y="13190"/>
                    </a:lnTo>
                    <a:lnTo>
                      <a:pt x="11467" y="13187"/>
                    </a:lnTo>
                    <a:lnTo>
                      <a:pt x="11473" y="13189"/>
                    </a:lnTo>
                    <a:lnTo>
                      <a:pt x="11482" y="13189"/>
                    </a:lnTo>
                    <a:lnTo>
                      <a:pt x="11491" y="13191"/>
                    </a:lnTo>
                    <a:lnTo>
                      <a:pt x="11497" y="13197"/>
                    </a:lnTo>
                    <a:lnTo>
                      <a:pt x="11493" y="13203"/>
                    </a:lnTo>
                    <a:lnTo>
                      <a:pt x="11488" y="13207"/>
                    </a:lnTo>
                    <a:cubicBezTo>
                      <a:pt x="11480" y="13208"/>
                      <a:pt x="11471" y="13209"/>
                      <a:pt x="11462" y="13210"/>
                    </a:cubicBezTo>
                    <a:lnTo>
                      <a:pt x="11452" y="13214"/>
                    </a:lnTo>
                    <a:lnTo>
                      <a:pt x="11456" y="13221"/>
                    </a:lnTo>
                    <a:lnTo>
                      <a:pt x="11457" y="13228"/>
                    </a:lnTo>
                    <a:lnTo>
                      <a:pt x="11446" y="13228"/>
                    </a:lnTo>
                    <a:lnTo>
                      <a:pt x="11438" y="13226"/>
                    </a:lnTo>
                    <a:lnTo>
                      <a:pt x="11424" y="13217"/>
                    </a:lnTo>
                    <a:lnTo>
                      <a:pt x="11398" y="13209"/>
                    </a:lnTo>
                    <a:lnTo>
                      <a:pt x="11348" y="13200"/>
                    </a:lnTo>
                    <a:lnTo>
                      <a:pt x="11301" y="13183"/>
                    </a:lnTo>
                    <a:lnTo>
                      <a:pt x="11281" y="13183"/>
                    </a:lnTo>
                    <a:lnTo>
                      <a:pt x="11269" y="13193"/>
                    </a:lnTo>
                    <a:lnTo>
                      <a:pt x="11256" y="13209"/>
                    </a:lnTo>
                    <a:lnTo>
                      <a:pt x="11238" y="13213"/>
                    </a:lnTo>
                    <a:lnTo>
                      <a:pt x="11223" y="13207"/>
                    </a:lnTo>
                    <a:lnTo>
                      <a:pt x="11215" y="13208"/>
                    </a:lnTo>
                    <a:lnTo>
                      <a:pt x="11201" y="13236"/>
                    </a:lnTo>
                    <a:lnTo>
                      <a:pt x="11176" y="13255"/>
                    </a:lnTo>
                    <a:lnTo>
                      <a:pt x="11173" y="13259"/>
                    </a:lnTo>
                    <a:lnTo>
                      <a:pt x="11176" y="13265"/>
                    </a:lnTo>
                    <a:lnTo>
                      <a:pt x="11187" y="13269"/>
                    </a:lnTo>
                    <a:lnTo>
                      <a:pt x="11200" y="13276"/>
                    </a:lnTo>
                    <a:lnTo>
                      <a:pt x="11207" y="13293"/>
                    </a:lnTo>
                    <a:lnTo>
                      <a:pt x="11222" y="13296"/>
                    </a:lnTo>
                    <a:lnTo>
                      <a:pt x="11247" y="13310"/>
                    </a:lnTo>
                    <a:lnTo>
                      <a:pt x="11266" y="13333"/>
                    </a:lnTo>
                    <a:lnTo>
                      <a:pt x="11268" y="13345"/>
                    </a:lnTo>
                    <a:lnTo>
                      <a:pt x="11251" y="13364"/>
                    </a:lnTo>
                    <a:lnTo>
                      <a:pt x="11253" y="13382"/>
                    </a:lnTo>
                    <a:lnTo>
                      <a:pt x="11280" y="13414"/>
                    </a:lnTo>
                    <a:lnTo>
                      <a:pt x="11306" y="13432"/>
                    </a:lnTo>
                    <a:lnTo>
                      <a:pt x="11312" y="13421"/>
                    </a:lnTo>
                    <a:lnTo>
                      <a:pt x="11312" y="13408"/>
                    </a:lnTo>
                    <a:lnTo>
                      <a:pt x="11314" y="13392"/>
                    </a:lnTo>
                    <a:lnTo>
                      <a:pt x="11322" y="13387"/>
                    </a:lnTo>
                    <a:lnTo>
                      <a:pt x="11334" y="13384"/>
                    </a:lnTo>
                    <a:lnTo>
                      <a:pt x="11342" y="13395"/>
                    </a:lnTo>
                    <a:lnTo>
                      <a:pt x="11348" y="13403"/>
                    </a:lnTo>
                    <a:lnTo>
                      <a:pt x="11359" y="13405"/>
                    </a:lnTo>
                    <a:lnTo>
                      <a:pt x="11384" y="13432"/>
                    </a:lnTo>
                    <a:lnTo>
                      <a:pt x="11385" y="13441"/>
                    </a:lnTo>
                    <a:lnTo>
                      <a:pt x="11386" y="13461"/>
                    </a:lnTo>
                    <a:lnTo>
                      <a:pt x="11395" y="13467"/>
                    </a:lnTo>
                    <a:lnTo>
                      <a:pt x="11404" y="13470"/>
                    </a:lnTo>
                    <a:cubicBezTo>
                      <a:pt x="11404" y="13464"/>
                      <a:pt x="11403" y="13458"/>
                      <a:pt x="11403" y="13452"/>
                    </a:cubicBezTo>
                    <a:lnTo>
                      <a:pt x="11420" y="13417"/>
                    </a:lnTo>
                    <a:lnTo>
                      <a:pt x="11438" y="13413"/>
                    </a:lnTo>
                    <a:lnTo>
                      <a:pt x="11448" y="13414"/>
                    </a:lnTo>
                    <a:lnTo>
                      <a:pt x="11457" y="13429"/>
                    </a:lnTo>
                    <a:lnTo>
                      <a:pt x="11483" y="13452"/>
                    </a:lnTo>
                    <a:lnTo>
                      <a:pt x="11495" y="13456"/>
                    </a:lnTo>
                    <a:lnTo>
                      <a:pt x="11504" y="13461"/>
                    </a:lnTo>
                    <a:lnTo>
                      <a:pt x="11512" y="13461"/>
                    </a:lnTo>
                    <a:lnTo>
                      <a:pt x="11504" y="13446"/>
                    </a:lnTo>
                    <a:lnTo>
                      <a:pt x="11491" y="13432"/>
                    </a:lnTo>
                    <a:lnTo>
                      <a:pt x="11495" y="13412"/>
                    </a:lnTo>
                    <a:lnTo>
                      <a:pt x="11491" y="13400"/>
                    </a:lnTo>
                    <a:lnTo>
                      <a:pt x="11480" y="13376"/>
                    </a:lnTo>
                    <a:lnTo>
                      <a:pt x="11454" y="13334"/>
                    </a:lnTo>
                    <a:lnTo>
                      <a:pt x="11439" y="13319"/>
                    </a:lnTo>
                    <a:lnTo>
                      <a:pt x="11431" y="13296"/>
                    </a:lnTo>
                    <a:lnTo>
                      <a:pt x="11439" y="13289"/>
                    </a:lnTo>
                    <a:lnTo>
                      <a:pt x="11452" y="13296"/>
                    </a:lnTo>
                    <a:lnTo>
                      <a:pt x="11466" y="13298"/>
                    </a:lnTo>
                    <a:lnTo>
                      <a:pt x="11478" y="13302"/>
                    </a:lnTo>
                    <a:lnTo>
                      <a:pt x="11491" y="13308"/>
                    </a:lnTo>
                    <a:lnTo>
                      <a:pt x="11493" y="13320"/>
                    </a:lnTo>
                    <a:lnTo>
                      <a:pt x="11503" y="13323"/>
                    </a:lnTo>
                    <a:lnTo>
                      <a:pt x="11509" y="13320"/>
                    </a:lnTo>
                    <a:lnTo>
                      <a:pt x="11516" y="13315"/>
                    </a:lnTo>
                    <a:lnTo>
                      <a:pt x="11553" y="13302"/>
                    </a:lnTo>
                    <a:lnTo>
                      <a:pt x="11554" y="13298"/>
                    </a:lnTo>
                    <a:lnTo>
                      <a:pt x="11549" y="13294"/>
                    </a:lnTo>
                    <a:lnTo>
                      <a:pt x="11540" y="13287"/>
                    </a:lnTo>
                    <a:lnTo>
                      <a:pt x="11538" y="13281"/>
                    </a:lnTo>
                    <a:lnTo>
                      <a:pt x="11529" y="13279"/>
                    </a:lnTo>
                    <a:lnTo>
                      <a:pt x="11516" y="13281"/>
                    </a:lnTo>
                    <a:lnTo>
                      <a:pt x="11506" y="13277"/>
                    </a:lnTo>
                    <a:lnTo>
                      <a:pt x="11496" y="13263"/>
                    </a:lnTo>
                    <a:cubicBezTo>
                      <a:pt x="11495" y="13259"/>
                      <a:pt x="11496" y="13255"/>
                      <a:pt x="11495" y="13251"/>
                    </a:cubicBezTo>
                    <a:lnTo>
                      <a:pt x="11485" y="13243"/>
                    </a:lnTo>
                    <a:lnTo>
                      <a:pt x="11477" y="13240"/>
                    </a:lnTo>
                    <a:lnTo>
                      <a:pt x="11478" y="13235"/>
                    </a:lnTo>
                    <a:lnTo>
                      <a:pt x="11484" y="13234"/>
                    </a:lnTo>
                    <a:lnTo>
                      <a:pt x="11501" y="13225"/>
                    </a:lnTo>
                    <a:lnTo>
                      <a:pt x="11536" y="13217"/>
                    </a:lnTo>
                    <a:lnTo>
                      <a:pt x="11549" y="13209"/>
                    </a:lnTo>
                    <a:cubicBezTo>
                      <a:pt x="11550" y="13209"/>
                      <a:pt x="11552" y="13208"/>
                      <a:pt x="11554" y="13208"/>
                    </a:cubicBezTo>
                    <a:lnTo>
                      <a:pt x="11561" y="13211"/>
                    </a:lnTo>
                    <a:lnTo>
                      <a:pt x="11587" y="13228"/>
                    </a:lnTo>
                    <a:lnTo>
                      <a:pt x="11611" y="13243"/>
                    </a:lnTo>
                    <a:lnTo>
                      <a:pt x="11627" y="13258"/>
                    </a:lnTo>
                    <a:cubicBezTo>
                      <a:pt x="11630" y="13258"/>
                      <a:pt x="11632" y="13257"/>
                      <a:pt x="11634" y="13257"/>
                    </a:cubicBezTo>
                    <a:lnTo>
                      <a:pt x="11640" y="13252"/>
                    </a:lnTo>
                    <a:lnTo>
                      <a:pt x="11641" y="13241"/>
                    </a:lnTo>
                    <a:cubicBezTo>
                      <a:pt x="11641" y="13239"/>
                      <a:pt x="11640" y="13236"/>
                      <a:pt x="11640" y="13234"/>
                    </a:cubicBezTo>
                    <a:lnTo>
                      <a:pt x="11633" y="13213"/>
                    </a:lnTo>
                    <a:lnTo>
                      <a:pt x="11629" y="13184"/>
                    </a:lnTo>
                    <a:lnTo>
                      <a:pt x="11625" y="13171"/>
                    </a:lnTo>
                    <a:lnTo>
                      <a:pt x="11620" y="13164"/>
                    </a:lnTo>
                    <a:lnTo>
                      <a:pt x="11599" y="13157"/>
                    </a:lnTo>
                    <a:lnTo>
                      <a:pt x="11574" y="13156"/>
                    </a:lnTo>
                    <a:lnTo>
                      <a:pt x="11554" y="13135"/>
                    </a:lnTo>
                    <a:lnTo>
                      <a:pt x="11522" y="13133"/>
                    </a:lnTo>
                    <a:lnTo>
                      <a:pt x="11502" y="13113"/>
                    </a:lnTo>
                    <a:lnTo>
                      <a:pt x="11484" y="13114"/>
                    </a:lnTo>
                    <a:lnTo>
                      <a:pt x="11464" y="13103"/>
                    </a:lnTo>
                    <a:lnTo>
                      <a:pt x="11425" y="13097"/>
                    </a:lnTo>
                    <a:lnTo>
                      <a:pt x="11411" y="13090"/>
                    </a:lnTo>
                    <a:cubicBezTo>
                      <a:pt x="11408" y="13091"/>
                      <a:pt x="11406" y="13091"/>
                      <a:pt x="11403" y="13091"/>
                    </a:cubicBezTo>
                    <a:lnTo>
                      <a:pt x="11393" y="13088"/>
                    </a:lnTo>
                    <a:lnTo>
                      <a:pt x="11396" y="13085"/>
                    </a:lnTo>
                    <a:lnTo>
                      <a:pt x="11409" y="13082"/>
                    </a:lnTo>
                    <a:cubicBezTo>
                      <a:pt x="11416" y="13082"/>
                      <a:pt x="11423" y="13081"/>
                      <a:pt x="11429" y="13081"/>
                    </a:cubicBezTo>
                    <a:lnTo>
                      <a:pt x="11448" y="13071"/>
                    </a:lnTo>
                    <a:lnTo>
                      <a:pt x="11469" y="13055"/>
                    </a:lnTo>
                    <a:lnTo>
                      <a:pt x="11453" y="13058"/>
                    </a:lnTo>
                    <a:lnTo>
                      <a:pt x="11448" y="13046"/>
                    </a:lnTo>
                    <a:lnTo>
                      <a:pt x="11439" y="13037"/>
                    </a:lnTo>
                    <a:lnTo>
                      <a:pt x="11430" y="13024"/>
                    </a:lnTo>
                    <a:lnTo>
                      <a:pt x="11443" y="13014"/>
                    </a:lnTo>
                    <a:lnTo>
                      <a:pt x="11454" y="13010"/>
                    </a:lnTo>
                    <a:lnTo>
                      <a:pt x="11482" y="13019"/>
                    </a:lnTo>
                    <a:lnTo>
                      <a:pt x="11482" y="13026"/>
                    </a:lnTo>
                    <a:lnTo>
                      <a:pt x="11476" y="13039"/>
                    </a:lnTo>
                    <a:lnTo>
                      <a:pt x="11482" y="13044"/>
                    </a:lnTo>
                    <a:cubicBezTo>
                      <a:pt x="11485" y="13044"/>
                      <a:pt x="11488" y="13043"/>
                      <a:pt x="11491" y="13043"/>
                    </a:cubicBezTo>
                    <a:lnTo>
                      <a:pt x="11509" y="13030"/>
                    </a:lnTo>
                    <a:lnTo>
                      <a:pt x="11501" y="13012"/>
                    </a:lnTo>
                    <a:lnTo>
                      <a:pt x="11491" y="13002"/>
                    </a:lnTo>
                    <a:lnTo>
                      <a:pt x="11470" y="12983"/>
                    </a:lnTo>
                    <a:lnTo>
                      <a:pt x="11449" y="12973"/>
                    </a:lnTo>
                    <a:lnTo>
                      <a:pt x="11439" y="12963"/>
                    </a:lnTo>
                    <a:lnTo>
                      <a:pt x="11424" y="12937"/>
                    </a:lnTo>
                    <a:lnTo>
                      <a:pt x="11384" y="12901"/>
                    </a:lnTo>
                    <a:lnTo>
                      <a:pt x="11379" y="12888"/>
                    </a:lnTo>
                    <a:lnTo>
                      <a:pt x="11383" y="12863"/>
                    </a:lnTo>
                    <a:lnTo>
                      <a:pt x="11388" y="12848"/>
                    </a:lnTo>
                    <a:lnTo>
                      <a:pt x="11384" y="12839"/>
                    </a:lnTo>
                    <a:lnTo>
                      <a:pt x="11384" y="12827"/>
                    </a:lnTo>
                    <a:lnTo>
                      <a:pt x="11402" y="12820"/>
                    </a:lnTo>
                    <a:lnTo>
                      <a:pt x="11412" y="12811"/>
                    </a:lnTo>
                    <a:lnTo>
                      <a:pt x="11429" y="12808"/>
                    </a:lnTo>
                    <a:lnTo>
                      <a:pt x="11425" y="12819"/>
                    </a:lnTo>
                    <a:lnTo>
                      <a:pt x="11419" y="12825"/>
                    </a:lnTo>
                    <a:lnTo>
                      <a:pt x="11427" y="12839"/>
                    </a:lnTo>
                    <a:lnTo>
                      <a:pt x="11460" y="12852"/>
                    </a:lnTo>
                    <a:lnTo>
                      <a:pt x="11493" y="12863"/>
                    </a:lnTo>
                    <a:lnTo>
                      <a:pt x="11498" y="12884"/>
                    </a:lnTo>
                    <a:lnTo>
                      <a:pt x="11509" y="12898"/>
                    </a:lnTo>
                    <a:lnTo>
                      <a:pt x="11546" y="12906"/>
                    </a:lnTo>
                    <a:lnTo>
                      <a:pt x="11550" y="12904"/>
                    </a:lnTo>
                    <a:lnTo>
                      <a:pt x="11552" y="12900"/>
                    </a:lnTo>
                    <a:lnTo>
                      <a:pt x="11520" y="12884"/>
                    </a:lnTo>
                    <a:lnTo>
                      <a:pt x="11513" y="12878"/>
                    </a:lnTo>
                    <a:lnTo>
                      <a:pt x="11505" y="12861"/>
                    </a:lnTo>
                    <a:lnTo>
                      <a:pt x="11511" y="12854"/>
                    </a:lnTo>
                    <a:lnTo>
                      <a:pt x="11548" y="12857"/>
                    </a:lnTo>
                    <a:lnTo>
                      <a:pt x="11577" y="12887"/>
                    </a:lnTo>
                    <a:lnTo>
                      <a:pt x="11595" y="12894"/>
                    </a:lnTo>
                    <a:lnTo>
                      <a:pt x="11600" y="12890"/>
                    </a:lnTo>
                    <a:lnTo>
                      <a:pt x="11602" y="12884"/>
                    </a:lnTo>
                    <a:lnTo>
                      <a:pt x="11597" y="12870"/>
                    </a:lnTo>
                    <a:lnTo>
                      <a:pt x="11588" y="12865"/>
                    </a:lnTo>
                    <a:lnTo>
                      <a:pt x="11573" y="12858"/>
                    </a:lnTo>
                    <a:lnTo>
                      <a:pt x="11556" y="12847"/>
                    </a:lnTo>
                    <a:lnTo>
                      <a:pt x="11557" y="12839"/>
                    </a:lnTo>
                    <a:lnTo>
                      <a:pt x="11571" y="12831"/>
                    </a:lnTo>
                    <a:lnTo>
                      <a:pt x="11585" y="12832"/>
                    </a:lnTo>
                    <a:lnTo>
                      <a:pt x="11608" y="12839"/>
                    </a:lnTo>
                    <a:lnTo>
                      <a:pt x="11624" y="12841"/>
                    </a:lnTo>
                    <a:lnTo>
                      <a:pt x="11636" y="12850"/>
                    </a:lnTo>
                    <a:lnTo>
                      <a:pt x="11654" y="12859"/>
                    </a:lnTo>
                    <a:lnTo>
                      <a:pt x="11645" y="12845"/>
                    </a:lnTo>
                    <a:lnTo>
                      <a:pt x="11631" y="12833"/>
                    </a:lnTo>
                    <a:lnTo>
                      <a:pt x="11602" y="12822"/>
                    </a:lnTo>
                    <a:cubicBezTo>
                      <a:pt x="11597" y="12823"/>
                      <a:pt x="11592" y="12823"/>
                      <a:pt x="11587" y="12824"/>
                    </a:cubicBezTo>
                    <a:lnTo>
                      <a:pt x="11577" y="12823"/>
                    </a:lnTo>
                    <a:lnTo>
                      <a:pt x="11571" y="12813"/>
                    </a:lnTo>
                    <a:lnTo>
                      <a:pt x="11577" y="12802"/>
                    </a:lnTo>
                    <a:lnTo>
                      <a:pt x="11561" y="12791"/>
                    </a:lnTo>
                    <a:lnTo>
                      <a:pt x="11555" y="12783"/>
                    </a:lnTo>
                    <a:lnTo>
                      <a:pt x="11556" y="12771"/>
                    </a:lnTo>
                    <a:cubicBezTo>
                      <a:pt x="11566" y="12770"/>
                      <a:pt x="11576" y="12769"/>
                      <a:pt x="11585" y="12768"/>
                    </a:cubicBezTo>
                    <a:lnTo>
                      <a:pt x="11606" y="12771"/>
                    </a:lnTo>
                    <a:lnTo>
                      <a:pt x="11629" y="12758"/>
                    </a:lnTo>
                    <a:lnTo>
                      <a:pt x="11650" y="12735"/>
                    </a:lnTo>
                    <a:lnTo>
                      <a:pt x="11664" y="12728"/>
                    </a:lnTo>
                    <a:lnTo>
                      <a:pt x="11676" y="12729"/>
                    </a:lnTo>
                    <a:lnTo>
                      <a:pt x="11696" y="12738"/>
                    </a:lnTo>
                    <a:lnTo>
                      <a:pt x="11713" y="12738"/>
                    </a:lnTo>
                    <a:lnTo>
                      <a:pt x="11744" y="12717"/>
                    </a:lnTo>
                    <a:lnTo>
                      <a:pt x="11760" y="12710"/>
                    </a:lnTo>
                    <a:lnTo>
                      <a:pt x="11783" y="12717"/>
                    </a:lnTo>
                    <a:lnTo>
                      <a:pt x="11794" y="12715"/>
                    </a:lnTo>
                    <a:lnTo>
                      <a:pt x="11821" y="12721"/>
                    </a:lnTo>
                    <a:lnTo>
                      <a:pt x="11876" y="12721"/>
                    </a:lnTo>
                    <a:lnTo>
                      <a:pt x="11901" y="12731"/>
                    </a:lnTo>
                    <a:lnTo>
                      <a:pt x="11906" y="12737"/>
                    </a:lnTo>
                    <a:lnTo>
                      <a:pt x="11911" y="12744"/>
                    </a:lnTo>
                    <a:lnTo>
                      <a:pt x="11918" y="12754"/>
                    </a:lnTo>
                    <a:lnTo>
                      <a:pt x="11936" y="12751"/>
                    </a:lnTo>
                    <a:lnTo>
                      <a:pt x="11957" y="12750"/>
                    </a:lnTo>
                    <a:lnTo>
                      <a:pt x="11990" y="12744"/>
                    </a:lnTo>
                    <a:lnTo>
                      <a:pt x="12023" y="12739"/>
                    </a:lnTo>
                    <a:lnTo>
                      <a:pt x="12013" y="12753"/>
                    </a:lnTo>
                    <a:lnTo>
                      <a:pt x="11973" y="12775"/>
                    </a:lnTo>
                    <a:lnTo>
                      <a:pt x="11960" y="12785"/>
                    </a:lnTo>
                    <a:lnTo>
                      <a:pt x="11946" y="12800"/>
                    </a:lnTo>
                    <a:lnTo>
                      <a:pt x="11946" y="12810"/>
                    </a:lnTo>
                    <a:lnTo>
                      <a:pt x="11948" y="12817"/>
                    </a:lnTo>
                    <a:lnTo>
                      <a:pt x="11944" y="12828"/>
                    </a:lnTo>
                    <a:lnTo>
                      <a:pt x="11941" y="12839"/>
                    </a:lnTo>
                    <a:lnTo>
                      <a:pt x="11952" y="12834"/>
                    </a:lnTo>
                    <a:lnTo>
                      <a:pt x="11960" y="12828"/>
                    </a:lnTo>
                    <a:lnTo>
                      <a:pt x="11979" y="12804"/>
                    </a:lnTo>
                    <a:lnTo>
                      <a:pt x="12022" y="12760"/>
                    </a:lnTo>
                    <a:lnTo>
                      <a:pt x="12051" y="12745"/>
                    </a:lnTo>
                    <a:lnTo>
                      <a:pt x="12093" y="12719"/>
                    </a:lnTo>
                    <a:lnTo>
                      <a:pt x="12116" y="12691"/>
                    </a:lnTo>
                    <a:lnTo>
                      <a:pt x="12124" y="12668"/>
                    </a:lnTo>
                    <a:lnTo>
                      <a:pt x="12161" y="12656"/>
                    </a:lnTo>
                    <a:lnTo>
                      <a:pt x="12188" y="12656"/>
                    </a:lnTo>
                    <a:lnTo>
                      <a:pt x="12211" y="12641"/>
                    </a:lnTo>
                    <a:lnTo>
                      <a:pt x="12223" y="12636"/>
                    </a:lnTo>
                    <a:lnTo>
                      <a:pt x="12242" y="12635"/>
                    </a:lnTo>
                    <a:lnTo>
                      <a:pt x="12318" y="12639"/>
                    </a:lnTo>
                    <a:lnTo>
                      <a:pt x="12343" y="12630"/>
                    </a:lnTo>
                    <a:lnTo>
                      <a:pt x="12348" y="12621"/>
                    </a:lnTo>
                    <a:lnTo>
                      <a:pt x="12352" y="12607"/>
                    </a:lnTo>
                    <a:lnTo>
                      <a:pt x="12354" y="12592"/>
                    </a:lnTo>
                    <a:lnTo>
                      <a:pt x="12337" y="12591"/>
                    </a:lnTo>
                    <a:lnTo>
                      <a:pt x="12243" y="12570"/>
                    </a:lnTo>
                    <a:lnTo>
                      <a:pt x="12218" y="12559"/>
                    </a:lnTo>
                    <a:lnTo>
                      <a:pt x="12193" y="12534"/>
                    </a:lnTo>
                    <a:lnTo>
                      <a:pt x="12181" y="12515"/>
                    </a:lnTo>
                    <a:lnTo>
                      <a:pt x="12183" y="12495"/>
                    </a:lnTo>
                    <a:lnTo>
                      <a:pt x="12177" y="12483"/>
                    </a:lnTo>
                    <a:lnTo>
                      <a:pt x="12149" y="12460"/>
                    </a:lnTo>
                    <a:lnTo>
                      <a:pt x="12130" y="12439"/>
                    </a:lnTo>
                    <a:lnTo>
                      <a:pt x="12119" y="12433"/>
                    </a:lnTo>
                    <a:lnTo>
                      <a:pt x="12094" y="12425"/>
                    </a:lnTo>
                    <a:lnTo>
                      <a:pt x="12130" y="12380"/>
                    </a:lnTo>
                    <a:lnTo>
                      <a:pt x="12139" y="12377"/>
                    </a:lnTo>
                    <a:lnTo>
                      <a:pt x="12148" y="12370"/>
                    </a:lnTo>
                    <a:lnTo>
                      <a:pt x="12144" y="12325"/>
                    </a:lnTo>
                    <a:lnTo>
                      <a:pt x="12146" y="12297"/>
                    </a:lnTo>
                    <a:lnTo>
                      <a:pt x="12152" y="12289"/>
                    </a:lnTo>
                    <a:lnTo>
                      <a:pt x="12160" y="12281"/>
                    </a:lnTo>
                    <a:lnTo>
                      <a:pt x="12171" y="12258"/>
                    </a:lnTo>
                    <a:lnTo>
                      <a:pt x="12199" y="12249"/>
                    </a:lnTo>
                    <a:lnTo>
                      <a:pt x="12221" y="12252"/>
                    </a:lnTo>
                    <a:lnTo>
                      <a:pt x="12233" y="12232"/>
                    </a:lnTo>
                    <a:lnTo>
                      <a:pt x="12231" y="12190"/>
                    </a:lnTo>
                    <a:lnTo>
                      <a:pt x="12230" y="12181"/>
                    </a:lnTo>
                    <a:lnTo>
                      <a:pt x="12237" y="12149"/>
                    </a:lnTo>
                    <a:lnTo>
                      <a:pt x="12228" y="12098"/>
                    </a:lnTo>
                    <a:lnTo>
                      <a:pt x="12234" y="12083"/>
                    </a:lnTo>
                    <a:lnTo>
                      <a:pt x="12254" y="12057"/>
                    </a:lnTo>
                    <a:lnTo>
                      <a:pt x="12257" y="12045"/>
                    </a:lnTo>
                    <a:lnTo>
                      <a:pt x="12245" y="12048"/>
                    </a:lnTo>
                    <a:lnTo>
                      <a:pt x="12246" y="12042"/>
                    </a:lnTo>
                    <a:lnTo>
                      <a:pt x="12250" y="12036"/>
                    </a:lnTo>
                    <a:lnTo>
                      <a:pt x="12248" y="12022"/>
                    </a:lnTo>
                    <a:lnTo>
                      <a:pt x="12250" y="12016"/>
                    </a:lnTo>
                    <a:lnTo>
                      <a:pt x="12257" y="12005"/>
                    </a:lnTo>
                    <a:lnTo>
                      <a:pt x="12250" y="11988"/>
                    </a:lnTo>
                    <a:lnTo>
                      <a:pt x="12255" y="11979"/>
                    </a:lnTo>
                    <a:lnTo>
                      <a:pt x="12261" y="11972"/>
                    </a:lnTo>
                    <a:lnTo>
                      <a:pt x="12278" y="11973"/>
                    </a:lnTo>
                    <a:lnTo>
                      <a:pt x="12273" y="11983"/>
                    </a:lnTo>
                    <a:lnTo>
                      <a:pt x="12277" y="11991"/>
                    </a:lnTo>
                    <a:lnTo>
                      <a:pt x="12280" y="12003"/>
                    </a:lnTo>
                    <a:lnTo>
                      <a:pt x="12277" y="12011"/>
                    </a:lnTo>
                    <a:lnTo>
                      <a:pt x="12348" y="11985"/>
                    </a:lnTo>
                    <a:lnTo>
                      <a:pt x="12353" y="11971"/>
                    </a:lnTo>
                    <a:lnTo>
                      <a:pt x="12356" y="11960"/>
                    </a:lnTo>
                    <a:lnTo>
                      <a:pt x="12358" y="11930"/>
                    </a:lnTo>
                    <a:lnTo>
                      <a:pt x="12358" y="11923"/>
                    </a:lnTo>
                    <a:lnTo>
                      <a:pt x="12359" y="11911"/>
                    </a:lnTo>
                    <a:lnTo>
                      <a:pt x="12361" y="11896"/>
                    </a:lnTo>
                    <a:lnTo>
                      <a:pt x="12347" y="11865"/>
                    </a:lnTo>
                    <a:lnTo>
                      <a:pt x="12336" y="11856"/>
                    </a:lnTo>
                    <a:cubicBezTo>
                      <a:pt x="12336" y="11851"/>
                      <a:pt x="12335" y="11847"/>
                      <a:pt x="12334" y="11842"/>
                    </a:cubicBezTo>
                    <a:lnTo>
                      <a:pt x="12337" y="11834"/>
                    </a:lnTo>
                    <a:lnTo>
                      <a:pt x="12344" y="11828"/>
                    </a:lnTo>
                    <a:lnTo>
                      <a:pt x="12364" y="11828"/>
                    </a:lnTo>
                    <a:lnTo>
                      <a:pt x="12375" y="11823"/>
                    </a:lnTo>
                    <a:lnTo>
                      <a:pt x="12389" y="11812"/>
                    </a:lnTo>
                    <a:lnTo>
                      <a:pt x="12413" y="11799"/>
                    </a:lnTo>
                    <a:lnTo>
                      <a:pt x="12418" y="11796"/>
                    </a:lnTo>
                    <a:lnTo>
                      <a:pt x="12450" y="11751"/>
                    </a:lnTo>
                    <a:lnTo>
                      <a:pt x="12453" y="11748"/>
                    </a:lnTo>
                    <a:lnTo>
                      <a:pt x="12469" y="11717"/>
                    </a:lnTo>
                    <a:lnTo>
                      <a:pt x="12470" y="11711"/>
                    </a:lnTo>
                    <a:lnTo>
                      <a:pt x="12476" y="11698"/>
                    </a:lnTo>
                    <a:lnTo>
                      <a:pt x="12480" y="11680"/>
                    </a:lnTo>
                    <a:lnTo>
                      <a:pt x="12481" y="11666"/>
                    </a:lnTo>
                    <a:lnTo>
                      <a:pt x="12527" y="11644"/>
                    </a:lnTo>
                    <a:lnTo>
                      <a:pt x="12553" y="11641"/>
                    </a:lnTo>
                    <a:lnTo>
                      <a:pt x="12564" y="11637"/>
                    </a:lnTo>
                    <a:lnTo>
                      <a:pt x="12574" y="11615"/>
                    </a:lnTo>
                    <a:lnTo>
                      <a:pt x="12583" y="11606"/>
                    </a:lnTo>
                    <a:lnTo>
                      <a:pt x="12581" y="11627"/>
                    </a:lnTo>
                    <a:lnTo>
                      <a:pt x="12599" y="11627"/>
                    </a:lnTo>
                    <a:lnTo>
                      <a:pt x="12617" y="11626"/>
                    </a:lnTo>
                    <a:lnTo>
                      <a:pt x="12629" y="11620"/>
                    </a:lnTo>
                    <a:lnTo>
                      <a:pt x="12631" y="11607"/>
                    </a:lnTo>
                    <a:lnTo>
                      <a:pt x="12627" y="11572"/>
                    </a:lnTo>
                    <a:lnTo>
                      <a:pt x="12618" y="11561"/>
                    </a:lnTo>
                    <a:lnTo>
                      <a:pt x="12611" y="11546"/>
                    </a:lnTo>
                    <a:lnTo>
                      <a:pt x="12597" y="11527"/>
                    </a:lnTo>
                    <a:lnTo>
                      <a:pt x="12610" y="11534"/>
                    </a:lnTo>
                    <a:lnTo>
                      <a:pt x="12615" y="11544"/>
                    </a:lnTo>
                    <a:lnTo>
                      <a:pt x="12629" y="11562"/>
                    </a:lnTo>
                    <a:lnTo>
                      <a:pt x="12636" y="11583"/>
                    </a:lnTo>
                    <a:lnTo>
                      <a:pt x="12635" y="11595"/>
                    </a:lnTo>
                    <a:lnTo>
                      <a:pt x="12642" y="11607"/>
                    </a:lnTo>
                    <a:lnTo>
                      <a:pt x="12654" y="11617"/>
                    </a:lnTo>
                    <a:lnTo>
                      <a:pt x="12666" y="11622"/>
                    </a:lnTo>
                    <a:lnTo>
                      <a:pt x="12699" y="11621"/>
                    </a:lnTo>
                    <a:lnTo>
                      <a:pt x="12728" y="11606"/>
                    </a:lnTo>
                    <a:lnTo>
                      <a:pt x="12725" y="11612"/>
                    </a:lnTo>
                    <a:lnTo>
                      <a:pt x="12709" y="11628"/>
                    </a:lnTo>
                    <a:lnTo>
                      <a:pt x="12703" y="11637"/>
                    </a:lnTo>
                    <a:lnTo>
                      <a:pt x="12669" y="11637"/>
                    </a:lnTo>
                    <a:lnTo>
                      <a:pt x="12634" y="11642"/>
                    </a:lnTo>
                    <a:lnTo>
                      <a:pt x="12610" y="11641"/>
                    </a:lnTo>
                    <a:cubicBezTo>
                      <a:pt x="12603" y="11642"/>
                      <a:pt x="12595" y="11643"/>
                      <a:pt x="12588" y="11645"/>
                    </a:cubicBezTo>
                    <a:lnTo>
                      <a:pt x="12598" y="11651"/>
                    </a:lnTo>
                    <a:lnTo>
                      <a:pt x="12612" y="11655"/>
                    </a:lnTo>
                    <a:lnTo>
                      <a:pt x="12633" y="11653"/>
                    </a:lnTo>
                    <a:lnTo>
                      <a:pt x="12654" y="11653"/>
                    </a:lnTo>
                    <a:lnTo>
                      <a:pt x="12656" y="11661"/>
                    </a:lnTo>
                    <a:lnTo>
                      <a:pt x="12654" y="11666"/>
                    </a:lnTo>
                    <a:lnTo>
                      <a:pt x="12644" y="11670"/>
                    </a:lnTo>
                    <a:lnTo>
                      <a:pt x="12634" y="11673"/>
                    </a:lnTo>
                    <a:lnTo>
                      <a:pt x="12626" y="11678"/>
                    </a:lnTo>
                    <a:lnTo>
                      <a:pt x="12634" y="11684"/>
                    </a:lnTo>
                    <a:lnTo>
                      <a:pt x="12647" y="11680"/>
                    </a:lnTo>
                    <a:lnTo>
                      <a:pt x="12663" y="11682"/>
                    </a:lnTo>
                    <a:lnTo>
                      <a:pt x="12708" y="11696"/>
                    </a:lnTo>
                    <a:lnTo>
                      <a:pt x="12730" y="11700"/>
                    </a:lnTo>
                    <a:lnTo>
                      <a:pt x="12774" y="11682"/>
                    </a:lnTo>
                    <a:lnTo>
                      <a:pt x="12794" y="11680"/>
                    </a:lnTo>
                    <a:lnTo>
                      <a:pt x="12829" y="11663"/>
                    </a:lnTo>
                    <a:lnTo>
                      <a:pt x="12839" y="11670"/>
                    </a:lnTo>
                    <a:lnTo>
                      <a:pt x="12864" y="11676"/>
                    </a:lnTo>
                    <a:lnTo>
                      <a:pt x="12873" y="11670"/>
                    </a:lnTo>
                    <a:lnTo>
                      <a:pt x="12885" y="11665"/>
                    </a:lnTo>
                    <a:lnTo>
                      <a:pt x="12893" y="11674"/>
                    </a:lnTo>
                    <a:lnTo>
                      <a:pt x="12900" y="11688"/>
                    </a:lnTo>
                    <a:lnTo>
                      <a:pt x="12875" y="11712"/>
                    </a:lnTo>
                    <a:lnTo>
                      <a:pt x="12852" y="11729"/>
                    </a:lnTo>
                    <a:lnTo>
                      <a:pt x="12833" y="11737"/>
                    </a:lnTo>
                    <a:lnTo>
                      <a:pt x="12794" y="11773"/>
                    </a:lnTo>
                    <a:lnTo>
                      <a:pt x="12755" y="11813"/>
                    </a:lnTo>
                    <a:lnTo>
                      <a:pt x="12762" y="11821"/>
                    </a:lnTo>
                    <a:lnTo>
                      <a:pt x="12771" y="11823"/>
                    </a:lnTo>
                    <a:lnTo>
                      <a:pt x="12792" y="11814"/>
                    </a:lnTo>
                    <a:lnTo>
                      <a:pt x="12814" y="11810"/>
                    </a:lnTo>
                    <a:lnTo>
                      <a:pt x="12857" y="11828"/>
                    </a:lnTo>
                    <a:lnTo>
                      <a:pt x="12867" y="11830"/>
                    </a:lnTo>
                    <a:lnTo>
                      <a:pt x="12885" y="11824"/>
                    </a:lnTo>
                    <a:lnTo>
                      <a:pt x="12910" y="11834"/>
                    </a:lnTo>
                    <a:lnTo>
                      <a:pt x="12921" y="11851"/>
                    </a:lnTo>
                    <a:lnTo>
                      <a:pt x="12925" y="11863"/>
                    </a:lnTo>
                    <a:lnTo>
                      <a:pt x="12920" y="11904"/>
                    </a:lnTo>
                    <a:lnTo>
                      <a:pt x="12916" y="11915"/>
                    </a:lnTo>
                    <a:lnTo>
                      <a:pt x="12913" y="11920"/>
                    </a:lnTo>
                    <a:lnTo>
                      <a:pt x="12912" y="11927"/>
                    </a:lnTo>
                    <a:lnTo>
                      <a:pt x="12945" y="11941"/>
                    </a:lnTo>
                    <a:lnTo>
                      <a:pt x="12960" y="11943"/>
                    </a:lnTo>
                    <a:lnTo>
                      <a:pt x="12982" y="11940"/>
                    </a:lnTo>
                    <a:lnTo>
                      <a:pt x="13005" y="11929"/>
                    </a:lnTo>
                    <a:lnTo>
                      <a:pt x="13030" y="11904"/>
                    </a:lnTo>
                    <a:lnTo>
                      <a:pt x="13052" y="11867"/>
                    </a:lnTo>
                    <a:lnTo>
                      <a:pt x="13083" y="11846"/>
                    </a:lnTo>
                    <a:lnTo>
                      <a:pt x="13107" y="11837"/>
                    </a:lnTo>
                    <a:lnTo>
                      <a:pt x="13136" y="11834"/>
                    </a:lnTo>
                    <a:lnTo>
                      <a:pt x="13142" y="11816"/>
                    </a:lnTo>
                    <a:lnTo>
                      <a:pt x="13168" y="11796"/>
                    </a:lnTo>
                    <a:lnTo>
                      <a:pt x="13179" y="11773"/>
                    </a:lnTo>
                    <a:lnTo>
                      <a:pt x="13193" y="11765"/>
                    </a:lnTo>
                    <a:lnTo>
                      <a:pt x="13208" y="11765"/>
                    </a:lnTo>
                    <a:lnTo>
                      <a:pt x="13220" y="11767"/>
                    </a:lnTo>
                    <a:lnTo>
                      <a:pt x="13228" y="11771"/>
                    </a:lnTo>
                    <a:lnTo>
                      <a:pt x="13238" y="11774"/>
                    </a:lnTo>
                    <a:lnTo>
                      <a:pt x="13263" y="11764"/>
                    </a:lnTo>
                    <a:lnTo>
                      <a:pt x="13288" y="11758"/>
                    </a:lnTo>
                    <a:lnTo>
                      <a:pt x="13309" y="11746"/>
                    </a:lnTo>
                    <a:lnTo>
                      <a:pt x="13311" y="11730"/>
                    </a:lnTo>
                    <a:lnTo>
                      <a:pt x="13311" y="11716"/>
                    </a:lnTo>
                    <a:lnTo>
                      <a:pt x="13317" y="11702"/>
                    </a:lnTo>
                    <a:lnTo>
                      <a:pt x="13322" y="11685"/>
                    </a:lnTo>
                    <a:lnTo>
                      <a:pt x="13301" y="11684"/>
                    </a:lnTo>
                    <a:lnTo>
                      <a:pt x="13281" y="11685"/>
                    </a:lnTo>
                    <a:lnTo>
                      <a:pt x="13265" y="11689"/>
                    </a:lnTo>
                    <a:lnTo>
                      <a:pt x="13253" y="11697"/>
                    </a:lnTo>
                    <a:lnTo>
                      <a:pt x="13245" y="11709"/>
                    </a:lnTo>
                    <a:lnTo>
                      <a:pt x="13220" y="11709"/>
                    </a:lnTo>
                    <a:lnTo>
                      <a:pt x="13208" y="11714"/>
                    </a:lnTo>
                    <a:lnTo>
                      <a:pt x="13184" y="11734"/>
                    </a:lnTo>
                    <a:lnTo>
                      <a:pt x="13170" y="11736"/>
                    </a:lnTo>
                    <a:lnTo>
                      <a:pt x="13158" y="11733"/>
                    </a:lnTo>
                    <a:lnTo>
                      <a:pt x="13138" y="11721"/>
                    </a:lnTo>
                    <a:lnTo>
                      <a:pt x="13097" y="11686"/>
                    </a:lnTo>
                    <a:lnTo>
                      <a:pt x="13075" y="11660"/>
                    </a:lnTo>
                    <a:lnTo>
                      <a:pt x="13065" y="11643"/>
                    </a:lnTo>
                    <a:lnTo>
                      <a:pt x="13060" y="11630"/>
                    </a:lnTo>
                    <a:lnTo>
                      <a:pt x="13057" y="11610"/>
                    </a:lnTo>
                    <a:lnTo>
                      <a:pt x="13072" y="11597"/>
                    </a:lnTo>
                    <a:lnTo>
                      <a:pt x="13084" y="11590"/>
                    </a:lnTo>
                    <a:lnTo>
                      <a:pt x="13101" y="11556"/>
                    </a:lnTo>
                    <a:lnTo>
                      <a:pt x="13111" y="11565"/>
                    </a:lnTo>
                    <a:cubicBezTo>
                      <a:pt x="13112" y="11568"/>
                      <a:pt x="13112" y="11572"/>
                      <a:pt x="13113" y="11575"/>
                    </a:cubicBezTo>
                    <a:lnTo>
                      <a:pt x="13113" y="11581"/>
                    </a:lnTo>
                    <a:lnTo>
                      <a:pt x="13106" y="11591"/>
                    </a:lnTo>
                    <a:lnTo>
                      <a:pt x="13082" y="11619"/>
                    </a:lnTo>
                    <a:cubicBezTo>
                      <a:pt x="13084" y="11618"/>
                      <a:pt x="13086" y="11618"/>
                      <a:pt x="13088" y="11618"/>
                    </a:cubicBezTo>
                    <a:lnTo>
                      <a:pt x="13098" y="11611"/>
                    </a:lnTo>
                    <a:lnTo>
                      <a:pt x="13107" y="11602"/>
                    </a:lnTo>
                    <a:lnTo>
                      <a:pt x="13112" y="11595"/>
                    </a:lnTo>
                    <a:lnTo>
                      <a:pt x="13126" y="11560"/>
                    </a:lnTo>
                    <a:lnTo>
                      <a:pt x="13176" y="11505"/>
                    </a:lnTo>
                    <a:lnTo>
                      <a:pt x="13202" y="11491"/>
                    </a:lnTo>
                    <a:lnTo>
                      <a:pt x="13225" y="11489"/>
                    </a:lnTo>
                    <a:lnTo>
                      <a:pt x="13236" y="11483"/>
                    </a:lnTo>
                    <a:lnTo>
                      <a:pt x="13255" y="11466"/>
                    </a:lnTo>
                    <a:lnTo>
                      <a:pt x="13271" y="11457"/>
                    </a:lnTo>
                    <a:lnTo>
                      <a:pt x="13288" y="11451"/>
                    </a:lnTo>
                    <a:lnTo>
                      <a:pt x="13304" y="11456"/>
                    </a:lnTo>
                    <a:lnTo>
                      <a:pt x="13319" y="11433"/>
                    </a:lnTo>
                    <a:lnTo>
                      <a:pt x="13333" y="11421"/>
                    </a:lnTo>
                    <a:lnTo>
                      <a:pt x="13354" y="11408"/>
                    </a:lnTo>
                    <a:cubicBezTo>
                      <a:pt x="13360" y="11406"/>
                      <a:pt x="13365" y="11405"/>
                      <a:pt x="13370" y="11403"/>
                    </a:cubicBezTo>
                    <a:lnTo>
                      <a:pt x="13392" y="11369"/>
                    </a:lnTo>
                    <a:lnTo>
                      <a:pt x="13429" y="11355"/>
                    </a:lnTo>
                    <a:lnTo>
                      <a:pt x="13477" y="11344"/>
                    </a:lnTo>
                    <a:lnTo>
                      <a:pt x="13481" y="11342"/>
                    </a:lnTo>
                    <a:lnTo>
                      <a:pt x="13514" y="11318"/>
                    </a:lnTo>
                    <a:lnTo>
                      <a:pt x="13524" y="11303"/>
                    </a:lnTo>
                    <a:lnTo>
                      <a:pt x="13547" y="11293"/>
                    </a:lnTo>
                    <a:lnTo>
                      <a:pt x="13546" y="11298"/>
                    </a:lnTo>
                    <a:lnTo>
                      <a:pt x="13534" y="11305"/>
                    </a:lnTo>
                    <a:lnTo>
                      <a:pt x="13524" y="11319"/>
                    </a:lnTo>
                    <a:lnTo>
                      <a:pt x="13540" y="11316"/>
                    </a:lnTo>
                    <a:lnTo>
                      <a:pt x="13573" y="11301"/>
                    </a:lnTo>
                    <a:lnTo>
                      <a:pt x="13582" y="11281"/>
                    </a:lnTo>
                    <a:lnTo>
                      <a:pt x="13605" y="11274"/>
                    </a:lnTo>
                    <a:lnTo>
                      <a:pt x="13614" y="11285"/>
                    </a:lnTo>
                    <a:lnTo>
                      <a:pt x="13625" y="11298"/>
                    </a:lnTo>
                    <a:lnTo>
                      <a:pt x="13626" y="11304"/>
                    </a:lnTo>
                    <a:lnTo>
                      <a:pt x="13624" y="11309"/>
                    </a:lnTo>
                    <a:lnTo>
                      <a:pt x="13606" y="11318"/>
                    </a:lnTo>
                    <a:lnTo>
                      <a:pt x="13567" y="11351"/>
                    </a:lnTo>
                    <a:lnTo>
                      <a:pt x="13546" y="11363"/>
                    </a:lnTo>
                    <a:lnTo>
                      <a:pt x="13522" y="11379"/>
                    </a:lnTo>
                    <a:lnTo>
                      <a:pt x="13533" y="11392"/>
                    </a:lnTo>
                    <a:lnTo>
                      <a:pt x="13537" y="11403"/>
                    </a:lnTo>
                    <a:lnTo>
                      <a:pt x="13515" y="11406"/>
                    </a:lnTo>
                    <a:lnTo>
                      <a:pt x="13499" y="11406"/>
                    </a:lnTo>
                    <a:lnTo>
                      <a:pt x="13489" y="11411"/>
                    </a:lnTo>
                    <a:lnTo>
                      <a:pt x="13467" y="11430"/>
                    </a:lnTo>
                    <a:lnTo>
                      <a:pt x="13453" y="11431"/>
                    </a:lnTo>
                    <a:lnTo>
                      <a:pt x="13439" y="11435"/>
                    </a:lnTo>
                    <a:lnTo>
                      <a:pt x="13449" y="11450"/>
                    </a:lnTo>
                    <a:lnTo>
                      <a:pt x="13468" y="11468"/>
                    </a:lnTo>
                    <a:lnTo>
                      <a:pt x="13477" y="11469"/>
                    </a:lnTo>
                    <a:lnTo>
                      <a:pt x="13490" y="11464"/>
                    </a:lnTo>
                    <a:lnTo>
                      <a:pt x="13528" y="11480"/>
                    </a:lnTo>
                    <a:lnTo>
                      <a:pt x="13558" y="11499"/>
                    </a:lnTo>
                    <a:lnTo>
                      <a:pt x="13546" y="11504"/>
                    </a:lnTo>
                    <a:lnTo>
                      <a:pt x="13533" y="11505"/>
                    </a:lnTo>
                    <a:cubicBezTo>
                      <a:pt x="13528" y="11507"/>
                      <a:pt x="13522" y="11508"/>
                      <a:pt x="13517" y="11510"/>
                    </a:cubicBezTo>
                    <a:lnTo>
                      <a:pt x="13513" y="11527"/>
                    </a:lnTo>
                    <a:lnTo>
                      <a:pt x="13508" y="11540"/>
                    </a:lnTo>
                    <a:lnTo>
                      <a:pt x="13505" y="11535"/>
                    </a:lnTo>
                    <a:lnTo>
                      <a:pt x="13504" y="11527"/>
                    </a:lnTo>
                    <a:lnTo>
                      <a:pt x="13495" y="11524"/>
                    </a:lnTo>
                    <a:lnTo>
                      <a:pt x="13486" y="11534"/>
                    </a:lnTo>
                    <a:lnTo>
                      <a:pt x="13481" y="11572"/>
                    </a:lnTo>
                    <a:lnTo>
                      <a:pt x="13463" y="11602"/>
                    </a:lnTo>
                    <a:lnTo>
                      <a:pt x="13459" y="11619"/>
                    </a:lnTo>
                    <a:lnTo>
                      <a:pt x="13461" y="11631"/>
                    </a:lnTo>
                    <a:lnTo>
                      <a:pt x="13465" y="11632"/>
                    </a:lnTo>
                    <a:lnTo>
                      <a:pt x="13470" y="11630"/>
                    </a:lnTo>
                    <a:cubicBezTo>
                      <a:pt x="13470" y="11633"/>
                      <a:pt x="13471" y="11636"/>
                      <a:pt x="13472" y="11639"/>
                    </a:cubicBezTo>
                    <a:lnTo>
                      <a:pt x="13470" y="11649"/>
                    </a:lnTo>
                    <a:lnTo>
                      <a:pt x="13420" y="11674"/>
                    </a:lnTo>
                    <a:lnTo>
                      <a:pt x="13415" y="11682"/>
                    </a:lnTo>
                    <a:lnTo>
                      <a:pt x="13399" y="11682"/>
                    </a:lnTo>
                    <a:lnTo>
                      <a:pt x="13378" y="11673"/>
                    </a:lnTo>
                    <a:lnTo>
                      <a:pt x="13361" y="11670"/>
                    </a:lnTo>
                    <a:lnTo>
                      <a:pt x="13352" y="11675"/>
                    </a:lnTo>
                    <a:lnTo>
                      <a:pt x="13343" y="11684"/>
                    </a:lnTo>
                    <a:lnTo>
                      <a:pt x="13350" y="11686"/>
                    </a:lnTo>
                    <a:lnTo>
                      <a:pt x="13357" y="11686"/>
                    </a:lnTo>
                    <a:lnTo>
                      <a:pt x="13377" y="11689"/>
                    </a:lnTo>
                    <a:lnTo>
                      <a:pt x="13369" y="11698"/>
                    </a:lnTo>
                    <a:lnTo>
                      <a:pt x="13336" y="11718"/>
                    </a:lnTo>
                    <a:lnTo>
                      <a:pt x="13338" y="11723"/>
                    </a:lnTo>
                    <a:lnTo>
                      <a:pt x="13342" y="11727"/>
                    </a:lnTo>
                    <a:lnTo>
                      <a:pt x="13384" y="11725"/>
                    </a:lnTo>
                    <a:lnTo>
                      <a:pt x="13424" y="11732"/>
                    </a:lnTo>
                    <a:lnTo>
                      <a:pt x="13438" y="11740"/>
                    </a:lnTo>
                    <a:lnTo>
                      <a:pt x="13451" y="11758"/>
                    </a:lnTo>
                    <a:lnTo>
                      <a:pt x="13461" y="11764"/>
                    </a:lnTo>
                    <a:lnTo>
                      <a:pt x="13475" y="11767"/>
                    </a:lnTo>
                    <a:lnTo>
                      <a:pt x="13486" y="11768"/>
                    </a:lnTo>
                    <a:lnTo>
                      <a:pt x="13505" y="11765"/>
                    </a:lnTo>
                    <a:lnTo>
                      <a:pt x="13524" y="11754"/>
                    </a:lnTo>
                    <a:lnTo>
                      <a:pt x="13580" y="11787"/>
                    </a:lnTo>
                    <a:lnTo>
                      <a:pt x="13599" y="11789"/>
                    </a:lnTo>
                    <a:lnTo>
                      <a:pt x="13646" y="11786"/>
                    </a:lnTo>
                    <a:lnTo>
                      <a:pt x="13658" y="11788"/>
                    </a:lnTo>
                    <a:lnTo>
                      <a:pt x="13758" y="11827"/>
                    </a:lnTo>
                    <a:lnTo>
                      <a:pt x="13790" y="11847"/>
                    </a:lnTo>
                    <a:lnTo>
                      <a:pt x="13849" y="11873"/>
                    </a:lnTo>
                    <a:lnTo>
                      <a:pt x="13866" y="11878"/>
                    </a:lnTo>
                    <a:lnTo>
                      <a:pt x="13900" y="11886"/>
                    </a:lnTo>
                    <a:lnTo>
                      <a:pt x="13943" y="11902"/>
                    </a:lnTo>
                    <a:lnTo>
                      <a:pt x="13953" y="11903"/>
                    </a:lnTo>
                    <a:lnTo>
                      <a:pt x="13998" y="11899"/>
                    </a:lnTo>
                    <a:lnTo>
                      <a:pt x="14034" y="11910"/>
                    </a:lnTo>
                    <a:lnTo>
                      <a:pt x="14048" y="11925"/>
                    </a:lnTo>
                    <a:lnTo>
                      <a:pt x="14091" y="11926"/>
                    </a:lnTo>
                    <a:lnTo>
                      <a:pt x="14104" y="11935"/>
                    </a:lnTo>
                    <a:lnTo>
                      <a:pt x="14127" y="11973"/>
                    </a:lnTo>
                    <a:lnTo>
                      <a:pt x="14149" y="12009"/>
                    </a:lnTo>
                    <a:lnTo>
                      <a:pt x="14170" y="12032"/>
                    </a:lnTo>
                    <a:cubicBezTo>
                      <a:pt x="14171" y="12037"/>
                      <a:pt x="14172" y="12042"/>
                      <a:pt x="14174" y="12046"/>
                    </a:cubicBezTo>
                    <a:lnTo>
                      <a:pt x="14175" y="12057"/>
                    </a:lnTo>
                    <a:lnTo>
                      <a:pt x="14172" y="12077"/>
                    </a:lnTo>
                    <a:lnTo>
                      <a:pt x="14152" y="12115"/>
                    </a:lnTo>
                    <a:lnTo>
                      <a:pt x="14143" y="12135"/>
                    </a:lnTo>
                    <a:lnTo>
                      <a:pt x="14103" y="12175"/>
                    </a:lnTo>
                    <a:lnTo>
                      <a:pt x="14088" y="12188"/>
                    </a:lnTo>
                    <a:lnTo>
                      <a:pt x="14069" y="12198"/>
                    </a:lnTo>
                    <a:lnTo>
                      <a:pt x="14053" y="12217"/>
                    </a:lnTo>
                    <a:lnTo>
                      <a:pt x="13999" y="12258"/>
                    </a:lnTo>
                    <a:lnTo>
                      <a:pt x="13980" y="12267"/>
                    </a:lnTo>
                    <a:lnTo>
                      <a:pt x="13961" y="12267"/>
                    </a:lnTo>
                    <a:lnTo>
                      <a:pt x="13949" y="12273"/>
                    </a:lnTo>
                    <a:lnTo>
                      <a:pt x="13934" y="12274"/>
                    </a:lnTo>
                    <a:lnTo>
                      <a:pt x="13875" y="12271"/>
                    </a:lnTo>
                    <a:lnTo>
                      <a:pt x="13796" y="12308"/>
                    </a:lnTo>
                    <a:lnTo>
                      <a:pt x="13757" y="12333"/>
                    </a:lnTo>
                    <a:lnTo>
                      <a:pt x="13733" y="12342"/>
                    </a:lnTo>
                    <a:lnTo>
                      <a:pt x="13662" y="12349"/>
                    </a:lnTo>
                    <a:lnTo>
                      <a:pt x="13639" y="12342"/>
                    </a:lnTo>
                    <a:lnTo>
                      <a:pt x="13590" y="12349"/>
                    </a:lnTo>
                    <a:lnTo>
                      <a:pt x="13535" y="12352"/>
                    </a:lnTo>
                    <a:lnTo>
                      <a:pt x="13521" y="12340"/>
                    </a:lnTo>
                    <a:lnTo>
                      <a:pt x="13487" y="12334"/>
                    </a:lnTo>
                    <a:lnTo>
                      <a:pt x="13469" y="12341"/>
                    </a:lnTo>
                    <a:lnTo>
                      <a:pt x="13461" y="12347"/>
                    </a:lnTo>
                    <a:lnTo>
                      <a:pt x="13452" y="12360"/>
                    </a:lnTo>
                    <a:lnTo>
                      <a:pt x="13437" y="12361"/>
                    </a:lnTo>
                    <a:lnTo>
                      <a:pt x="13416" y="12357"/>
                    </a:lnTo>
                    <a:lnTo>
                      <a:pt x="13399" y="12346"/>
                    </a:lnTo>
                    <a:lnTo>
                      <a:pt x="13372" y="12310"/>
                    </a:lnTo>
                    <a:lnTo>
                      <a:pt x="13361" y="12308"/>
                    </a:lnTo>
                    <a:lnTo>
                      <a:pt x="13353" y="12310"/>
                    </a:lnTo>
                    <a:lnTo>
                      <a:pt x="13302" y="12335"/>
                    </a:lnTo>
                    <a:lnTo>
                      <a:pt x="13262" y="12329"/>
                    </a:lnTo>
                    <a:lnTo>
                      <a:pt x="13248" y="12322"/>
                    </a:lnTo>
                    <a:lnTo>
                      <a:pt x="13232" y="12308"/>
                    </a:lnTo>
                    <a:lnTo>
                      <a:pt x="13229" y="12298"/>
                    </a:lnTo>
                    <a:lnTo>
                      <a:pt x="13232" y="12292"/>
                    </a:lnTo>
                    <a:lnTo>
                      <a:pt x="13232" y="12285"/>
                    </a:lnTo>
                    <a:lnTo>
                      <a:pt x="13210" y="12285"/>
                    </a:lnTo>
                    <a:lnTo>
                      <a:pt x="13176" y="12311"/>
                    </a:lnTo>
                    <a:lnTo>
                      <a:pt x="13095" y="12328"/>
                    </a:lnTo>
                    <a:lnTo>
                      <a:pt x="12975" y="12345"/>
                    </a:lnTo>
                    <a:lnTo>
                      <a:pt x="12961" y="12350"/>
                    </a:lnTo>
                    <a:lnTo>
                      <a:pt x="12915" y="12379"/>
                    </a:lnTo>
                    <a:lnTo>
                      <a:pt x="12858" y="12405"/>
                    </a:lnTo>
                    <a:lnTo>
                      <a:pt x="12826" y="12424"/>
                    </a:lnTo>
                    <a:lnTo>
                      <a:pt x="12797" y="12454"/>
                    </a:lnTo>
                    <a:lnTo>
                      <a:pt x="12710" y="12514"/>
                    </a:lnTo>
                    <a:lnTo>
                      <a:pt x="12698" y="12544"/>
                    </a:lnTo>
                    <a:lnTo>
                      <a:pt x="12685" y="12555"/>
                    </a:lnTo>
                    <a:lnTo>
                      <a:pt x="12619" y="12570"/>
                    </a:lnTo>
                    <a:lnTo>
                      <a:pt x="12548" y="12565"/>
                    </a:lnTo>
                    <a:lnTo>
                      <a:pt x="12484" y="12584"/>
                    </a:lnTo>
                    <a:lnTo>
                      <a:pt x="12394" y="12586"/>
                    </a:lnTo>
                    <a:lnTo>
                      <a:pt x="12368" y="12590"/>
                    </a:lnTo>
                    <a:lnTo>
                      <a:pt x="12361" y="12599"/>
                    </a:lnTo>
                    <a:lnTo>
                      <a:pt x="12358" y="12612"/>
                    </a:lnTo>
                    <a:lnTo>
                      <a:pt x="12357" y="12628"/>
                    </a:lnTo>
                    <a:lnTo>
                      <a:pt x="12363" y="12634"/>
                    </a:lnTo>
                    <a:lnTo>
                      <a:pt x="12368" y="12637"/>
                    </a:lnTo>
                    <a:lnTo>
                      <a:pt x="12393" y="12648"/>
                    </a:lnTo>
                    <a:lnTo>
                      <a:pt x="12409" y="12652"/>
                    </a:lnTo>
                    <a:lnTo>
                      <a:pt x="12475" y="12649"/>
                    </a:lnTo>
                    <a:cubicBezTo>
                      <a:pt x="12478" y="12648"/>
                      <a:pt x="12481" y="12648"/>
                      <a:pt x="12483" y="12648"/>
                    </a:cubicBezTo>
                    <a:lnTo>
                      <a:pt x="12483" y="12651"/>
                    </a:lnTo>
                    <a:lnTo>
                      <a:pt x="12432" y="12665"/>
                    </a:lnTo>
                    <a:lnTo>
                      <a:pt x="12366" y="12685"/>
                    </a:lnTo>
                    <a:lnTo>
                      <a:pt x="12352" y="12691"/>
                    </a:lnTo>
                    <a:lnTo>
                      <a:pt x="12328" y="12710"/>
                    </a:lnTo>
                    <a:lnTo>
                      <a:pt x="12336" y="12714"/>
                    </a:lnTo>
                    <a:lnTo>
                      <a:pt x="12345" y="12716"/>
                    </a:lnTo>
                    <a:lnTo>
                      <a:pt x="12357" y="12716"/>
                    </a:lnTo>
                    <a:lnTo>
                      <a:pt x="12370" y="12721"/>
                    </a:lnTo>
                    <a:lnTo>
                      <a:pt x="12364" y="12728"/>
                    </a:lnTo>
                    <a:lnTo>
                      <a:pt x="12323" y="12734"/>
                    </a:lnTo>
                    <a:lnTo>
                      <a:pt x="12307" y="12739"/>
                    </a:lnTo>
                    <a:lnTo>
                      <a:pt x="12255" y="12742"/>
                    </a:lnTo>
                    <a:lnTo>
                      <a:pt x="12206" y="12755"/>
                    </a:lnTo>
                    <a:lnTo>
                      <a:pt x="12200" y="12754"/>
                    </a:lnTo>
                    <a:lnTo>
                      <a:pt x="12205" y="12745"/>
                    </a:lnTo>
                    <a:lnTo>
                      <a:pt x="12209" y="12739"/>
                    </a:lnTo>
                    <a:lnTo>
                      <a:pt x="12207" y="12736"/>
                    </a:lnTo>
                    <a:lnTo>
                      <a:pt x="12189" y="12734"/>
                    </a:lnTo>
                    <a:lnTo>
                      <a:pt x="12174" y="12737"/>
                    </a:lnTo>
                    <a:lnTo>
                      <a:pt x="12168" y="12742"/>
                    </a:lnTo>
                    <a:lnTo>
                      <a:pt x="12188" y="12756"/>
                    </a:lnTo>
                    <a:lnTo>
                      <a:pt x="12180" y="12763"/>
                    </a:lnTo>
                    <a:lnTo>
                      <a:pt x="12170" y="12767"/>
                    </a:lnTo>
                    <a:lnTo>
                      <a:pt x="12132" y="12774"/>
                    </a:lnTo>
                    <a:lnTo>
                      <a:pt x="12110" y="12768"/>
                    </a:lnTo>
                    <a:lnTo>
                      <a:pt x="12105" y="12762"/>
                    </a:lnTo>
                    <a:lnTo>
                      <a:pt x="12101" y="12756"/>
                    </a:lnTo>
                    <a:lnTo>
                      <a:pt x="12076" y="12760"/>
                    </a:lnTo>
                    <a:lnTo>
                      <a:pt x="12060" y="12771"/>
                    </a:lnTo>
                    <a:lnTo>
                      <a:pt x="12018" y="12776"/>
                    </a:lnTo>
                    <a:lnTo>
                      <a:pt x="11982" y="12814"/>
                    </a:lnTo>
                    <a:lnTo>
                      <a:pt x="11959" y="12845"/>
                    </a:lnTo>
                    <a:lnTo>
                      <a:pt x="11940" y="12853"/>
                    </a:lnTo>
                    <a:lnTo>
                      <a:pt x="11937" y="12872"/>
                    </a:lnTo>
                    <a:lnTo>
                      <a:pt x="11941" y="12907"/>
                    </a:lnTo>
                    <a:lnTo>
                      <a:pt x="11934" y="12922"/>
                    </a:lnTo>
                    <a:lnTo>
                      <a:pt x="11934" y="12929"/>
                    </a:lnTo>
                    <a:lnTo>
                      <a:pt x="11938" y="12938"/>
                    </a:lnTo>
                    <a:lnTo>
                      <a:pt x="11974" y="12931"/>
                    </a:lnTo>
                    <a:lnTo>
                      <a:pt x="11994" y="12922"/>
                    </a:lnTo>
                    <a:lnTo>
                      <a:pt x="12046" y="12909"/>
                    </a:lnTo>
                    <a:lnTo>
                      <a:pt x="12057" y="12909"/>
                    </a:lnTo>
                    <a:lnTo>
                      <a:pt x="12060" y="12914"/>
                    </a:lnTo>
                    <a:lnTo>
                      <a:pt x="12046" y="12931"/>
                    </a:lnTo>
                    <a:lnTo>
                      <a:pt x="12032" y="12946"/>
                    </a:lnTo>
                    <a:lnTo>
                      <a:pt x="12028" y="12954"/>
                    </a:lnTo>
                    <a:lnTo>
                      <a:pt x="12034" y="12959"/>
                    </a:lnTo>
                    <a:lnTo>
                      <a:pt x="12057" y="12979"/>
                    </a:lnTo>
                    <a:lnTo>
                      <a:pt x="12058" y="12989"/>
                    </a:lnTo>
                    <a:lnTo>
                      <a:pt x="12052" y="12996"/>
                    </a:lnTo>
                    <a:lnTo>
                      <a:pt x="12055" y="13004"/>
                    </a:lnTo>
                    <a:lnTo>
                      <a:pt x="12063" y="13010"/>
                    </a:lnTo>
                    <a:lnTo>
                      <a:pt x="12071" y="13007"/>
                    </a:lnTo>
                    <a:lnTo>
                      <a:pt x="12079" y="13008"/>
                    </a:lnTo>
                    <a:lnTo>
                      <a:pt x="12087" y="13012"/>
                    </a:lnTo>
                    <a:lnTo>
                      <a:pt x="12071" y="13032"/>
                    </a:lnTo>
                    <a:lnTo>
                      <a:pt x="12054" y="13040"/>
                    </a:lnTo>
                    <a:lnTo>
                      <a:pt x="12050" y="13045"/>
                    </a:lnTo>
                    <a:lnTo>
                      <a:pt x="12055" y="13053"/>
                    </a:lnTo>
                    <a:lnTo>
                      <a:pt x="12057" y="13058"/>
                    </a:lnTo>
                    <a:lnTo>
                      <a:pt x="12065" y="13068"/>
                    </a:lnTo>
                    <a:lnTo>
                      <a:pt x="12076" y="13078"/>
                    </a:lnTo>
                    <a:lnTo>
                      <a:pt x="12087" y="13082"/>
                    </a:lnTo>
                    <a:lnTo>
                      <a:pt x="12114" y="13078"/>
                    </a:lnTo>
                    <a:lnTo>
                      <a:pt x="12107" y="13085"/>
                    </a:lnTo>
                    <a:lnTo>
                      <a:pt x="12071" y="13096"/>
                    </a:lnTo>
                    <a:lnTo>
                      <a:pt x="12056" y="13096"/>
                    </a:lnTo>
                    <a:lnTo>
                      <a:pt x="12050" y="13092"/>
                    </a:lnTo>
                    <a:lnTo>
                      <a:pt x="12044" y="13095"/>
                    </a:lnTo>
                    <a:lnTo>
                      <a:pt x="12042" y="13106"/>
                    </a:lnTo>
                    <a:lnTo>
                      <a:pt x="12037" y="13104"/>
                    </a:lnTo>
                    <a:lnTo>
                      <a:pt x="12029" y="13095"/>
                    </a:lnTo>
                    <a:lnTo>
                      <a:pt x="12030" y="13084"/>
                    </a:lnTo>
                    <a:lnTo>
                      <a:pt x="12025" y="13073"/>
                    </a:lnTo>
                    <a:lnTo>
                      <a:pt x="12012" y="13063"/>
                    </a:lnTo>
                    <a:lnTo>
                      <a:pt x="12002" y="13063"/>
                    </a:lnTo>
                    <a:lnTo>
                      <a:pt x="11992" y="13067"/>
                    </a:lnTo>
                    <a:lnTo>
                      <a:pt x="11992" y="13077"/>
                    </a:lnTo>
                    <a:lnTo>
                      <a:pt x="12003" y="13094"/>
                    </a:lnTo>
                    <a:lnTo>
                      <a:pt x="12002" y="13106"/>
                    </a:lnTo>
                    <a:lnTo>
                      <a:pt x="11991" y="13107"/>
                    </a:lnTo>
                    <a:lnTo>
                      <a:pt x="11983" y="13123"/>
                    </a:lnTo>
                    <a:lnTo>
                      <a:pt x="11991" y="13128"/>
                    </a:lnTo>
                    <a:lnTo>
                      <a:pt x="12006" y="13131"/>
                    </a:lnTo>
                    <a:lnTo>
                      <a:pt x="12022" y="13137"/>
                    </a:lnTo>
                    <a:lnTo>
                      <a:pt x="12032" y="13137"/>
                    </a:lnTo>
                    <a:lnTo>
                      <a:pt x="12037" y="13133"/>
                    </a:lnTo>
                    <a:lnTo>
                      <a:pt x="12046" y="13128"/>
                    </a:lnTo>
                    <a:lnTo>
                      <a:pt x="12066" y="13135"/>
                    </a:lnTo>
                    <a:lnTo>
                      <a:pt x="12079" y="13147"/>
                    </a:lnTo>
                    <a:lnTo>
                      <a:pt x="12089" y="13143"/>
                    </a:lnTo>
                    <a:lnTo>
                      <a:pt x="12124" y="13151"/>
                    </a:lnTo>
                    <a:lnTo>
                      <a:pt x="12135" y="13151"/>
                    </a:lnTo>
                    <a:lnTo>
                      <a:pt x="12141" y="13166"/>
                    </a:lnTo>
                    <a:lnTo>
                      <a:pt x="12138" y="13191"/>
                    </a:lnTo>
                    <a:lnTo>
                      <a:pt x="12116" y="13199"/>
                    </a:lnTo>
                    <a:lnTo>
                      <a:pt x="12115" y="13205"/>
                    </a:lnTo>
                    <a:lnTo>
                      <a:pt x="12129" y="13211"/>
                    </a:lnTo>
                    <a:lnTo>
                      <a:pt x="12139" y="13228"/>
                    </a:lnTo>
                    <a:lnTo>
                      <a:pt x="12143" y="13243"/>
                    </a:lnTo>
                    <a:lnTo>
                      <a:pt x="12155" y="13248"/>
                    </a:lnTo>
                    <a:lnTo>
                      <a:pt x="12168" y="13247"/>
                    </a:lnTo>
                    <a:lnTo>
                      <a:pt x="12173" y="13252"/>
                    </a:lnTo>
                    <a:lnTo>
                      <a:pt x="12193" y="13259"/>
                    </a:lnTo>
                    <a:lnTo>
                      <a:pt x="12196" y="13271"/>
                    </a:lnTo>
                    <a:lnTo>
                      <a:pt x="12171" y="13282"/>
                    </a:lnTo>
                    <a:lnTo>
                      <a:pt x="12160" y="13283"/>
                    </a:lnTo>
                    <a:lnTo>
                      <a:pt x="12153" y="13292"/>
                    </a:lnTo>
                    <a:lnTo>
                      <a:pt x="12157" y="13307"/>
                    </a:lnTo>
                    <a:lnTo>
                      <a:pt x="12164" y="13304"/>
                    </a:lnTo>
                    <a:lnTo>
                      <a:pt x="12169" y="13298"/>
                    </a:lnTo>
                    <a:lnTo>
                      <a:pt x="12220" y="13293"/>
                    </a:lnTo>
                    <a:lnTo>
                      <a:pt x="12292" y="13279"/>
                    </a:lnTo>
                    <a:cubicBezTo>
                      <a:pt x="12298" y="13278"/>
                      <a:pt x="12304" y="13277"/>
                      <a:pt x="12310" y="13276"/>
                    </a:cubicBezTo>
                    <a:lnTo>
                      <a:pt x="12307" y="13282"/>
                    </a:lnTo>
                    <a:lnTo>
                      <a:pt x="12286" y="13297"/>
                    </a:lnTo>
                    <a:lnTo>
                      <a:pt x="12276" y="13312"/>
                    </a:lnTo>
                    <a:lnTo>
                      <a:pt x="12265" y="13318"/>
                    </a:lnTo>
                    <a:lnTo>
                      <a:pt x="12218" y="13329"/>
                    </a:lnTo>
                    <a:lnTo>
                      <a:pt x="12207" y="13335"/>
                    </a:lnTo>
                    <a:lnTo>
                      <a:pt x="12193" y="13338"/>
                    </a:lnTo>
                    <a:lnTo>
                      <a:pt x="12191" y="13343"/>
                    </a:lnTo>
                    <a:lnTo>
                      <a:pt x="12205" y="13346"/>
                    </a:lnTo>
                    <a:lnTo>
                      <a:pt x="12223" y="13345"/>
                    </a:lnTo>
                    <a:lnTo>
                      <a:pt x="12246" y="13332"/>
                    </a:lnTo>
                    <a:lnTo>
                      <a:pt x="12289" y="13324"/>
                    </a:lnTo>
                    <a:lnTo>
                      <a:pt x="12280" y="13337"/>
                    </a:lnTo>
                    <a:lnTo>
                      <a:pt x="12282" y="13343"/>
                    </a:lnTo>
                    <a:lnTo>
                      <a:pt x="12296" y="13339"/>
                    </a:lnTo>
                    <a:lnTo>
                      <a:pt x="12308" y="13331"/>
                    </a:lnTo>
                    <a:lnTo>
                      <a:pt x="12323" y="13308"/>
                    </a:lnTo>
                    <a:lnTo>
                      <a:pt x="12351" y="13306"/>
                    </a:lnTo>
                    <a:lnTo>
                      <a:pt x="12390" y="13316"/>
                    </a:lnTo>
                    <a:lnTo>
                      <a:pt x="12406" y="13318"/>
                    </a:lnTo>
                    <a:cubicBezTo>
                      <a:pt x="12410" y="13317"/>
                      <a:pt x="12414" y="13317"/>
                      <a:pt x="12418" y="13316"/>
                    </a:cubicBezTo>
                    <a:lnTo>
                      <a:pt x="12429" y="13308"/>
                    </a:lnTo>
                    <a:lnTo>
                      <a:pt x="12440" y="13309"/>
                    </a:lnTo>
                    <a:lnTo>
                      <a:pt x="12445" y="13317"/>
                    </a:lnTo>
                    <a:lnTo>
                      <a:pt x="12447" y="13325"/>
                    </a:lnTo>
                    <a:lnTo>
                      <a:pt x="12456" y="13335"/>
                    </a:lnTo>
                    <a:lnTo>
                      <a:pt x="12463" y="13353"/>
                    </a:lnTo>
                    <a:lnTo>
                      <a:pt x="12477" y="13362"/>
                    </a:lnTo>
                    <a:lnTo>
                      <a:pt x="12497" y="13369"/>
                    </a:lnTo>
                    <a:lnTo>
                      <a:pt x="12552" y="13375"/>
                    </a:lnTo>
                    <a:lnTo>
                      <a:pt x="12568" y="13371"/>
                    </a:lnTo>
                    <a:lnTo>
                      <a:pt x="12613" y="13351"/>
                    </a:lnTo>
                    <a:lnTo>
                      <a:pt x="12635" y="13337"/>
                    </a:lnTo>
                    <a:lnTo>
                      <a:pt x="12645" y="13339"/>
                    </a:lnTo>
                    <a:lnTo>
                      <a:pt x="12660" y="13344"/>
                    </a:lnTo>
                    <a:lnTo>
                      <a:pt x="12669" y="13338"/>
                    </a:lnTo>
                    <a:lnTo>
                      <a:pt x="12674" y="13331"/>
                    </a:lnTo>
                    <a:lnTo>
                      <a:pt x="12675" y="13308"/>
                    </a:lnTo>
                    <a:lnTo>
                      <a:pt x="12681" y="13295"/>
                    </a:lnTo>
                    <a:lnTo>
                      <a:pt x="12679" y="13252"/>
                    </a:lnTo>
                    <a:lnTo>
                      <a:pt x="12687" y="13241"/>
                    </a:lnTo>
                    <a:lnTo>
                      <a:pt x="12735" y="13235"/>
                    </a:lnTo>
                    <a:lnTo>
                      <a:pt x="12781" y="13230"/>
                    </a:lnTo>
                    <a:lnTo>
                      <a:pt x="12799" y="13230"/>
                    </a:lnTo>
                    <a:lnTo>
                      <a:pt x="12868" y="13246"/>
                    </a:lnTo>
                    <a:lnTo>
                      <a:pt x="12908" y="13251"/>
                    </a:lnTo>
                    <a:lnTo>
                      <a:pt x="12927" y="13261"/>
                    </a:lnTo>
                    <a:lnTo>
                      <a:pt x="12955" y="13284"/>
                    </a:lnTo>
                    <a:lnTo>
                      <a:pt x="12971" y="13295"/>
                    </a:lnTo>
                    <a:lnTo>
                      <a:pt x="12997" y="13302"/>
                    </a:lnTo>
                    <a:lnTo>
                      <a:pt x="13039" y="13304"/>
                    </a:lnTo>
                    <a:lnTo>
                      <a:pt x="13059" y="13291"/>
                    </a:lnTo>
                    <a:lnTo>
                      <a:pt x="13084" y="13284"/>
                    </a:lnTo>
                    <a:lnTo>
                      <a:pt x="13136" y="13265"/>
                    </a:lnTo>
                    <a:lnTo>
                      <a:pt x="13149" y="13264"/>
                    </a:lnTo>
                    <a:lnTo>
                      <a:pt x="13174" y="13252"/>
                    </a:lnTo>
                    <a:lnTo>
                      <a:pt x="13211" y="13226"/>
                    </a:lnTo>
                    <a:lnTo>
                      <a:pt x="13221" y="13217"/>
                    </a:lnTo>
                    <a:lnTo>
                      <a:pt x="13257" y="13167"/>
                    </a:lnTo>
                    <a:lnTo>
                      <a:pt x="13298" y="13129"/>
                    </a:lnTo>
                    <a:lnTo>
                      <a:pt x="13313" y="13121"/>
                    </a:lnTo>
                    <a:lnTo>
                      <a:pt x="13330" y="13119"/>
                    </a:lnTo>
                    <a:lnTo>
                      <a:pt x="13352" y="13126"/>
                    </a:lnTo>
                    <a:lnTo>
                      <a:pt x="13389" y="13132"/>
                    </a:lnTo>
                    <a:lnTo>
                      <a:pt x="13424" y="13133"/>
                    </a:lnTo>
                    <a:lnTo>
                      <a:pt x="13445" y="13125"/>
                    </a:lnTo>
                    <a:lnTo>
                      <a:pt x="13458" y="13112"/>
                    </a:lnTo>
                    <a:lnTo>
                      <a:pt x="13460" y="13100"/>
                    </a:lnTo>
                    <a:lnTo>
                      <a:pt x="13470" y="13091"/>
                    </a:lnTo>
                    <a:lnTo>
                      <a:pt x="13480" y="13087"/>
                    </a:lnTo>
                    <a:lnTo>
                      <a:pt x="13494" y="13072"/>
                    </a:lnTo>
                    <a:lnTo>
                      <a:pt x="13513" y="13057"/>
                    </a:lnTo>
                    <a:lnTo>
                      <a:pt x="13529" y="13063"/>
                    </a:lnTo>
                    <a:lnTo>
                      <a:pt x="13537" y="13068"/>
                    </a:lnTo>
                    <a:lnTo>
                      <a:pt x="13540" y="13078"/>
                    </a:lnTo>
                    <a:cubicBezTo>
                      <a:pt x="13541" y="13082"/>
                      <a:pt x="13542" y="13086"/>
                      <a:pt x="13542" y="13090"/>
                    </a:cubicBezTo>
                    <a:lnTo>
                      <a:pt x="13522" y="13117"/>
                    </a:lnTo>
                    <a:lnTo>
                      <a:pt x="13503" y="13141"/>
                    </a:lnTo>
                    <a:lnTo>
                      <a:pt x="13495" y="13158"/>
                    </a:lnTo>
                    <a:lnTo>
                      <a:pt x="13510" y="13178"/>
                    </a:lnTo>
                    <a:lnTo>
                      <a:pt x="13525" y="13200"/>
                    </a:lnTo>
                    <a:lnTo>
                      <a:pt x="13517" y="13215"/>
                    </a:lnTo>
                    <a:lnTo>
                      <a:pt x="13512" y="13227"/>
                    </a:lnTo>
                    <a:lnTo>
                      <a:pt x="13507" y="13271"/>
                    </a:lnTo>
                    <a:lnTo>
                      <a:pt x="13532" y="13290"/>
                    </a:lnTo>
                    <a:lnTo>
                      <a:pt x="13536" y="13299"/>
                    </a:lnTo>
                    <a:cubicBezTo>
                      <a:pt x="13536" y="13302"/>
                      <a:pt x="13537" y="13304"/>
                      <a:pt x="13538" y="13307"/>
                    </a:cubicBezTo>
                    <a:lnTo>
                      <a:pt x="13544" y="13318"/>
                    </a:lnTo>
                    <a:lnTo>
                      <a:pt x="13540" y="13344"/>
                    </a:lnTo>
                    <a:cubicBezTo>
                      <a:pt x="13541" y="13350"/>
                      <a:pt x="13542" y="13355"/>
                      <a:pt x="13543" y="13361"/>
                    </a:cubicBezTo>
                    <a:lnTo>
                      <a:pt x="13547" y="13375"/>
                    </a:lnTo>
                    <a:lnTo>
                      <a:pt x="13564" y="13405"/>
                    </a:lnTo>
                    <a:lnTo>
                      <a:pt x="13567" y="13418"/>
                    </a:lnTo>
                    <a:lnTo>
                      <a:pt x="13560" y="13428"/>
                    </a:lnTo>
                    <a:lnTo>
                      <a:pt x="13543" y="13441"/>
                    </a:lnTo>
                    <a:lnTo>
                      <a:pt x="13524" y="13475"/>
                    </a:lnTo>
                    <a:lnTo>
                      <a:pt x="13523" y="13509"/>
                    </a:lnTo>
                    <a:lnTo>
                      <a:pt x="13512" y="13535"/>
                    </a:lnTo>
                    <a:lnTo>
                      <a:pt x="13494" y="13598"/>
                    </a:lnTo>
                    <a:lnTo>
                      <a:pt x="13483" y="13617"/>
                    </a:lnTo>
                    <a:lnTo>
                      <a:pt x="13479" y="13639"/>
                    </a:lnTo>
                    <a:lnTo>
                      <a:pt x="13474" y="13656"/>
                    </a:lnTo>
                    <a:lnTo>
                      <a:pt x="13469" y="13668"/>
                    </a:lnTo>
                    <a:lnTo>
                      <a:pt x="13467" y="13687"/>
                    </a:lnTo>
                    <a:lnTo>
                      <a:pt x="13459" y="13710"/>
                    </a:lnTo>
                    <a:lnTo>
                      <a:pt x="13451" y="13744"/>
                    </a:lnTo>
                    <a:lnTo>
                      <a:pt x="13442" y="13811"/>
                    </a:lnTo>
                    <a:lnTo>
                      <a:pt x="13429" y="13860"/>
                    </a:lnTo>
                    <a:lnTo>
                      <a:pt x="13406" y="13911"/>
                    </a:lnTo>
                    <a:lnTo>
                      <a:pt x="13404" y="13912"/>
                    </a:lnTo>
                    <a:lnTo>
                      <a:pt x="13392" y="13930"/>
                    </a:lnTo>
                    <a:lnTo>
                      <a:pt x="13366" y="13961"/>
                    </a:lnTo>
                    <a:lnTo>
                      <a:pt x="13363" y="13964"/>
                    </a:lnTo>
                    <a:lnTo>
                      <a:pt x="13322" y="13991"/>
                    </a:lnTo>
                    <a:lnTo>
                      <a:pt x="13285" y="14007"/>
                    </a:lnTo>
                    <a:cubicBezTo>
                      <a:pt x="13270" y="14010"/>
                      <a:pt x="13254" y="14014"/>
                      <a:pt x="13239" y="14017"/>
                    </a:cubicBezTo>
                    <a:lnTo>
                      <a:pt x="13211" y="14030"/>
                    </a:lnTo>
                    <a:lnTo>
                      <a:pt x="13204" y="14025"/>
                    </a:lnTo>
                    <a:lnTo>
                      <a:pt x="13199" y="14020"/>
                    </a:lnTo>
                    <a:lnTo>
                      <a:pt x="13163" y="14036"/>
                    </a:lnTo>
                    <a:lnTo>
                      <a:pt x="13156" y="14037"/>
                    </a:lnTo>
                    <a:lnTo>
                      <a:pt x="13129" y="14049"/>
                    </a:lnTo>
                    <a:lnTo>
                      <a:pt x="13116" y="14052"/>
                    </a:lnTo>
                    <a:lnTo>
                      <a:pt x="13104" y="14049"/>
                    </a:lnTo>
                    <a:lnTo>
                      <a:pt x="13068" y="14034"/>
                    </a:lnTo>
                    <a:lnTo>
                      <a:pt x="13055" y="14031"/>
                    </a:lnTo>
                    <a:lnTo>
                      <a:pt x="13050" y="14032"/>
                    </a:lnTo>
                    <a:lnTo>
                      <a:pt x="13055" y="14037"/>
                    </a:lnTo>
                    <a:lnTo>
                      <a:pt x="13062" y="14043"/>
                    </a:lnTo>
                    <a:lnTo>
                      <a:pt x="13052" y="14057"/>
                    </a:lnTo>
                    <a:lnTo>
                      <a:pt x="13035" y="14065"/>
                    </a:lnTo>
                    <a:lnTo>
                      <a:pt x="13028" y="14057"/>
                    </a:lnTo>
                    <a:lnTo>
                      <a:pt x="13018" y="14049"/>
                    </a:lnTo>
                    <a:lnTo>
                      <a:pt x="13000" y="14049"/>
                    </a:lnTo>
                    <a:lnTo>
                      <a:pt x="12978" y="14046"/>
                    </a:lnTo>
                    <a:lnTo>
                      <a:pt x="12993" y="14024"/>
                    </a:lnTo>
                    <a:lnTo>
                      <a:pt x="12994" y="14014"/>
                    </a:lnTo>
                    <a:lnTo>
                      <a:pt x="13027" y="14028"/>
                    </a:lnTo>
                    <a:lnTo>
                      <a:pt x="13036" y="14027"/>
                    </a:lnTo>
                    <a:lnTo>
                      <a:pt x="13005" y="14009"/>
                    </a:lnTo>
                    <a:lnTo>
                      <a:pt x="12992" y="14006"/>
                    </a:lnTo>
                    <a:lnTo>
                      <a:pt x="12984" y="14010"/>
                    </a:lnTo>
                    <a:lnTo>
                      <a:pt x="12948" y="14027"/>
                    </a:lnTo>
                    <a:cubicBezTo>
                      <a:pt x="12944" y="14028"/>
                      <a:pt x="12939" y="14028"/>
                      <a:pt x="12935" y="14029"/>
                    </a:cubicBezTo>
                    <a:lnTo>
                      <a:pt x="12879" y="14020"/>
                    </a:lnTo>
                    <a:lnTo>
                      <a:pt x="12861" y="14021"/>
                    </a:lnTo>
                    <a:lnTo>
                      <a:pt x="12857" y="14024"/>
                    </a:lnTo>
                    <a:lnTo>
                      <a:pt x="12854" y="14037"/>
                    </a:lnTo>
                    <a:lnTo>
                      <a:pt x="12851" y="14044"/>
                    </a:lnTo>
                    <a:lnTo>
                      <a:pt x="12825" y="14052"/>
                    </a:lnTo>
                    <a:lnTo>
                      <a:pt x="12803" y="14061"/>
                    </a:lnTo>
                    <a:lnTo>
                      <a:pt x="12781" y="14064"/>
                    </a:lnTo>
                    <a:lnTo>
                      <a:pt x="12831" y="14039"/>
                    </a:lnTo>
                    <a:lnTo>
                      <a:pt x="12835" y="14031"/>
                    </a:lnTo>
                    <a:lnTo>
                      <a:pt x="12781" y="14055"/>
                    </a:lnTo>
                    <a:lnTo>
                      <a:pt x="12753" y="14063"/>
                    </a:lnTo>
                    <a:lnTo>
                      <a:pt x="12746" y="14072"/>
                    </a:lnTo>
                    <a:lnTo>
                      <a:pt x="12741" y="14080"/>
                    </a:lnTo>
                    <a:lnTo>
                      <a:pt x="12734" y="14087"/>
                    </a:lnTo>
                    <a:lnTo>
                      <a:pt x="12728" y="14096"/>
                    </a:lnTo>
                    <a:lnTo>
                      <a:pt x="12713" y="14100"/>
                    </a:lnTo>
                    <a:lnTo>
                      <a:pt x="12700" y="14101"/>
                    </a:lnTo>
                    <a:lnTo>
                      <a:pt x="12681" y="14110"/>
                    </a:lnTo>
                    <a:lnTo>
                      <a:pt x="12629" y="14150"/>
                    </a:lnTo>
                    <a:lnTo>
                      <a:pt x="12604" y="14167"/>
                    </a:lnTo>
                    <a:lnTo>
                      <a:pt x="12563" y="14188"/>
                    </a:lnTo>
                    <a:lnTo>
                      <a:pt x="12548" y="14191"/>
                    </a:lnTo>
                    <a:lnTo>
                      <a:pt x="12531" y="14190"/>
                    </a:lnTo>
                    <a:lnTo>
                      <a:pt x="12530" y="14189"/>
                    </a:lnTo>
                    <a:lnTo>
                      <a:pt x="12502" y="14181"/>
                    </a:lnTo>
                    <a:lnTo>
                      <a:pt x="12453" y="14173"/>
                    </a:lnTo>
                    <a:lnTo>
                      <a:pt x="12363" y="14179"/>
                    </a:lnTo>
                    <a:lnTo>
                      <a:pt x="12339" y="14168"/>
                    </a:lnTo>
                    <a:cubicBezTo>
                      <a:pt x="12327" y="14170"/>
                      <a:pt x="12315" y="14172"/>
                      <a:pt x="12304" y="14173"/>
                    </a:cubicBezTo>
                    <a:lnTo>
                      <a:pt x="12291" y="14172"/>
                    </a:lnTo>
                    <a:lnTo>
                      <a:pt x="12241" y="14154"/>
                    </a:lnTo>
                    <a:lnTo>
                      <a:pt x="12160" y="14152"/>
                    </a:lnTo>
                    <a:lnTo>
                      <a:pt x="12109" y="14152"/>
                    </a:lnTo>
                    <a:lnTo>
                      <a:pt x="12014" y="14147"/>
                    </a:lnTo>
                    <a:lnTo>
                      <a:pt x="11931" y="14173"/>
                    </a:lnTo>
                    <a:lnTo>
                      <a:pt x="11905" y="14173"/>
                    </a:lnTo>
                    <a:lnTo>
                      <a:pt x="11892" y="14156"/>
                    </a:lnTo>
                    <a:lnTo>
                      <a:pt x="11885" y="14148"/>
                    </a:lnTo>
                    <a:lnTo>
                      <a:pt x="11868" y="14125"/>
                    </a:lnTo>
                    <a:lnTo>
                      <a:pt x="11855" y="14115"/>
                    </a:lnTo>
                    <a:lnTo>
                      <a:pt x="11842" y="14112"/>
                    </a:lnTo>
                    <a:lnTo>
                      <a:pt x="11810" y="14111"/>
                    </a:lnTo>
                    <a:lnTo>
                      <a:pt x="11776" y="14117"/>
                    </a:lnTo>
                    <a:lnTo>
                      <a:pt x="11719" y="14121"/>
                    </a:lnTo>
                    <a:lnTo>
                      <a:pt x="11703" y="14119"/>
                    </a:lnTo>
                    <a:lnTo>
                      <a:pt x="11679" y="14107"/>
                    </a:lnTo>
                    <a:lnTo>
                      <a:pt x="11662" y="14104"/>
                    </a:lnTo>
                    <a:lnTo>
                      <a:pt x="11576" y="14103"/>
                    </a:lnTo>
                    <a:lnTo>
                      <a:pt x="11545" y="14089"/>
                    </a:lnTo>
                    <a:lnTo>
                      <a:pt x="11545" y="14078"/>
                    </a:lnTo>
                    <a:lnTo>
                      <a:pt x="11549" y="14071"/>
                    </a:lnTo>
                    <a:lnTo>
                      <a:pt x="11540" y="14046"/>
                    </a:lnTo>
                    <a:lnTo>
                      <a:pt x="11511" y="14039"/>
                    </a:lnTo>
                    <a:lnTo>
                      <a:pt x="11483" y="14032"/>
                    </a:lnTo>
                    <a:lnTo>
                      <a:pt x="11445" y="14027"/>
                    </a:lnTo>
                    <a:lnTo>
                      <a:pt x="11414" y="14016"/>
                    </a:lnTo>
                    <a:lnTo>
                      <a:pt x="11388" y="14013"/>
                    </a:lnTo>
                    <a:lnTo>
                      <a:pt x="11331" y="14018"/>
                    </a:lnTo>
                    <a:lnTo>
                      <a:pt x="11311" y="14015"/>
                    </a:lnTo>
                    <a:lnTo>
                      <a:pt x="11297" y="14016"/>
                    </a:lnTo>
                    <a:lnTo>
                      <a:pt x="11263" y="14039"/>
                    </a:lnTo>
                    <a:lnTo>
                      <a:pt x="11246" y="14044"/>
                    </a:lnTo>
                    <a:lnTo>
                      <a:pt x="11203" y="14047"/>
                    </a:lnTo>
                    <a:lnTo>
                      <a:pt x="11131" y="14081"/>
                    </a:lnTo>
                    <a:lnTo>
                      <a:pt x="11090" y="14105"/>
                    </a:lnTo>
                    <a:lnTo>
                      <a:pt x="11050" y="14139"/>
                    </a:lnTo>
                    <a:lnTo>
                      <a:pt x="11036" y="14156"/>
                    </a:lnTo>
                    <a:lnTo>
                      <a:pt x="11027" y="14173"/>
                    </a:lnTo>
                    <a:lnTo>
                      <a:pt x="11021" y="14200"/>
                    </a:lnTo>
                    <a:lnTo>
                      <a:pt x="11027" y="14239"/>
                    </a:lnTo>
                    <a:lnTo>
                      <a:pt x="11038" y="14260"/>
                    </a:lnTo>
                    <a:lnTo>
                      <a:pt x="11053" y="14275"/>
                    </a:lnTo>
                    <a:lnTo>
                      <a:pt x="11060" y="14292"/>
                    </a:lnTo>
                    <a:lnTo>
                      <a:pt x="11063" y="14308"/>
                    </a:lnTo>
                    <a:lnTo>
                      <a:pt x="11056" y="14326"/>
                    </a:lnTo>
                    <a:lnTo>
                      <a:pt x="11047" y="14341"/>
                    </a:lnTo>
                    <a:lnTo>
                      <a:pt x="11041" y="14350"/>
                    </a:lnTo>
                    <a:lnTo>
                      <a:pt x="10992" y="14399"/>
                    </a:lnTo>
                    <a:lnTo>
                      <a:pt x="10972" y="14411"/>
                    </a:lnTo>
                    <a:lnTo>
                      <a:pt x="10922" y="14431"/>
                    </a:lnTo>
                    <a:lnTo>
                      <a:pt x="10893" y="14435"/>
                    </a:lnTo>
                    <a:lnTo>
                      <a:pt x="10862" y="14432"/>
                    </a:lnTo>
                    <a:lnTo>
                      <a:pt x="10816" y="14415"/>
                    </a:lnTo>
                    <a:lnTo>
                      <a:pt x="10733" y="14365"/>
                    </a:lnTo>
                    <a:lnTo>
                      <a:pt x="10691" y="14355"/>
                    </a:lnTo>
                    <a:lnTo>
                      <a:pt x="10690" y="14354"/>
                    </a:lnTo>
                    <a:lnTo>
                      <a:pt x="10672" y="14344"/>
                    </a:lnTo>
                    <a:lnTo>
                      <a:pt x="10589" y="14323"/>
                    </a:lnTo>
                    <a:lnTo>
                      <a:pt x="10493" y="14304"/>
                    </a:lnTo>
                    <a:lnTo>
                      <a:pt x="10437" y="14303"/>
                    </a:lnTo>
                    <a:lnTo>
                      <a:pt x="10382" y="14298"/>
                    </a:lnTo>
                    <a:lnTo>
                      <a:pt x="10332" y="14283"/>
                    </a:lnTo>
                    <a:lnTo>
                      <a:pt x="10311" y="14273"/>
                    </a:lnTo>
                    <a:lnTo>
                      <a:pt x="10292" y="14257"/>
                    </a:lnTo>
                    <a:lnTo>
                      <a:pt x="10274" y="14238"/>
                    </a:lnTo>
                    <a:lnTo>
                      <a:pt x="10261" y="14212"/>
                    </a:lnTo>
                    <a:lnTo>
                      <a:pt x="10252" y="14192"/>
                    </a:lnTo>
                    <a:lnTo>
                      <a:pt x="10251" y="14164"/>
                    </a:lnTo>
                    <a:lnTo>
                      <a:pt x="10235" y="14140"/>
                    </a:lnTo>
                    <a:lnTo>
                      <a:pt x="10221" y="14129"/>
                    </a:lnTo>
                    <a:lnTo>
                      <a:pt x="10109" y="14109"/>
                    </a:lnTo>
                    <a:lnTo>
                      <a:pt x="10094" y="14103"/>
                    </a:lnTo>
                    <a:lnTo>
                      <a:pt x="10062" y="14082"/>
                    </a:lnTo>
                    <a:lnTo>
                      <a:pt x="10049" y="14078"/>
                    </a:lnTo>
                    <a:lnTo>
                      <a:pt x="9995" y="14064"/>
                    </a:lnTo>
                    <a:lnTo>
                      <a:pt x="9963" y="14062"/>
                    </a:lnTo>
                    <a:lnTo>
                      <a:pt x="9945" y="14057"/>
                    </a:lnTo>
                    <a:lnTo>
                      <a:pt x="9903" y="14043"/>
                    </a:lnTo>
                    <a:lnTo>
                      <a:pt x="9878" y="14044"/>
                    </a:lnTo>
                    <a:lnTo>
                      <a:pt x="9813" y="14057"/>
                    </a:lnTo>
                    <a:lnTo>
                      <a:pt x="9758" y="14050"/>
                    </a:lnTo>
                    <a:lnTo>
                      <a:pt x="9733" y="14044"/>
                    </a:lnTo>
                    <a:lnTo>
                      <a:pt x="9656" y="14005"/>
                    </a:lnTo>
                    <a:lnTo>
                      <a:pt x="9630" y="14000"/>
                    </a:lnTo>
                    <a:lnTo>
                      <a:pt x="9604" y="13989"/>
                    </a:lnTo>
                    <a:lnTo>
                      <a:pt x="9587" y="13981"/>
                    </a:lnTo>
                    <a:lnTo>
                      <a:pt x="9577" y="13983"/>
                    </a:lnTo>
                    <a:lnTo>
                      <a:pt x="9559" y="13978"/>
                    </a:lnTo>
                    <a:lnTo>
                      <a:pt x="9554" y="13976"/>
                    </a:lnTo>
                    <a:lnTo>
                      <a:pt x="9559" y="13972"/>
                    </a:lnTo>
                    <a:lnTo>
                      <a:pt x="9566" y="13971"/>
                    </a:lnTo>
                    <a:lnTo>
                      <a:pt x="9564" y="13967"/>
                    </a:lnTo>
                    <a:lnTo>
                      <a:pt x="9546" y="13956"/>
                    </a:lnTo>
                    <a:lnTo>
                      <a:pt x="9536" y="13927"/>
                    </a:lnTo>
                    <a:lnTo>
                      <a:pt x="9515" y="13916"/>
                    </a:lnTo>
                    <a:lnTo>
                      <a:pt x="9505" y="13930"/>
                    </a:lnTo>
                    <a:lnTo>
                      <a:pt x="9493" y="13930"/>
                    </a:lnTo>
                    <a:lnTo>
                      <a:pt x="9475" y="13930"/>
                    </a:lnTo>
                    <a:lnTo>
                      <a:pt x="9473" y="13915"/>
                    </a:lnTo>
                    <a:lnTo>
                      <a:pt x="9474" y="13903"/>
                    </a:lnTo>
                    <a:lnTo>
                      <a:pt x="9431" y="13905"/>
                    </a:lnTo>
                    <a:lnTo>
                      <a:pt x="9407" y="13893"/>
                    </a:lnTo>
                    <a:lnTo>
                      <a:pt x="9383" y="13872"/>
                    </a:lnTo>
                    <a:lnTo>
                      <a:pt x="9365" y="13840"/>
                    </a:lnTo>
                    <a:lnTo>
                      <a:pt x="9365" y="13827"/>
                    </a:lnTo>
                    <a:lnTo>
                      <a:pt x="9369" y="13816"/>
                    </a:lnTo>
                    <a:lnTo>
                      <a:pt x="9378" y="13807"/>
                    </a:lnTo>
                    <a:lnTo>
                      <a:pt x="9392" y="13798"/>
                    </a:lnTo>
                    <a:lnTo>
                      <a:pt x="9450" y="13771"/>
                    </a:lnTo>
                    <a:lnTo>
                      <a:pt x="9476" y="13753"/>
                    </a:lnTo>
                    <a:lnTo>
                      <a:pt x="9506" y="13724"/>
                    </a:lnTo>
                    <a:lnTo>
                      <a:pt x="9521" y="13702"/>
                    </a:lnTo>
                    <a:lnTo>
                      <a:pt x="9550" y="13672"/>
                    </a:lnTo>
                    <a:lnTo>
                      <a:pt x="9538" y="13656"/>
                    </a:lnTo>
                    <a:lnTo>
                      <a:pt x="9537" y="13638"/>
                    </a:lnTo>
                    <a:lnTo>
                      <a:pt x="9532" y="13622"/>
                    </a:lnTo>
                    <a:lnTo>
                      <a:pt x="9533" y="13610"/>
                    </a:lnTo>
                    <a:lnTo>
                      <a:pt x="9498" y="13586"/>
                    </a:lnTo>
                    <a:lnTo>
                      <a:pt x="9482" y="13581"/>
                    </a:lnTo>
                    <a:lnTo>
                      <a:pt x="9466" y="13566"/>
                    </a:lnTo>
                    <a:lnTo>
                      <a:pt x="9453" y="13543"/>
                    </a:lnTo>
                    <a:lnTo>
                      <a:pt x="9450" y="13520"/>
                    </a:lnTo>
                    <a:lnTo>
                      <a:pt x="9451" y="13508"/>
                    </a:lnTo>
                    <a:lnTo>
                      <a:pt x="9458" y="13497"/>
                    </a:lnTo>
                    <a:lnTo>
                      <a:pt x="9478" y="13484"/>
                    </a:lnTo>
                    <a:lnTo>
                      <a:pt x="9504" y="13475"/>
                    </a:lnTo>
                    <a:lnTo>
                      <a:pt x="9534" y="13438"/>
                    </a:lnTo>
                    <a:lnTo>
                      <a:pt x="9548" y="13423"/>
                    </a:lnTo>
                    <a:lnTo>
                      <a:pt x="9560" y="13419"/>
                    </a:lnTo>
                    <a:lnTo>
                      <a:pt x="9552" y="13403"/>
                    </a:lnTo>
                    <a:lnTo>
                      <a:pt x="9550" y="13386"/>
                    </a:lnTo>
                    <a:lnTo>
                      <a:pt x="9532" y="13388"/>
                    </a:lnTo>
                    <a:lnTo>
                      <a:pt x="9501" y="13406"/>
                    </a:lnTo>
                    <a:lnTo>
                      <a:pt x="9469" y="13412"/>
                    </a:lnTo>
                    <a:lnTo>
                      <a:pt x="9460" y="13425"/>
                    </a:lnTo>
                    <a:lnTo>
                      <a:pt x="9443" y="13434"/>
                    </a:lnTo>
                    <a:lnTo>
                      <a:pt x="9423" y="13424"/>
                    </a:lnTo>
                    <a:lnTo>
                      <a:pt x="9430" y="13411"/>
                    </a:lnTo>
                    <a:lnTo>
                      <a:pt x="9408" y="13383"/>
                    </a:lnTo>
                    <a:lnTo>
                      <a:pt x="9410" y="13357"/>
                    </a:lnTo>
                    <a:lnTo>
                      <a:pt x="9393" y="13348"/>
                    </a:lnTo>
                    <a:lnTo>
                      <a:pt x="9377" y="13345"/>
                    </a:lnTo>
                    <a:lnTo>
                      <a:pt x="9358" y="13345"/>
                    </a:lnTo>
                    <a:lnTo>
                      <a:pt x="9359" y="13351"/>
                    </a:lnTo>
                    <a:lnTo>
                      <a:pt x="9362" y="13357"/>
                    </a:lnTo>
                    <a:lnTo>
                      <a:pt x="9351" y="13363"/>
                    </a:lnTo>
                    <a:lnTo>
                      <a:pt x="9344" y="13350"/>
                    </a:lnTo>
                    <a:lnTo>
                      <a:pt x="9349" y="13344"/>
                    </a:lnTo>
                    <a:lnTo>
                      <a:pt x="9353" y="13336"/>
                    </a:lnTo>
                    <a:lnTo>
                      <a:pt x="9340" y="13331"/>
                    </a:lnTo>
                    <a:lnTo>
                      <a:pt x="9330" y="13329"/>
                    </a:lnTo>
                    <a:lnTo>
                      <a:pt x="9239" y="13344"/>
                    </a:lnTo>
                    <a:lnTo>
                      <a:pt x="9225" y="13349"/>
                    </a:lnTo>
                    <a:lnTo>
                      <a:pt x="9185" y="13370"/>
                    </a:lnTo>
                    <a:lnTo>
                      <a:pt x="9145" y="13376"/>
                    </a:lnTo>
                    <a:lnTo>
                      <a:pt x="9071" y="13373"/>
                    </a:lnTo>
                    <a:lnTo>
                      <a:pt x="9034" y="13378"/>
                    </a:lnTo>
                    <a:lnTo>
                      <a:pt x="9016" y="13372"/>
                    </a:lnTo>
                    <a:lnTo>
                      <a:pt x="8987" y="13351"/>
                    </a:lnTo>
                    <a:lnTo>
                      <a:pt x="8959" y="13338"/>
                    </a:lnTo>
                    <a:lnTo>
                      <a:pt x="8923" y="13329"/>
                    </a:lnTo>
                    <a:lnTo>
                      <a:pt x="8927" y="13349"/>
                    </a:lnTo>
                    <a:lnTo>
                      <a:pt x="8911" y="13351"/>
                    </a:lnTo>
                    <a:lnTo>
                      <a:pt x="8875" y="13351"/>
                    </a:lnTo>
                    <a:lnTo>
                      <a:pt x="8819" y="13331"/>
                    </a:lnTo>
                    <a:lnTo>
                      <a:pt x="8805" y="13316"/>
                    </a:lnTo>
                    <a:lnTo>
                      <a:pt x="8779" y="13319"/>
                    </a:lnTo>
                    <a:lnTo>
                      <a:pt x="8765" y="13334"/>
                    </a:lnTo>
                    <a:lnTo>
                      <a:pt x="8734" y="13342"/>
                    </a:lnTo>
                    <a:lnTo>
                      <a:pt x="8678" y="13345"/>
                    </a:lnTo>
                    <a:lnTo>
                      <a:pt x="8627" y="13358"/>
                    </a:lnTo>
                    <a:lnTo>
                      <a:pt x="8605" y="13360"/>
                    </a:lnTo>
                    <a:lnTo>
                      <a:pt x="8590" y="13352"/>
                    </a:lnTo>
                    <a:lnTo>
                      <a:pt x="8559" y="13327"/>
                    </a:lnTo>
                    <a:lnTo>
                      <a:pt x="8541" y="13316"/>
                    </a:lnTo>
                    <a:lnTo>
                      <a:pt x="8521" y="13308"/>
                    </a:lnTo>
                    <a:cubicBezTo>
                      <a:pt x="8468" y="13301"/>
                      <a:pt x="8415" y="13292"/>
                      <a:pt x="8362" y="13284"/>
                    </a:cubicBezTo>
                    <a:lnTo>
                      <a:pt x="8319" y="13293"/>
                    </a:lnTo>
                    <a:lnTo>
                      <a:pt x="8229" y="13280"/>
                    </a:lnTo>
                    <a:lnTo>
                      <a:pt x="8208" y="13284"/>
                    </a:lnTo>
                    <a:lnTo>
                      <a:pt x="8164" y="13298"/>
                    </a:lnTo>
                    <a:lnTo>
                      <a:pt x="8124" y="13289"/>
                    </a:lnTo>
                    <a:lnTo>
                      <a:pt x="8063" y="13285"/>
                    </a:lnTo>
                    <a:lnTo>
                      <a:pt x="7945" y="13271"/>
                    </a:lnTo>
                    <a:lnTo>
                      <a:pt x="7898" y="13273"/>
                    </a:lnTo>
                    <a:lnTo>
                      <a:pt x="7866" y="13281"/>
                    </a:lnTo>
                    <a:lnTo>
                      <a:pt x="7819" y="13286"/>
                    </a:lnTo>
                    <a:lnTo>
                      <a:pt x="7784" y="13295"/>
                    </a:lnTo>
                    <a:lnTo>
                      <a:pt x="7756" y="13304"/>
                    </a:lnTo>
                    <a:lnTo>
                      <a:pt x="7735" y="13326"/>
                    </a:lnTo>
                    <a:lnTo>
                      <a:pt x="7719" y="13333"/>
                    </a:lnTo>
                    <a:lnTo>
                      <a:pt x="7696" y="13331"/>
                    </a:lnTo>
                    <a:lnTo>
                      <a:pt x="7670" y="13318"/>
                    </a:lnTo>
                    <a:cubicBezTo>
                      <a:pt x="7666" y="13317"/>
                      <a:pt x="7662" y="13316"/>
                      <a:pt x="7658" y="13315"/>
                    </a:cubicBezTo>
                    <a:lnTo>
                      <a:pt x="7574" y="13328"/>
                    </a:lnTo>
                    <a:lnTo>
                      <a:pt x="7544" y="13335"/>
                    </a:lnTo>
                    <a:lnTo>
                      <a:pt x="7524" y="13343"/>
                    </a:lnTo>
                    <a:lnTo>
                      <a:pt x="7500" y="13358"/>
                    </a:lnTo>
                    <a:lnTo>
                      <a:pt x="7474" y="13362"/>
                    </a:lnTo>
                    <a:lnTo>
                      <a:pt x="7441" y="13373"/>
                    </a:lnTo>
                    <a:lnTo>
                      <a:pt x="7401" y="13378"/>
                    </a:lnTo>
                    <a:lnTo>
                      <a:pt x="7383" y="13375"/>
                    </a:lnTo>
                    <a:lnTo>
                      <a:pt x="7351" y="13364"/>
                    </a:lnTo>
                    <a:lnTo>
                      <a:pt x="7319" y="13353"/>
                    </a:lnTo>
                    <a:lnTo>
                      <a:pt x="7285" y="13347"/>
                    </a:lnTo>
                    <a:lnTo>
                      <a:pt x="7270" y="13339"/>
                    </a:lnTo>
                    <a:lnTo>
                      <a:pt x="7252" y="13337"/>
                    </a:lnTo>
                    <a:lnTo>
                      <a:pt x="7249" y="13329"/>
                    </a:lnTo>
                    <a:lnTo>
                      <a:pt x="7243" y="13309"/>
                    </a:lnTo>
                    <a:lnTo>
                      <a:pt x="7239" y="13304"/>
                    </a:lnTo>
                    <a:lnTo>
                      <a:pt x="7240" y="13296"/>
                    </a:lnTo>
                    <a:lnTo>
                      <a:pt x="7238" y="13289"/>
                    </a:lnTo>
                    <a:lnTo>
                      <a:pt x="7222" y="13299"/>
                    </a:lnTo>
                    <a:lnTo>
                      <a:pt x="7197" y="13305"/>
                    </a:lnTo>
                    <a:lnTo>
                      <a:pt x="7166" y="13302"/>
                    </a:lnTo>
                    <a:lnTo>
                      <a:pt x="7136" y="13291"/>
                    </a:lnTo>
                    <a:lnTo>
                      <a:pt x="7121" y="13279"/>
                    </a:lnTo>
                    <a:lnTo>
                      <a:pt x="7105" y="13281"/>
                    </a:lnTo>
                    <a:cubicBezTo>
                      <a:pt x="7095" y="13278"/>
                      <a:pt x="7085" y="13275"/>
                      <a:pt x="7075" y="13273"/>
                    </a:cubicBezTo>
                    <a:lnTo>
                      <a:pt x="7018" y="13270"/>
                    </a:lnTo>
                    <a:lnTo>
                      <a:pt x="6973" y="13250"/>
                    </a:lnTo>
                    <a:lnTo>
                      <a:pt x="6942" y="13230"/>
                    </a:lnTo>
                    <a:lnTo>
                      <a:pt x="6905" y="13191"/>
                    </a:lnTo>
                    <a:lnTo>
                      <a:pt x="6886" y="13162"/>
                    </a:lnTo>
                    <a:lnTo>
                      <a:pt x="6876" y="13139"/>
                    </a:lnTo>
                    <a:cubicBezTo>
                      <a:pt x="6877" y="13133"/>
                      <a:pt x="6878" y="13127"/>
                      <a:pt x="6879" y="13122"/>
                    </a:cubicBezTo>
                    <a:lnTo>
                      <a:pt x="6890" y="13117"/>
                    </a:lnTo>
                    <a:lnTo>
                      <a:pt x="6872" y="13108"/>
                    </a:lnTo>
                    <a:lnTo>
                      <a:pt x="6851" y="13113"/>
                    </a:lnTo>
                    <a:lnTo>
                      <a:pt x="6835" y="13113"/>
                    </a:lnTo>
                    <a:lnTo>
                      <a:pt x="6815" y="13110"/>
                    </a:lnTo>
                    <a:lnTo>
                      <a:pt x="6787" y="13106"/>
                    </a:lnTo>
                    <a:lnTo>
                      <a:pt x="6780" y="13121"/>
                    </a:lnTo>
                    <a:lnTo>
                      <a:pt x="6694" y="13238"/>
                    </a:lnTo>
                    <a:lnTo>
                      <a:pt x="6614" y="13314"/>
                    </a:lnTo>
                    <a:lnTo>
                      <a:pt x="6587" y="13332"/>
                    </a:lnTo>
                    <a:lnTo>
                      <a:pt x="6546" y="13341"/>
                    </a:lnTo>
                    <a:lnTo>
                      <a:pt x="6477" y="13348"/>
                    </a:lnTo>
                    <a:lnTo>
                      <a:pt x="6357" y="13351"/>
                    </a:lnTo>
                    <a:lnTo>
                      <a:pt x="6322" y="13358"/>
                    </a:lnTo>
                    <a:lnTo>
                      <a:pt x="6307" y="13364"/>
                    </a:lnTo>
                    <a:lnTo>
                      <a:pt x="6263" y="13390"/>
                    </a:lnTo>
                    <a:lnTo>
                      <a:pt x="6191" y="13419"/>
                    </a:lnTo>
                    <a:lnTo>
                      <a:pt x="6188" y="13432"/>
                    </a:lnTo>
                    <a:lnTo>
                      <a:pt x="6176" y="13465"/>
                    </a:lnTo>
                    <a:lnTo>
                      <a:pt x="6162" y="13484"/>
                    </a:lnTo>
                    <a:lnTo>
                      <a:pt x="6103" y="13521"/>
                    </a:lnTo>
                    <a:lnTo>
                      <a:pt x="6074" y="13555"/>
                    </a:lnTo>
                    <a:lnTo>
                      <a:pt x="6060" y="13604"/>
                    </a:lnTo>
                    <a:lnTo>
                      <a:pt x="6055" y="13635"/>
                    </a:lnTo>
                    <a:lnTo>
                      <a:pt x="6055" y="13636"/>
                    </a:lnTo>
                    <a:lnTo>
                      <a:pt x="6044" y="13652"/>
                    </a:lnTo>
                    <a:lnTo>
                      <a:pt x="6046" y="13664"/>
                    </a:lnTo>
                    <a:lnTo>
                      <a:pt x="6057" y="13674"/>
                    </a:lnTo>
                    <a:lnTo>
                      <a:pt x="6071" y="13703"/>
                    </a:lnTo>
                    <a:lnTo>
                      <a:pt x="6073" y="13718"/>
                    </a:lnTo>
                    <a:lnTo>
                      <a:pt x="6060" y="13750"/>
                    </a:lnTo>
                    <a:lnTo>
                      <a:pt x="6044" y="13767"/>
                    </a:lnTo>
                    <a:lnTo>
                      <a:pt x="6024" y="13782"/>
                    </a:lnTo>
                    <a:lnTo>
                      <a:pt x="5995" y="13798"/>
                    </a:lnTo>
                    <a:lnTo>
                      <a:pt x="5960" y="13824"/>
                    </a:lnTo>
                    <a:lnTo>
                      <a:pt x="5907" y="13853"/>
                    </a:lnTo>
                    <a:lnTo>
                      <a:pt x="5876" y="13860"/>
                    </a:lnTo>
                    <a:lnTo>
                      <a:pt x="5808" y="13868"/>
                    </a:lnTo>
                    <a:lnTo>
                      <a:pt x="5771" y="13882"/>
                    </a:lnTo>
                    <a:lnTo>
                      <a:pt x="5747" y="13895"/>
                    </a:lnTo>
                    <a:lnTo>
                      <a:pt x="5726" y="13897"/>
                    </a:lnTo>
                    <a:lnTo>
                      <a:pt x="5656" y="13898"/>
                    </a:lnTo>
                    <a:lnTo>
                      <a:pt x="5581" y="13885"/>
                    </a:lnTo>
                    <a:lnTo>
                      <a:pt x="5532" y="13870"/>
                    </a:lnTo>
                    <a:lnTo>
                      <a:pt x="5507" y="13870"/>
                    </a:lnTo>
                    <a:lnTo>
                      <a:pt x="5490" y="13884"/>
                    </a:lnTo>
                    <a:lnTo>
                      <a:pt x="5466" y="13892"/>
                    </a:lnTo>
                    <a:lnTo>
                      <a:pt x="5448" y="13917"/>
                    </a:lnTo>
                    <a:lnTo>
                      <a:pt x="5418" y="13948"/>
                    </a:lnTo>
                    <a:lnTo>
                      <a:pt x="5398" y="13980"/>
                    </a:lnTo>
                    <a:lnTo>
                      <a:pt x="5382" y="13993"/>
                    </a:lnTo>
                    <a:lnTo>
                      <a:pt x="5362" y="13998"/>
                    </a:lnTo>
                    <a:lnTo>
                      <a:pt x="5320" y="14004"/>
                    </a:lnTo>
                    <a:lnTo>
                      <a:pt x="5286" y="14000"/>
                    </a:lnTo>
                    <a:lnTo>
                      <a:pt x="5262" y="14007"/>
                    </a:lnTo>
                    <a:lnTo>
                      <a:pt x="5246" y="14007"/>
                    </a:lnTo>
                    <a:lnTo>
                      <a:pt x="5235" y="14015"/>
                    </a:lnTo>
                    <a:lnTo>
                      <a:pt x="5221" y="14044"/>
                    </a:lnTo>
                    <a:lnTo>
                      <a:pt x="5207" y="14055"/>
                    </a:lnTo>
                    <a:lnTo>
                      <a:pt x="5184" y="14083"/>
                    </a:lnTo>
                    <a:lnTo>
                      <a:pt x="5167" y="14097"/>
                    </a:lnTo>
                    <a:lnTo>
                      <a:pt x="5155" y="14119"/>
                    </a:lnTo>
                    <a:lnTo>
                      <a:pt x="5144" y="14165"/>
                    </a:lnTo>
                    <a:lnTo>
                      <a:pt x="5134" y="14183"/>
                    </a:lnTo>
                    <a:lnTo>
                      <a:pt x="5110" y="14197"/>
                    </a:lnTo>
                    <a:lnTo>
                      <a:pt x="5086" y="14195"/>
                    </a:lnTo>
                    <a:lnTo>
                      <a:pt x="5017" y="14224"/>
                    </a:lnTo>
                    <a:lnTo>
                      <a:pt x="4987" y="14228"/>
                    </a:lnTo>
                    <a:lnTo>
                      <a:pt x="4967" y="14234"/>
                    </a:lnTo>
                    <a:lnTo>
                      <a:pt x="4956" y="14244"/>
                    </a:lnTo>
                    <a:lnTo>
                      <a:pt x="4950" y="14251"/>
                    </a:lnTo>
                    <a:lnTo>
                      <a:pt x="4961" y="14248"/>
                    </a:lnTo>
                    <a:lnTo>
                      <a:pt x="4971" y="14243"/>
                    </a:lnTo>
                    <a:lnTo>
                      <a:pt x="4980" y="14240"/>
                    </a:lnTo>
                    <a:lnTo>
                      <a:pt x="4981" y="14248"/>
                    </a:lnTo>
                    <a:lnTo>
                      <a:pt x="4978" y="14252"/>
                    </a:lnTo>
                    <a:lnTo>
                      <a:pt x="4953" y="14269"/>
                    </a:lnTo>
                    <a:lnTo>
                      <a:pt x="4942" y="14283"/>
                    </a:lnTo>
                    <a:lnTo>
                      <a:pt x="4920" y="14301"/>
                    </a:lnTo>
                    <a:lnTo>
                      <a:pt x="4902" y="14312"/>
                    </a:lnTo>
                    <a:lnTo>
                      <a:pt x="4906" y="14323"/>
                    </a:lnTo>
                    <a:lnTo>
                      <a:pt x="4900" y="14332"/>
                    </a:lnTo>
                    <a:lnTo>
                      <a:pt x="4882" y="14340"/>
                    </a:lnTo>
                    <a:lnTo>
                      <a:pt x="4869" y="14368"/>
                    </a:lnTo>
                    <a:lnTo>
                      <a:pt x="4840" y="14392"/>
                    </a:lnTo>
                    <a:lnTo>
                      <a:pt x="4813" y="14387"/>
                    </a:lnTo>
                    <a:lnTo>
                      <a:pt x="4795" y="14395"/>
                    </a:lnTo>
                    <a:lnTo>
                      <a:pt x="4768" y="14420"/>
                    </a:lnTo>
                    <a:lnTo>
                      <a:pt x="4745" y="14483"/>
                    </a:lnTo>
                    <a:lnTo>
                      <a:pt x="4720" y="14544"/>
                    </a:lnTo>
                    <a:lnTo>
                      <a:pt x="4726" y="14554"/>
                    </a:lnTo>
                    <a:lnTo>
                      <a:pt x="4739" y="14527"/>
                    </a:lnTo>
                    <a:lnTo>
                      <a:pt x="4743" y="14525"/>
                    </a:lnTo>
                    <a:lnTo>
                      <a:pt x="4751" y="14522"/>
                    </a:lnTo>
                    <a:lnTo>
                      <a:pt x="4758" y="14529"/>
                    </a:lnTo>
                    <a:lnTo>
                      <a:pt x="4773" y="14576"/>
                    </a:lnTo>
                    <a:lnTo>
                      <a:pt x="4785" y="14606"/>
                    </a:lnTo>
                    <a:lnTo>
                      <a:pt x="4793" y="14614"/>
                    </a:lnTo>
                    <a:lnTo>
                      <a:pt x="4797" y="14610"/>
                    </a:lnTo>
                    <a:lnTo>
                      <a:pt x="4800" y="14603"/>
                    </a:lnTo>
                    <a:lnTo>
                      <a:pt x="4807" y="14609"/>
                    </a:lnTo>
                    <a:lnTo>
                      <a:pt x="4813" y="14617"/>
                    </a:lnTo>
                    <a:lnTo>
                      <a:pt x="4822" y="14654"/>
                    </a:lnTo>
                    <a:lnTo>
                      <a:pt x="4836" y="14687"/>
                    </a:lnTo>
                    <a:lnTo>
                      <a:pt x="4830" y="14696"/>
                    </a:lnTo>
                    <a:lnTo>
                      <a:pt x="4828" y="14715"/>
                    </a:lnTo>
                    <a:lnTo>
                      <a:pt x="4816" y="14740"/>
                    </a:lnTo>
                    <a:lnTo>
                      <a:pt x="4786" y="14768"/>
                    </a:lnTo>
                    <a:lnTo>
                      <a:pt x="4807" y="14773"/>
                    </a:lnTo>
                    <a:lnTo>
                      <a:pt x="4795" y="14782"/>
                    </a:lnTo>
                    <a:lnTo>
                      <a:pt x="4780" y="14778"/>
                    </a:lnTo>
                    <a:lnTo>
                      <a:pt x="4774" y="14778"/>
                    </a:lnTo>
                    <a:lnTo>
                      <a:pt x="4777" y="14790"/>
                    </a:lnTo>
                    <a:lnTo>
                      <a:pt x="4800" y="14819"/>
                    </a:lnTo>
                    <a:lnTo>
                      <a:pt x="4811" y="14845"/>
                    </a:lnTo>
                    <a:lnTo>
                      <a:pt x="4814" y="14886"/>
                    </a:lnTo>
                    <a:lnTo>
                      <a:pt x="4820" y="14916"/>
                    </a:lnTo>
                    <a:lnTo>
                      <a:pt x="4820" y="14957"/>
                    </a:lnTo>
                    <a:lnTo>
                      <a:pt x="4815" y="15000"/>
                    </a:lnTo>
                    <a:lnTo>
                      <a:pt x="4802" y="15041"/>
                    </a:lnTo>
                    <a:lnTo>
                      <a:pt x="4776" y="15077"/>
                    </a:lnTo>
                    <a:lnTo>
                      <a:pt x="4751" y="15101"/>
                    </a:lnTo>
                    <a:lnTo>
                      <a:pt x="4727" y="15134"/>
                    </a:lnTo>
                    <a:lnTo>
                      <a:pt x="4722" y="15151"/>
                    </a:lnTo>
                    <a:lnTo>
                      <a:pt x="4711" y="15169"/>
                    </a:lnTo>
                    <a:cubicBezTo>
                      <a:pt x="4709" y="15187"/>
                      <a:pt x="4706" y="15206"/>
                      <a:pt x="4703" y="15225"/>
                    </a:cubicBezTo>
                    <a:lnTo>
                      <a:pt x="4696" y="15236"/>
                    </a:lnTo>
                    <a:lnTo>
                      <a:pt x="4649" y="15272"/>
                    </a:lnTo>
                    <a:lnTo>
                      <a:pt x="4597" y="15296"/>
                    </a:lnTo>
                    <a:lnTo>
                      <a:pt x="4556" y="15293"/>
                    </a:lnTo>
                    <a:lnTo>
                      <a:pt x="4537" y="15289"/>
                    </a:lnTo>
                    <a:lnTo>
                      <a:pt x="4548" y="15309"/>
                    </a:lnTo>
                    <a:lnTo>
                      <a:pt x="4554" y="15301"/>
                    </a:lnTo>
                    <a:lnTo>
                      <a:pt x="4564" y="15306"/>
                    </a:lnTo>
                    <a:lnTo>
                      <a:pt x="4577" y="15315"/>
                    </a:lnTo>
                    <a:lnTo>
                      <a:pt x="4590" y="15330"/>
                    </a:lnTo>
                    <a:lnTo>
                      <a:pt x="4600" y="15356"/>
                    </a:lnTo>
                    <a:lnTo>
                      <a:pt x="4615" y="15373"/>
                    </a:lnTo>
                    <a:lnTo>
                      <a:pt x="4625" y="15404"/>
                    </a:lnTo>
                    <a:lnTo>
                      <a:pt x="4636" y="15425"/>
                    </a:lnTo>
                    <a:lnTo>
                      <a:pt x="4635" y="15436"/>
                    </a:lnTo>
                    <a:lnTo>
                      <a:pt x="4643" y="15439"/>
                    </a:lnTo>
                    <a:lnTo>
                      <a:pt x="4655" y="15441"/>
                    </a:lnTo>
                    <a:lnTo>
                      <a:pt x="4662" y="15444"/>
                    </a:lnTo>
                    <a:lnTo>
                      <a:pt x="4658" y="15447"/>
                    </a:lnTo>
                    <a:lnTo>
                      <a:pt x="4643" y="15445"/>
                    </a:lnTo>
                    <a:lnTo>
                      <a:pt x="4638" y="15450"/>
                    </a:lnTo>
                    <a:lnTo>
                      <a:pt x="4640" y="15459"/>
                    </a:lnTo>
                    <a:lnTo>
                      <a:pt x="4654" y="15475"/>
                    </a:lnTo>
                    <a:lnTo>
                      <a:pt x="4661" y="15489"/>
                    </a:lnTo>
                    <a:lnTo>
                      <a:pt x="4663" y="15504"/>
                    </a:lnTo>
                    <a:lnTo>
                      <a:pt x="4666" y="15522"/>
                    </a:lnTo>
                    <a:lnTo>
                      <a:pt x="4678" y="15541"/>
                    </a:lnTo>
                    <a:lnTo>
                      <a:pt x="4692" y="15549"/>
                    </a:lnTo>
                    <a:lnTo>
                      <a:pt x="4726" y="15551"/>
                    </a:lnTo>
                    <a:lnTo>
                      <a:pt x="4769" y="15570"/>
                    </a:lnTo>
                    <a:lnTo>
                      <a:pt x="4813" y="15585"/>
                    </a:lnTo>
                    <a:lnTo>
                      <a:pt x="4833" y="15595"/>
                    </a:lnTo>
                    <a:lnTo>
                      <a:pt x="4833" y="15598"/>
                    </a:lnTo>
                    <a:lnTo>
                      <a:pt x="4828" y="15597"/>
                    </a:lnTo>
                    <a:cubicBezTo>
                      <a:pt x="4820" y="15593"/>
                      <a:pt x="4812" y="15589"/>
                      <a:pt x="4804" y="15586"/>
                    </a:cubicBezTo>
                    <a:lnTo>
                      <a:pt x="4776" y="15577"/>
                    </a:lnTo>
                    <a:lnTo>
                      <a:pt x="4748" y="15566"/>
                    </a:lnTo>
                    <a:lnTo>
                      <a:pt x="4722" y="15558"/>
                    </a:lnTo>
                    <a:lnTo>
                      <a:pt x="4716" y="15563"/>
                    </a:lnTo>
                    <a:lnTo>
                      <a:pt x="4716" y="15568"/>
                    </a:lnTo>
                    <a:lnTo>
                      <a:pt x="4703" y="15561"/>
                    </a:lnTo>
                    <a:lnTo>
                      <a:pt x="4681" y="15554"/>
                    </a:lnTo>
                    <a:lnTo>
                      <a:pt x="4660" y="15539"/>
                    </a:lnTo>
                    <a:lnTo>
                      <a:pt x="4655" y="15530"/>
                    </a:lnTo>
                    <a:lnTo>
                      <a:pt x="4653" y="15519"/>
                    </a:lnTo>
                    <a:lnTo>
                      <a:pt x="4645" y="15510"/>
                    </a:lnTo>
                    <a:lnTo>
                      <a:pt x="4632" y="15510"/>
                    </a:lnTo>
                    <a:lnTo>
                      <a:pt x="4621" y="15516"/>
                    </a:lnTo>
                    <a:lnTo>
                      <a:pt x="4626" y="15543"/>
                    </a:lnTo>
                    <a:lnTo>
                      <a:pt x="4625" y="15554"/>
                    </a:lnTo>
                    <a:lnTo>
                      <a:pt x="4625" y="15565"/>
                    </a:lnTo>
                    <a:lnTo>
                      <a:pt x="4622" y="15576"/>
                    </a:lnTo>
                    <a:lnTo>
                      <a:pt x="4621" y="15599"/>
                    </a:lnTo>
                    <a:lnTo>
                      <a:pt x="4618" y="15601"/>
                    </a:lnTo>
                    <a:lnTo>
                      <a:pt x="4618" y="15608"/>
                    </a:lnTo>
                    <a:lnTo>
                      <a:pt x="4622" y="15615"/>
                    </a:lnTo>
                    <a:lnTo>
                      <a:pt x="4629" y="15615"/>
                    </a:lnTo>
                    <a:lnTo>
                      <a:pt x="4633" y="15615"/>
                    </a:lnTo>
                    <a:lnTo>
                      <a:pt x="4639" y="15610"/>
                    </a:lnTo>
                    <a:lnTo>
                      <a:pt x="4645" y="15609"/>
                    </a:lnTo>
                    <a:lnTo>
                      <a:pt x="4652" y="15619"/>
                    </a:lnTo>
                    <a:lnTo>
                      <a:pt x="4666" y="15630"/>
                    </a:lnTo>
                    <a:lnTo>
                      <a:pt x="4668" y="15634"/>
                    </a:lnTo>
                    <a:lnTo>
                      <a:pt x="4666" y="15636"/>
                    </a:lnTo>
                    <a:cubicBezTo>
                      <a:pt x="4664" y="15635"/>
                      <a:pt x="4662" y="15635"/>
                      <a:pt x="4661" y="15634"/>
                    </a:cubicBezTo>
                    <a:lnTo>
                      <a:pt x="4650" y="15626"/>
                    </a:lnTo>
                    <a:lnTo>
                      <a:pt x="4631" y="15622"/>
                    </a:lnTo>
                    <a:lnTo>
                      <a:pt x="4618" y="15621"/>
                    </a:lnTo>
                    <a:lnTo>
                      <a:pt x="4615" y="15626"/>
                    </a:lnTo>
                    <a:lnTo>
                      <a:pt x="4619" y="15638"/>
                    </a:lnTo>
                    <a:lnTo>
                      <a:pt x="4624" y="15646"/>
                    </a:lnTo>
                    <a:lnTo>
                      <a:pt x="4663" y="15683"/>
                    </a:lnTo>
                    <a:lnTo>
                      <a:pt x="4683" y="15687"/>
                    </a:lnTo>
                    <a:lnTo>
                      <a:pt x="4693" y="15693"/>
                    </a:lnTo>
                    <a:lnTo>
                      <a:pt x="4691" y="15696"/>
                    </a:lnTo>
                    <a:lnTo>
                      <a:pt x="4680" y="15699"/>
                    </a:lnTo>
                    <a:lnTo>
                      <a:pt x="4677" y="15710"/>
                    </a:lnTo>
                    <a:lnTo>
                      <a:pt x="4684" y="15722"/>
                    </a:lnTo>
                    <a:lnTo>
                      <a:pt x="4704" y="15740"/>
                    </a:lnTo>
                    <a:lnTo>
                      <a:pt x="4732" y="15747"/>
                    </a:lnTo>
                    <a:lnTo>
                      <a:pt x="4738" y="15753"/>
                    </a:lnTo>
                    <a:lnTo>
                      <a:pt x="4741" y="15756"/>
                    </a:lnTo>
                    <a:lnTo>
                      <a:pt x="4733" y="15770"/>
                    </a:lnTo>
                    <a:lnTo>
                      <a:pt x="4751" y="15781"/>
                    </a:lnTo>
                    <a:lnTo>
                      <a:pt x="4778" y="15786"/>
                    </a:lnTo>
                    <a:lnTo>
                      <a:pt x="4800" y="15783"/>
                    </a:lnTo>
                    <a:lnTo>
                      <a:pt x="4813" y="15786"/>
                    </a:lnTo>
                    <a:lnTo>
                      <a:pt x="4851" y="15805"/>
                    </a:lnTo>
                    <a:lnTo>
                      <a:pt x="4863" y="15805"/>
                    </a:lnTo>
                    <a:cubicBezTo>
                      <a:pt x="4864" y="15806"/>
                      <a:pt x="4866" y="15806"/>
                      <a:pt x="4867" y="15807"/>
                    </a:cubicBezTo>
                    <a:lnTo>
                      <a:pt x="4868" y="15810"/>
                    </a:lnTo>
                    <a:lnTo>
                      <a:pt x="4863" y="15812"/>
                    </a:lnTo>
                    <a:lnTo>
                      <a:pt x="4858" y="15811"/>
                    </a:lnTo>
                    <a:lnTo>
                      <a:pt x="4845" y="15810"/>
                    </a:lnTo>
                    <a:cubicBezTo>
                      <a:pt x="4835" y="15805"/>
                      <a:pt x="4825" y="15800"/>
                      <a:pt x="4815" y="15796"/>
                    </a:cubicBezTo>
                    <a:lnTo>
                      <a:pt x="4806" y="15796"/>
                    </a:lnTo>
                    <a:lnTo>
                      <a:pt x="4800" y="15801"/>
                    </a:lnTo>
                    <a:lnTo>
                      <a:pt x="4799" y="15809"/>
                    </a:lnTo>
                    <a:lnTo>
                      <a:pt x="4812" y="15827"/>
                    </a:lnTo>
                    <a:lnTo>
                      <a:pt x="4820" y="15830"/>
                    </a:lnTo>
                    <a:lnTo>
                      <a:pt x="4827" y="15827"/>
                    </a:lnTo>
                    <a:lnTo>
                      <a:pt x="4840" y="15832"/>
                    </a:lnTo>
                    <a:lnTo>
                      <a:pt x="4857" y="15842"/>
                    </a:lnTo>
                    <a:lnTo>
                      <a:pt x="4863" y="15853"/>
                    </a:lnTo>
                    <a:lnTo>
                      <a:pt x="4849" y="15849"/>
                    </a:lnTo>
                    <a:lnTo>
                      <a:pt x="4836" y="15844"/>
                    </a:lnTo>
                    <a:lnTo>
                      <a:pt x="4808" y="15841"/>
                    </a:lnTo>
                    <a:lnTo>
                      <a:pt x="4799" y="15848"/>
                    </a:lnTo>
                    <a:lnTo>
                      <a:pt x="4804" y="15853"/>
                    </a:lnTo>
                    <a:lnTo>
                      <a:pt x="4811" y="15855"/>
                    </a:lnTo>
                    <a:lnTo>
                      <a:pt x="4817" y="15858"/>
                    </a:lnTo>
                    <a:lnTo>
                      <a:pt x="4819" y="15861"/>
                    </a:lnTo>
                    <a:lnTo>
                      <a:pt x="4811" y="15864"/>
                    </a:lnTo>
                    <a:lnTo>
                      <a:pt x="4809" y="15871"/>
                    </a:lnTo>
                    <a:lnTo>
                      <a:pt x="4810" y="15878"/>
                    </a:lnTo>
                    <a:lnTo>
                      <a:pt x="4821" y="15891"/>
                    </a:lnTo>
                    <a:lnTo>
                      <a:pt x="4829" y="15893"/>
                    </a:lnTo>
                    <a:lnTo>
                      <a:pt x="4836" y="15897"/>
                    </a:lnTo>
                    <a:lnTo>
                      <a:pt x="4834" y="15912"/>
                    </a:lnTo>
                    <a:lnTo>
                      <a:pt x="4840" y="15914"/>
                    </a:lnTo>
                    <a:lnTo>
                      <a:pt x="4854" y="15908"/>
                    </a:lnTo>
                    <a:lnTo>
                      <a:pt x="4861" y="15910"/>
                    </a:lnTo>
                    <a:lnTo>
                      <a:pt x="4853" y="15923"/>
                    </a:lnTo>
                    <a:lnTo>
                      <a:pt x="4861" y="15936"/>
                    </a:lnTo>
                    <a:lnTo>
                      <a:pt x="4858" y="15948"/>
                    </a:lnTo>
                    <a:lnTo>
                      <a:pt x="4864" y="15955"/>
                    </a:lnTo>
                    <a:lnTo>
                      <a:pt x="4870" y="15957"/>
                    </a:lnTo>
                    <a:lnTo>
                      <a:pt x="4879" y="15943"/>
                    </a:lnTo>
                    <a:lnTo>
                      <a:pt x="4885" y="15943"/>
                    </a:lnTo>
                    <a:lnTo>
                      <a:pt x="4892" y="15947"/>
                    </a:lnTo>
                    <a:lnTo>
                      <a:pt x="4902" y="15955"/>
                    </a:lnTo>
                    <a:lnTo>
                      <a:pt x="4904" y="15965"/>
                    </a:lnTo>
                    <a:lnTo>
                      <a:pt x="4913" y="15984"/>
                    </a:lnTo>
                    <a:lnTo>
                      <a:pt x="4915" y="15991"/>
                    </a:lnTo>
                    <a:lnTo>
                      <a:pt x="4929" y="15988"/>
                    </a:lnTo>
                    <a:lnTo>
                      <a:pt x="4929" y="15992"/>
                    </a:lnTo>
                    <a:lnTo>
                      <a:pt x="4924" y="16004"/>
                    </a:lnTo>
                    <a:lnTo>
                      <a:pt x="4924" y="16013"/>
                    </a:lnTo>
                    <a:lnTo>
                      <a:pt x="4949" y="16062"/>
                    </a:lnTo>
                    <a:lnTo>
                      <a:pt x="4988" y="16094"/>
                    </a:lnTo>
                    <a:cubicBezTo>
                      <a:pt x="4992" y="16096"/>
                      <a:pt x="4996" y="16098"/>
                      <a:pt x="5001" y="16099"/>
                    </a:cubicBezTo>
                    <a:lnTo>
                      <a:pt x="5008" y="16101"/>
                    </a:lnTo>
                    <a:lnTo>
                      <a:pt x="5010" y="16105"/>
                    </a:lnTo>
                    <a:lnTo>
                      <a:pt x="5010" y="16114"/>
                    </a:lnTo>
                    <a:lnTo>
                      <a:pt x="5021" y="16128"/>
                    </a:lnTo>
                    <a:lnTo>
                      <a:pt x="5041" y="16146"/>
                    </a:lnTo>
                    <a:lnTo>
                      <a:pt x="5051" y="16153"/>
                    </a:lnTo>
                    <a:lnTo>
                      <a:pt x="5058" y="16150"/>
                    </a:lnTo>
                    <a:lnTo>
                      <a:pt x="5062" y="16151"/>
                    </a:lnTo>
                    <a:lnTo>
                      <a:pt x="5059" y="16159"/>
                    </a:lnTo>
                    <a:lnTo>
                      <a:pt x="5065" y="16171"/>
                    </a:lnTo>
                    <a:lnTo>
                      <a:pt x="5064" y="16188"/>
                    </a:lnTo>
                    <a:lnTo>
                      <a:pt x="5057" y="16198"/>
                    </a:lnTo>
                    <a:lnTo>
                      <a:pt x="5076" y="16205"/>
                    </a:lnTo>
                    <a:lnTo>
                      <a:pt x="5097" y="16229"/>
                    </a:lnTo>
                    <a:lnTo>
                      <a:pt x="5101" y="16238"/>
                    </a:lnTo>
                    <a:lnTo>
                      <a:pt x="5102" y="16245"/>
                    </a:lnTo>
                    <a:lnTo>
                      <a:pt x="5117" y="16263"/>
                    </a:lnTo>
                    <a:lnTo>
                      <a:pt x="5121" y="16270"/>
                    </a:lnTo>
                    <a:lnTo>
                      <a:pt x="5115" y="16279"/>
                    </a:lnTo>
                    <a:lnTo>
                      <a:pt x="5116" y="16284"/>
                    </a:lnTo>
                    <a:lnTo>
                      <a:pt x="5119" y="16292"/>
                    </a:lnTo>
                    <a:lnTo>
                      <a:pt x="5137" y="16311"/>
                    </a:lnTo>
                    <a:lnTo>
                      <a:pt x="5152" y="16319"/>
                    </a:lnTo>
                    <a:lnTo>
                      <a:pt x="5150" y="16321"/>
                    </a:lnTo>
                    <a:lnTo>
                      <a:pt x="5128" y="16314"/>
                    </a:lnTo>
                    <a:lnTo>
                      <a:pt x="5125" y="16322"/>
                    </a:lnTo>
                    <a:lnTo>
                      <a:pt x="5123" y="16330"/>
                    </a:lnTo>
                    <a:lnTo>
                      <a:pt x="5130" y="16348"/>
                    </a:lnTo>
                    <a:lnTo>
                      <a:pt x="5139" y="16350"/>
                    </a:lnTo>
                    <a:lnTo>
                      <a:pt x="5145" y="16348"/>
                    </a:lnTo>
                    <a:lnTo>
                      <a:pt x="5166" y="16358"/>
                    </a:lnTo>
                    <a:lnTo>
                      <a:pt x="5175" y="16356"/>
                    </a:lnTo>
                    <a:lnTo>
                      <a:pt x="5176" y="16360"/>
                    </a:lnTo>
                    <a:lnTo>
                      <a:pt x="5173" y="16365"/>
                    </a:lnTo>
                    <a:lnTo>
                      <a:pt x="5159" y="16366"/>
                    </a:lnTo>
                    <a:lnTo>
                      <a:pt x="5144" y="16373"/>
                    </a:lnTo>
                    <a:lnTo>
                      <a:pt x="5132" y="16366"/>
                    </a:lnTo>
                    <a:lnTo>
                      <a:pt x="5126" y="16358"/>
                    </a:lnTo>
                    <a:lnTo>
                      <a:pt x="5117" y="16354"/>
                    </a:lnTo>
                    <a:lnTo>
                      <a:pt x="5114" y="16360"/>
                    </a:lnTo>
                    <a:lnTo>
                      <a:pt x="5125" y="16376"/>
                    </a:lnTo>
                    <a:lnTo>
                      <a:pt x="5132" y="16394"/>
                    </a:lnTo>
                    <a:lnTo>
                      <a:pt x="5152" y="16404"/>
                    </a:lnTo>
                    <a:lnTo>
                      <a:pt x="5162" y="16414"/>
                    </a:lnTo>
                    <a:lnTo>
                      <a:pt x="5166" y="16427"/>
                    </a:lnTo>
                    <a:lnTo>
                      <a:pt x="5172" y="16454"/>
                    </a:lnTo>
                    <a:lnTo>
                      <a:pt x="5176" y="16461"/>
                    </a:lnTo>
                    <a:lnTo>
                      <a:pt x="5187" y="16468"/>
                    </a:lnTo>
                    <a:lnTo>
                      <a:pt x="5200" y="16483"/>
                    </a:lnTo>
                    <a:lnTo>
                      <a:pt x="5221" y="16493"/>
                    </a:lnTo>
                    <a:lnTo>
                      <a:pt x="5230" y="16491"/>
                    </a:lnTo>
                    <a:cubicBezTo>
                      <a:pt x="5232" y="16492"/>
                      <a:pt x="5234" y="16492"/>
                      <a:pt x="5235" y="16492"/>
                    </a:cubicBezTo>
                    <a:lnTo>
                      <a:pt x="5230" y="16501"/>
                    </a:lnTo>
                    <a:lnTo>
                      <a:pt x="5242" y="16521"/>
                    </a:lnTo>
                    <a:lnTo>
                      <a:pt x="5234" y="16529"/>
                    </a:lnTo>
                    <a:lnTo>
                      <a:pt x="5232" y="16536"/>
                    </a:lnTo>
                    <a:lnTo>
                      <a:pt x="5254" y="16551"/>
                    </a:lnTo>
                    <a:lnTo>
                      <a:pt x="5321" y="16597"/>
                    </a:lnTo>
                    <a:lnTo>
                      <a:pt x="5352" y="16620"/>
                    </a:lnTo>
                    <a:lnTo>
                      <a:pt x="5382" y="16649"/>
                    </a:lnTo>
                    <a:lnTo>
                      <a:pt x="5388" y="16656"/>
                    </a:lnTo>
                    <a:lnTo>
                      <a:pt x="5422" y="16696"/>
                    </a:lnTo>
                    <a:lnTo>
                      <a:pt x="5468" y="16729"/>
                    </a:lnTo>
                    <a:lnTo>
                      <a:pt x="5494" y="16750"/>
                    </a:lnTo>
                    <a:lnTo>
                      <a:pt x="5504" y="16772"/>
                    </a:lnTo>
                    <a:lnTo>
                      <a:pt x="5516" y="16783"/>
                    </a:lnTo>
                    <a:lnTo>
                      <a:pt x="5534" y="16796"/>
                    </a:lnTo>
                    <a:lnTo>
                      <a:pt x="5563" y="16811"/>
                    </a:lnTo>
                    <a:lnTo>
                      <a:pt x="5586" y="16831"/>
                    </a:lnTo>
                    <a:lnTo>
                      <a:pt x="5688" y="16935"/>
                    </a:lnTo>
                    <a:lnTo>
                      <a:pt x="5733" y="16984"/>
                    </a:lnTo>
                    <a:lnTo>
                      <a:pt x="5774" y="17021"/>
                    </a:lnTo>
                    <a:lnTo>
                      <a:pt x="5921" y="17125"/>
                    </a:lnTo>
                    <a:lnTo>
                      <a:pt x="5966" y="17150"/>
                    </a:lnTo>
                    <a:lnTo>
                      <a:pt x="6023" y="17186"/>
                    </a:lnTo>
                    <a:lnTo>
                      <a:pt x="6043" y="17194"/>
                    </a:lnTo>
                    <a:lnTo>
                      <a:pt x="6064" y="17198"/>
                    </a:lnTo>
                    <a:lnTo>
                      <a:pt x="6098" y="17195"/>
                    </a:lnTo>
                    <a:lnTo>
                      <a:pt x="6128" y="17198"/>
                    </a:lnTo>
                    <a:lnTo>
                      <a:pt x="6152" y="17194"/>
                    </a:lnTo>
                    <a:lnTo>
                      <a:pt x="6166" y="17194"/>
                    </a:lnTo>
                    <a:lnTo>
                      <a:pt x="6218" y="17200"/>
                    </a:lnTo>
                    <a:lnTo>
                      <a:pt x="6304" y="17202"/>
                    </a:lnTo>
                    <a:lnTo>
                      <a:pt x="6329" y="17204"/>
                    </a:lnTo>
                    <a:lnTo>
                      <a:pt x="6391" y="17212"/>
                    </a:lnTo>
                    <a:lnTo>
                      <a:pt x="6481" y="17233"/>
                    </a:lnTo>
                    <a:lnTo>
                      <a:pt x="6473" y="17227"/>
                    </a:lnTo>
                    <a:lnTo>
                      <a:pt x="6445" y="17219"/>
                    </a:lnTo>
                    <a:lnTo>
                      <a:pt x="6427" y="17215"/>
                    </a:lnTo>
                    <a:lnTo>
                      <a:pt x="6433" y="17212"/>
                    </a:lnTo>
                    <a:lnTo>
                      <a:pt x="6442" y="17213"/>
                    </a:lnTo>
                    <a:lnTo>
                      <a:pt x="6488" y="17226"/>
                    </a:lnTo>
                    <a:lnTo>
                      <a:pt x="6497" y="17235"/>
                    </a:lnTo>
                    <a:lnTo>
                      <a:pt x="6510" y="17239"/>
                    </a:lnTo>
                    <a:lnTo>
                      <a:pt x="6553" y="17248"/>
                    </a:lnTo>
                    <a:lnTo>
                      <a:pt x="6664" y="17271"/>
                    </a:lnTo>
                    <a:lnTo>
                      <a:pt x="6660" y="17266"/>
                    </a:lnTo>
                    <a:lnTo>
                      <a:pt x="6650" y="17264"/>
                    </a:lnTo>
                    <a:lnTo>
                      <a:pt x="6561" y="17243"/>
                    </a:lnTo>
                    <a:lnTo>
                      <a:pt x="6572" y="17240"/>
                    </a:lnTo>
                    <a:lnTo>
                      <a:pt x="6607" y="17247"/>
                    </a:lnTo>
                    <a:lnTo>
                      <a:pt x="6649" y="17258"/>
                    </a:lnTo>
                    <a:lnTo>
                      <a:pt x="6674" y="17266"/>
                    </a:lnTo>
                    <a:lnTo>
                      <a:pt x="6694" y="17280"/>
                    </a:lnTo>
                    <a:lnTo>
                      <a:pt x="6789" y="17316"/>
                    </a:lnTo>
                    <a:lnTo>
                      <a:pt x="6795" y="17314"/>
                    </a:lnTo>
                    <a:lnTo>
                      <a:pt x="6809" y="17296"/>
                    </a:lnTo>
                    <a:lnTo>
                      <a:pt x="6816" y="17295"/>
                    </a:lnTo>
                    <a:lnTo>
                      <a:pt x="6824" y="17299"/>
                    </a:lnTo>
                    <a:lnTo>
                      <a:pt x="6821" y="17315"/>
                    </a:lnTo>
                    <a:lnTo>
                      <a:pt x="6841" y="17326"/>
                    </a:lnTo>
                    <a:lnTo>
                      <a:pt x="6847" y="17328"/>
                    </a:lnTo>
                    <a:lnTo>
                      <a:pt x="6848" y="17330"/>
                    </a:lnTo>
                    <a:lnTo>
                      <a:pt x="6836" y="17328"/>
                    </a:lnTo>
                    <a:lnTo>
                      <a:pt x="6812" y="17320"/>
                    </a:lnTo>
                    <a:lnTo>
                      <a:pt x="6807" y="17322"/>
                    </a:lnTo>
                    <a:lnTo>
                      <a:pt x="6831" y="17332"/>
                    </a:lnTo>
                    <a:lnTo>
                      <a:pt x="6837" y="17334"/>
                    </a:lnTo>
                    <a:lnTo>
                      <a:pt x="6858" y="17343"/>
                    </a:lnTo>
                    <a:lnTo>
                      <a:pt x="6901" y="17358"/>
                    </a:lnTo>
                    <a:lnTo>
                      <a:pt x="6961" y="17383"/>
                    </a:lnTo>
                    <a:lnTo>
                      <a:pt x="6985" y="17395"/>
                    </a:lnTo>
                    <a:lnTo>
                      <a:pt x="7017" y="17416"/>
                    </a:lnTo>
                    <a:cubicBezTo>
                      <a:pt x="7022" y="17417"/>
                      <a:pt x="7028" y="17419"/>
                      <a:pt x="7034" y="17420"/>
                    </a:cubicBezTo>
                    <a:lnTo>
                      <a:pt x="7075" y="17416"/>
                    </a:lnTo>
                    <a:lnTo>
                      <a:pt x="7101" y="17410"/>
                    </a:lnTo>
                    <a:lnTo>
                      <a:pt x="7126" y="17409"/>
                    </a:lnTo>
                    <a:lnTo>
                      <a:pt x="7207" y="17410"/>
                    </a:lnTo>
                    <a:lnTo>
                      <a:pt x="7257" y="17416"/>
                    </a:lnTo>
                    <a:lnTo>
                      <a:pt x="7281" y="17410"/>
                    </a:lnTo>
                    <a:lnTo>
                      <a:pt x="7316" y="17408"/>
                    </a:lnTo>
                    <a:lnTo>
                      <a:pt x="7341" y="17402"/>
                    </a:lnTo>
                    <a:lnTo>
                      <a:pt x="7383" y="17402"/>
                    </a:lnTo>
                    <a:lnTo>
                      <a:pt x="7455" y="17394"/>
                    </a:lnTo>
                    <a:lnTo>
                      <a:pt x="7533" y="17410"/>
                    </a:lnTo>
                    <a:cubicBezTo>
                      <a:pt x="7538" y="17411"/>
                      <a:pt x="7543" y="17412"/>
                      <a:pt x="7547" y="17412"/>
                    </a:cubicBezTo>
                    <a:lnTo>
                      <a:pt x="7585" y="17414"/>
                    </a:lnTo>
                    <a:lnTo>
                      <a:pt x="7597" y="17405"/>
                    </a:lnTo>
                    <a:lnTo>
                      <a:pt x="7605" y="17396"/>
                    </a:lnTo>
                    <a:lnTo>
                      <a:pt x="7615" y="17391"/>
                    </a:lnTo>
                    <a:lnTo>
                      <a:pt x="7630" y="17390"/>
                    </a:lnTo>
                    <a:lnTo>
                      <a:pt x="7654" y="17387"/>
                    </a:lnTo>
                    <a:lnTo>
                      <a:pt x="7712" y="17389"/>
                    </a:lnTo>
                    <a:lnTo>
                      <a:pt x="7750" y="17391"/>
                    </a:lnTo>
                    <a:lnTo>
                      <a:pt x="7837" y="17399"/>
                    </a:lnTo>
                    <a:lnTo>
                      <a:pt x="7916" y="17408"/>
                    </a:lnTo>
                    <a:lnTo>
                      <a:pt x="7929" y="17409"/>
                    </a:lnTo>
                    <a:lnTo>
                      <a:pt x="8034" y="17424"/>
                    </a:lnTo>
                    <a:lnTo>
                      <a:pt x="8052" y="17412"/>
                    </a:lnTo>
                    <a:lnTo>
                      <a:pt x="8066" y="17413"/>
                    </a:lnTo>
                    <a:lnTo>
                      <a:pt x="8106" y="17411"/>
                    </a:lnTo>
                    <a:lnTo>
                      <a:pt x="8113" y="17414"/>
                    </a:lnTo>
                    <a:lnTo>
                      <a:pt x="8075" y="17421"/>
                    </a:lnTo>
                    <a:lnTo>
                      <a:pt x="8064" y="17421"/>
                    </a:lnTo>
                    <a:lnTo>
                      <a:pt x="8056" y="17424"/>
                    </a:lnTo>
                    <a:lnTo>
                      <a:pt x="8063" y="17427"/>
                    </a:lnTo>
                    <a:lnTo>
                      <a:pt x="8183" y="17445"/>
                    </a:lnTo>
                    <a:lnTo>
                      <a:pt x="8240" y="17462"/>
                    </a:lnTo>
                    <a:lnTo>
                      <a:pt x="8279" y="17483"/>
                    </a:lnTo>
                    <a:lnTo>
                      <a:pt x="8322" y="17513"/>
                    </a:lnTo>
                    <a:lnTo>
                      <a:pt x="8356" y="17545"/>
                    </a:lnTo>
                    <a:lnTo>
                      <a:pt x="8365" y="17550"/>
                    </a:lnTo>
                    <a:lnTo>
                      <a:pt x="8367" y="17555"/>
                    </a:lnTo>
                    <a:lnTo>
                      <a:pt x="8369" y="17565"/>
                    </a:lnTo>
                    <a:lnTo>
                      <a:pt x="8380" y="17572"/>
                    </a:lnTo>
                    <a:lnTo>
                      <a:pt x="8400" y="17570"/>
                    </a:lnTo>
                    <a:lnTo>
                      <a:pt x="8406" y="17565"/>
                    </a:lnTo>
                    <a:lnTo>
                      <a:pt x="8409" y="17563"/>
                    </a:lnTo>
                    <a:cubicBezTo>
                      <a:pt x="8409" y="17566"/>
                      <a:pt x="8409" y="17568"/>
                      <a:pt x="8409" y="17571"/>
                    </a:cubicBezTo>
                    <a:lnTo>
                      <a:pt x="8414" y="17575"/>
                    </a:lnTo>
                    <a:lnTo>
                      <a:pt x="8427" y="17576"/>
                    </a:lnTo>
                    <a:lnTo>
                      <a:pt x="8433" y="17578"/>
                    </a:lnTo>
                    <a:lnTo>
                      <a:pt x="8422" y="17581"/>
                    </a:lnTo>
                    <a:cubicBezTo>
                      <a:pt x="8415" y="17580"/>
                      <a:pt x="8408" y="17579"/>
                      <a:pt x="8402" y="17578"/>
                    </a:cubicBezTo>
                    <a:lnTo>
                      <a:pt x="8388" y="17577"/>
                    </a:lnTo>
                    <a:lnTo>
                      <a:pt x="8385" y="17581"/>
                    </a:lnTo>
                    <a:lnTo>
                      <a:pt x="8391" y="17587"/>
                    </a:lnTo>
                    <a:lnTo>
                      <a:pt x="8420" y="17602"/>
                    </a:lnTo>
                    <a:lnTo>
                      <a:pt x="8451" y="17597"/>
                    </a:lnTo>
                    <a:lnTo>
                      <a:pt x="8448" y="17602"/>
                    </a:lnTo>
                    <a:lnTo>
                      <a:pt x="8442" y="17608"/>
                    </a:lnTo>
                    <a:lnTo>
                      <a:pt x="8430" y="17607"/>
                    </a:lnTo>
                    <a:lnTo>
                      <a:pt x="8417" y="17609"/>
                    </a:lnTo>
                    <a:lnTo>
                      <a:pt x="8417" y="17618"/>
                    </a:lnTo>
                    <a:lnTo>
                      <a:pt x="8417" y="17626"/>
                    </a:lnTo>
                    <a:lnTo>
                      <a:pt x="8421" y="17629"/>
                    </a:lnTo>
                    <a:lnTo>
                      <a:pt x="8437" y="17633"/>
                    </a:lnTo>
                    <a:lnTo>
                      <a:pt x="8433" y="17636"/>
                    </a:lnTo>
                    <a:lnTo>
                      <a:pt x="8424" y="17633"/>
                    </a:lnTo>
                    <a:lnTo>
                      <a:pt x="8420" y="17635"/>
                    </a:lnTo>
                    <a:lnTo>
                      <a:pt x="8432" y="17657"/>
                    </a:lnTo>
                    <a:lnTo>
                      <a:pt x="8440" y="17672"/>
                    </a:lnTo>
                    <a:lnTo>
                      <a:pt x="8453" y="17686"/>
                    </a:lnTo>
                    <a:lnTo>
                      <a:pt x="8458" y="17697"/>
                    </a:lnTo>
                    <a:lnTo>
                      <a:pt x="8499" y="17725"/>
                    </a:lnTo>
                    <a:lnTo>
                      <a:pt x="8519" y="17736"/>
                    </a:lnTo>
                    <a:lnTo>
                      <a:pt x="8531" y="17743"/>
                    </a:lnTo>
                    <a:lnTo>
                      <a:pt x="8551" y="17751"/>
                    </a:lnTo>
                    <a:lnTo>
                      <a:pt x="8569" y="17755"/>
                    </a:lnTo>
                    <a:lnTo>
                      <a:pt x="8576" y="17754"/>
                    </a:lnTo>
                    <a:lnTo>
                      <a:pt x="8578" y="17744"/>
                    </a:lnTo>
                    <a:lnTo>
                      <a:pt x="8588" y="17739"/>
                    </a:lnTo>
                    <a:lnTo>
                      <a:pt x="8589" y="17746"/>
                    </a:lnTo>
                    <a:lnTo>
                      <a:pt x="8585" y="17750"/>
                    </a:lnTo>
                    <a:lnTo>
                      <a:pt x="8587" y="17754"/>
                    </a:lnTo>
                    <a:lnTo>
                      <a:pt x="8594" y="17755"/>
                    </a:lnTo>
                    <a:lnTo>
                      <a:pt x="8625" y="17755"/>
                    </a:lnTo>
                    <a:cubicBezTo>
                      <a:pt x="8627" y="17755"/>
                      <a:pt x="8629" y="17756"/>
                      <a:pt x="8632" y="17756"/>
                    </a:cubicBezTo>
                    <a:lnTo>
                      <a:pt x="8642" y="17756"/>
                    </a:lnTo>
                    <a:lnTo>
                      <a:pt x="8646" y="17742"/>
                    </a:lnTo>
                    <a:lnTo>
                      <a:pt x="8651" y="17744"/>
                    </a:lnTo>
                    <a:lnTo>
                      <a:pt x="8653" y="17754"/>
                    </a:lnTo>
                    <a:lnTo>
                      <a:pt x="8657" y="17758"/>
                    </a:lnTo>
                    <a:cubicBezTo>
                      <a:pt x="8662" y="17759"/>
                      <a:pt x="8667" y="17759"/>
                      <a:pt x="8672" y="17760"/>
                    </a:cubicBezTo>
                    <a:cubicBezTo>
                      <a:pt x="8675" y="17760"/>
                      <a:pt x="8677" y="17761"/>
                      <a:pt x="8680" y="17761"/>
                    </a:cubicBezTo>
                    <a:lnTo>
                      <a:pt x="8700" y="17760"/>
                    </a:lnTo>
                    <a:lnTo>
                      <a:pt x="8687" y="17746"/>
                    </a:lnTo>
                    <a:cubicBezTo>
                      <a:pt x="8687" y="17742"/>
                      <a:pt x="8687" y="17737"/>
                      <a:pt x="8687" y="17732"/>
                    </a:cubicBezTo>
                    <a:lnTo>
                      <a:pt x="8685" y="17725"/>
                    </a:lnTo>
                    <a:lnTo>
                      <a:pt x="8682" y="17716"/>
                    </a:lnTo>
                    <a:cubicBezTo>
                      <a:pt x="8683" y="17716"/>
                      <a:pt x="8684" y="17716"/>
                      <a:pt x="8685" y="17716"/>
                    </a:cubicBezTo>
                    <a:lnTo>
                      <a:pt x="8693" y="17726"/>
                    </a:lnTo>
                    <a:lnTo>
                      <a:pt x="8695" y="17741"/>
                    </a:lnTo>
                    <a:lnTo>
                      <a:pt x="8701" y="17752"/>
                    </a:lnTo>
                    <a:lnTo>
                      <a:pt x="8712" y="17758"/>
                    </a:lnTo>
                    <a:lnTo>
                      <a:pt x="8728" y="17760"/>
                    </a:lnTo>
                    <a:lnTo>
                      <a:pt x="8755" y="17749"/>
                    </a:lnTo>
                    <a:lnTo>
                      <a:pt x="8757" y="17738"/>
                    </a:lnTo>
                    <a:lnTo>
                      <a:pt x="8743" y="17727"/>
                    </a:lnTo>
                    <a:lnTo>
                      <a:pt x="8740" y="17723"/>
                    </a:lnTo>
                    <a:lnTo>
                      <a:pt x="8753" y="17729"/>
                    </a:lnTo>
                    <a:lnTo>
                      <a:pt x="8765" y="17739"/>
                    </a:lnTo>
                    <a:lnTo>
                      <a:pt x="8780" y="17748"/>
                    </a:lnTo>
                    <a:lnTo>
                      <a:pt x="8813" y="17750"/>
                    </a:lnTo>
                    <a:lnTo>
                      <a:pt x="8822" y="17747"/>
                    </a:lnTo>
                    <a:lnTo>
                      <a:pt x="8823" y="17741"/>
                    </a:lnTo>
                    <a:lnTo>
                      <a:pt x="8826" y="17740"/>
                    </a:lnTo>
                    <a:lnTo>
                      <a:pt x="8833" y="17752"/>
                    </a:lnTo>
                    <a:lnTo>
                      <a:pt x="8848" y="17758"/>
                    </a:lnTo>
                    <a:cubicBezTo>
                      <a:pt x="8858" y="17759"/>
                      <a:pt x="8867" y="17760"/>
                      <a:pt x="8877" y="17761"/>
                    </a:cubicBezTo>
                    <a:lnTo>
                      <a:pt x="8921" y="17762"/>
                    </a:lnTo>
                    <a:cubicBezTo>
                      <a:pt x="8938" y="17764"/>
                      <a:pt x="8954" y="17765"/>
                      <a:pt x="8971" y="17767"/>
                    </a:cubicBezTo>
                    <a:lnTo>
                      <a:pt x="8977" y="17756"/>
                    </a:lnTo>
                    <a:lnTo>
                      <a:pt x="8959" y="17723"/>
                    </a:lnTo>
                    <a:lnTo>
                      <a:pt x="8963" y="17723"/>
                    </a:lnTo>
                    <a:lnTo>
                      <a:pt x="8979" y="17736"/>
                    </a:lnTo>
                    <a:lnTo>
                      <a:pt x="8990" y="17738"/>
                    </a:lnTo>
                    <a:lnTo>
                      <a:pt x="8997" y="17747"/>
                    </a:lnTo>
                    <a:lnTo>
                      <a:pt x="9013" y="17751"/>
                    </a:lnTo>
                    <a:lnTo>
                      <a:pt x="9018" y="17747"/>
                    </a:lnTo>
                    <a:lnTo>
                      <a:pt x="9020" y="17748"/>
                    </a:lnTo>
                    <a:lnTo>
                      <a:pt x="9023" y="17749"/>
                    </a:lnTo>
                    <a:lnTo>
                      <a:pt x="9017" y="17766"/>
                    </a:lnTo>
                    <a:lnTo>
                      <a:pt x="9017" y="17769"/>
                    </a:lnTo>
                    <a:lnTo>
                      <a:pt x="9024" y="17775"/>
                    </a:lnTo>
                    <a:lnTo>
                      <a:pt x="9039" y="17779"/>
                    </a:lnTo>
                    <a:lnTo>
                      <a:pt x="9046" y="17775"/>
                    </a:lnTo>
                    <a:lnTo>
                      <a:pt x="9040" y="17760"/>
                    </a:lnTo>
                    <a:lnTo>
                      <a:pt x="9049" y="17764"/>
                    </a:lnTo>
                    <a:lnTo>
                      <a:pt x="9059" y="17773"/>
                    </a:lnTo>
                    <a:lnTo>
                      <a:pt x="9068" y="17774"/>
                    </a:lnTo>
                    <a:lnTo>
                      <a:pt x="9077" y="17775"/>
                    </a:lnTo>
                    <a:lnTo>
                      <a:pt x="9083" y="17775"/>
                    </a:lnTo>
                    <a:lnTo>
                      <a:pt x="9090" y="17779"/>
                    </a:lnTo>
                    <a:lnTo>
                      <a:pt x="9086" y="17793"/>
                    </a:lnTo>
                    <a:lnTo>
                      <a:pt x="9088" y="17802"/>
                    </a:lnTo>
                    <a:lnTo>
                      <a:pt x="9092" y="17810"/>
                    </a:lnTo>
                    <a:lnTo>
                      <a:pt x="9101" y="17818"/>
                    </a:lnTo>
                    <a:lnTo>
                      <a:pt x="9106" y="17834"/>
                    </a:lnTo>
                    <a:lnTo>
                      <a:pt x="9127" y="17843"/>
                    </a:lnTo>
                    <a:lnTo>
                      <a:pt x="9153" y="17850"/>
                    </a:lnTo>
                    <a:lnTo>
                      <a:pt x="9162" y="17853"/>
                    </a:lnTo>
                    <a:lnTo>
                      <a:pt x="9165" y="17858"/>
                    </a:lnTo>
                    <a:lnTo>
                      <a:pt x="9174" y="17861"/>
                    </a:lnTo>
                    <a:lnTo>
                      <a:pt x="9186" y="17862"/>
                    </a:lnTo>
                    <a:lnTo>
                      <a:pt x="9193" y="17860"/>
                    </a:lnTo>
                    <a:lnTo>
                      <a:pt x="9201" y="17853"/>
                    </a:lnTo>
                    <a:lnTo>
                      <a:pt x="9197" y="17846"/>
                    </a:lnTo>
                    <a:lnTo>
                      <a:pt x="9202" y="17847"/>
                    </a:lnTo>
                    <a:lnTo>
                      <a:pt x="9210" y="17851"/>
                    </a:lnTo>
                    <a:lnTo>
                      <a:pt x="9219" y="17853"/>
                    </a:lnTo>
                    <a:lnTo>
                      <a:pt x="9232" y="17847"/>
                    </a:lnTo>
                    <a:lnTo>
                      <a:pt x="9236" y="17850"/>
                    </a:lnTo>
                    <a:lnTo>
                      <a:pt x="9228" y="17855"/>
                    </a:lnTo>
                    <a:lnTo>
                      <a:pt x="9227" y="17860"/>
                    </a:lnTo>
                    <a:lnTo>
                      <a:pt x="9245" y="17871"/>
                    </a:lnTo>
                    <a:lnTo>
                      <a:pt x="9246" y="17875"/>
                    </a:lnTo>
                    <a:lnTo>
                      <a:pt x="9224" y="17871"/>
                    </a:lnTo>
                    <a:lnTo>
                      <a:pt x="9218" y="17877"/>
                    </a:lnTo>
                    <a:lnTo>
                      <a:pt x="9211" y="17879"/>
                    </a:lnTo>
                    <a:lnTo>
                      <a:pt x="9223" y="17891"/>
                    </a:lnTo>
                    <a:lnTo>
                      <a:pt x="9228" y="17902"/>
                    </a:lnTo>
                    <a:lnTo>
                      <a:pt x="9251" y="17902"/>
                    </a:lnTo>
                    <a:lnTo>
                      <a:pt x="9233" y="17911"/>
                    </a:lnTo>
                    <a:lnTo>
                      <a:pt x="9272" y="17941"/>
                    </a:lnTo>
                    <a:lnTo>
                      <a:pt x="9280" y="17950"/>
                    </a:lnTo>
                    <a:lnTo>
                      <a:pt x="9287" y="17969"/>
                    </a:lnTo>
                    <a:lnTo>
                      <a:pt x="9275" y="17987"/>
                    </a:lnTo>
                    <a:lnTo>
                      <a:pt x="9272" y="18009"/>
                    </a:lnTo>
                    <a:lnTo>
                      <a:pt x="9263" y="18031"/>
                    </a:lnTo>
                    <a:lnTo>
                      <a:pt x="9261" y="18059"/>
                    </a:lnTo>
                    <a:lnTo>
                      <a:pt x="9257" y="18085"/>
                    </a:lnTo>
                    <a:lnTo>
                      <a:pt x="9262" y="18102"/>
                    </a:lnTo>
                    <a:lnTo>
                      <a:pt x="9246" y="18118"/>
                    </a:lnTo>
                    <a:lnTo>
                      <a:pt x="9233" y="18136"/>
                    </a:lnTo>
                    <a:lnTo>
                      <a:pt x="9230" y="18142"/>
                    </a:lnTo>
                    <a:lnTo>
                      <a:pt x="9221" y="18144"/>
                    </a:lnTo>
                    <a:lnTo>
                      <a:pt x="9204" y="18155"/>
                    </a:lnTo>
                    <a:lnTo>
                      <a:pt x="9193" y="18170"/>
                    </a:lnTo>
                    <a:lnTo>
                      <a:pt x="9184" y="18188"/>
                    </a:lnTo>
                    <a:lnTo>
                      <a:pt x="9195" y="18191"/>
                    </a:lnTo>
                    <a:lnTo>
                      <a:pt x="9208" y="18192"/>
                    </a:lnTo>
                    <a:lnTo>
                      <a:pt x="9225" y="18201"/>
                    </a:lnTo>
                    <a:lnTo>
                      <a:pt x="9224" y="18203"/>
                    </a:lnTo>
                    <a:lnTo>
                      <a:pt x="9221" y="18208"/>
                    </a:lnTo>
                    <a:lnTo>
                      <a:pt x="9231" y="18234"/>
                    </a:lnTo>
                    <a:cubicBezTo>
                      <a:pt x="9231" y="18239"/>
                      <a:pt x="9231" y="18245"/>
                      <a:pt x="9231" y="18250"/>
                    </a:cubicBezTo>
                    <a:lnTo>
                      <a:pt x="9230" y="18256"/>
                    </a:lnTo>
                    <a:lnTo>
                      <a:pt x="9226" y="18257"/>
                    </a:lnTo>
                    <a:lnTo>
                      <a:pt x="9218" y="18254"/>
                    </a:lnTo>
                    <a:lnTo>
                      <a:pt x="9214" y="18246"/>
                    </a:lnTo>
                    <a:lnTo>
                      <a:pt x="9206" y="18244"/>
                    </a:lnTo>
                    <a:lnTo>
                      <a:pt x="9175" y="18248"/>
                    </a:lnTo>
                    <a:lnTo>
                      <a:pt x="9174" y="18255"/>
                    </a:lnTo>
                    <a:lnTo>
                      <a:pt x="9188" y="18263"/>
                    </a:lnTo>
                    <a:lnTo>
                      <a:pt x="9202" y="18279"/>
                    </a:lnTo>
                    <a:lnTo>
                      <a:pt x="9217" y="18288"/>
                    </a:lnTo>
                    <a:lnTo>
                      <a:pt x="9261" y="18304"/>
                    </a:lnTo>
                    <a:lnTo>
                      <a:pt x="9292" y="18303"/>
                    </a:lnTo>
                    <a:lnTo>
                      <a:pt x="9304" y="18306"/>
                    </a:lnTo>
                    <a:lnTo>
                      <a:pt x="9268" y="18312"/>
                    </a:lnTo>
                    <a:lnTo>
                      <a:pt x="9265" y="18320"/>
                    </a:lnTo>
                    <a:lnTo>
                      <a:pt x="9255" y="18315"/>
                    </a:lnTo>
                    <a:lnTo>
                      <a:pt x="9222" y="18305"/>
                    </a:lnTo>
                    <a:lnTo>
                      <a:pt x="9203" y="18302"/>
                    </a:lnTo>
                    <a:lnTo>
                      <a:pt x="9192" y="18297"/>
                    </a:lnTo>
                    <a:lnTo>
                      <a:pt x="9186" y="18291"/>
                    </a:lnTo>
                    <a:lnTo>
                      <a:pt x="9185" y="18284"/>
                    </a:lnTo>
                    <a:lnTo>
                      <a:pt x="9180" y="18279"/>
                    </a:lnTo>
                    <a:lnTo>
                      <a:pt x="9170" y="18285"/>
                    </a:lnTo>
                    <a:lnTo>
                      <a:pt x="9176" y="18306"/>
                    </a:lnTo>
                    <a:lnTo>
                      <a:pt x="9178" y="18326"/>
                    </a:lnTo>
                    <a:lnTo>
                      <a:pt x="9170" y="18359"/>
                    </a:lnTo>
                    <a:lnTo>
                      <a:pt x="9142" y="18381"/>
                    </a:lnTo>
                    <a:lnTo>
                      <a:pt x="9131" y="18386"/>
                    </a:lnTo>
                    <a:lnTo>
                      <a:pt x="9123" y="18387"/>
                    </a:lnTo>
                    <a:lnTo>
                      <a:pt x="9114" y="18386"/>
                    </a:lnTo>
                    <a:lnTo>
                      <a:pt x="9106" y="18392"/>
                    </a:lnTo>
                    <a:lnTo>
                      <a:pt x="9082" y="18391"/>
                    </a:lnTo>
                    <a:lnTo>
                      <a:pt x="9070" y="18380"/>
                    </a:lnTo>
                    <a:lnTo>
                      <a:pt x="9059" y="18376"/>
                    </a:lnTo>
                    <a:lnTo>
                      <a:pt x="9086" y="18415"/>
                    </a:lnTo>
                    <a:lnTo>
                      <a:pt x="9093" y="18419"/>
                    </a:lnTo>
                    <a:lnTo>
                      <a:pt x="9099" y="18429"/>
                    </a:lnTo>
                    <a:lnTo>
                      <a:pt x="9106" y="18435"/>
                    </a:lnTo>
                    <a:lnTo>
                      <a:pt x="9130" y="18463"/>
                    </a:lnTo>
                    <a:lnTo>
                      <a:pt x="9156" y="18474"/>
                    </a:lnTo>
                    <a:lnTo>
                      <a:pt x="9167" y="18475"/>
                    </a:lnTo>
                    <a:lnTo>
                      <a:pt x="9174" y="18474"/>
                    </a:lnTo>
                    <a:lnTo>
                      <a:pt x="9178" y="18471"/>
                    </a:lnTo>
                    <a:lnTo>
                      <a:pt x="9184" y="18471"/>
                    </a:lnTo>
                    <a:lnTo>
                      <a:pt x="9172" y="18487"/>
                    </a:lnTo>
                    <a:lnTo>
                      <a:pt x="9174" y="18492"/>
                    </a:lnTo>
                    <a:lnTo>
                      <a:pt x="9181" y="18495"/>
                    </a:lnTo>
                    <a:lnTo>
                      <a:pt x="9194" y="18495"/>
                    </a:lnTo>
                    <a:lnTo>
                      <a:pt x="9203" y="18493"/>
                    </a:lnTo>
                    <a:lnTo>
                      <a:pt x="9214" y="18499"/>
                    </a:lnTo>
                    <a:lnTo>
                      <a:pt x="9219" y="18505"/>
                    </a:lnTo>
                    <a:lnTo>
                      <a:pt x="9196" y="18507"/>
                    </a:lnTo>
                    <a:lnTo>
                      <a:pt x="9187" y="18507"/>
                    </a:lnTo>
                    <a:lnTo>
                      <a:pt x="9179" y="18505"/>
                    </a:lnTo>
                    <a:lnTo>
                      <a:pt x="9125" y="18464"/>
                    </a:lnTo>
                    <a:lnTo>
                      <a:pt x="9127" y="18472"/>
                    </a:lnTo>
                    <a:lnTo>
                      <a:pt x="9149" y="18491"/>
                    </a:lnTo>
                    <a:lnTo>
                      <a:pt x="9168" y="18515"/>
                    </a:lnTo>
                    <a:lnTo>
                      <a:pt x="9167" y="18521"/>
                    </a:lnTo>
                    <a:lnTo>
                      <a:pt x="9170" y="18526"/>
                    </a:lnTo>
                    <a:lnTo>
                      <a:pt x="9185" y="18528"/>
                    </a:lnTo>
                    <a:lnTo>
                      <a:pt x="9212" y="18538"/>
                    </a:lnTo>
                    <a:lnTo>
                      <a:pt x="9214" y="18542"/>
                    </a:lnTo>
                    <a:lnTo>
                      <a:pt x="9212" y="18545"/>
                    </a:lnTo>
                    <a:lnTo>
                      <a:pt x="9185" y="18536"/>
                    </a:lnTo>
                    <a:lnTo>
                      <a:pt x="9176" y="18536"/>
                    </a:lnTo>
                    <a:lnTo>
                      <a:pt x="9190" y="18545"/>
                    </a:lnTo>
                    <a:lnTo>
                      <a:pt x="9197" y="18552"/>
                    </a:lnTo>
                    <a:lnTo>
                      <a:pt x="9222" y="18569"/>
                    </a:lnTo>
                    <a:lnTo>
                      <a:pt x="9229" y="18577"/>
                    </a:lnTo>
                    <a:lnTo>
                      <a:pt x="9233" y="18585"/>
                    </a:lnTo>
                    <a:lnTo>
                      <a:pt x="9240" y="18594"/>
                    </a:lnTo>
                    <a:lnTo>
                      <a:pt x="9250" y="18600"/>
                    </a:lnTo>
                    <a:lnTo>
                      <a:pt x="9267" y="18601"/>
                    </a:lnTo>
                    <a:lnTo>
                      <a:pt x="9285" y="18606"/>
                    </a:lnTo>
                    <a:lnTo>
                      <a:pt x="9305" y="18612"/>
                    </a:lnTo>
                    <a:lnTo>
                      <a:pt x="9324" y="18621"/>
                    </a:lnTo>
                    <a:lnTo>
                      <a:pt x="9319" y="18623"/>
                    </a:lnTo>
                    <a:lnTo>
                      <a:pt x="9312" y="18625"/>
                    </a:lnTo>
                    <a:lnTo>
                      <a:pt x="9267" y="18608"/>
                    </a:lnTo>
                    <a:lnTo>
                      <a:pt x="9259" y="18606"/>
                    </a:lnTo>
                    <a:lnTo>
                      <a:pt x="9266" y="18613"/>
                    </a:lnTo>
                    <a:lnTo>
                      <a:pt x="9314" y="18642"/>
                    </a:lnTo>
                    <a:lnTo>
                      <a:pt x="9380" y="18677"/>
                    </a:lnTo>
                    <a:lnTo>
                      <a:pt x="9426" y="18710"/>
                    </a:lnTo>
                    <a:lnTo>
                      <a:pt x="9437" y="18724"/>
                    </a:lnTo>
                    <a:lnTo>
                      <a:pt x="9477" y="18745"/>
                    </a:lnTo>
                    <a:lnTo>
                      <a:pt x="9496" y="18758"/>
                    </a:lnTo>
                    <a:lnTo>
                      <a:pt x="9514" y="18777"/>
                    </a:lnTo>
                    <a:lnTo>
                      <a:pt x="9533" y="18788"/>
                    </a:lnTo>
                    <a:lnTo>
                      <a:pt x="9578" y="18816"/>
                    </a:lnTo>
                    <a:lnTo>
                      <a:pt x="9584" y="18823"/>
                    </a:lnTo>
                    <a:lnTo>
                      <a:pt x="9637" y="18853"/>
                    </a:lnTo>
                    <a:lnTo>
                      <a:pt x="9659" y="18868"/>
                    </a:lnTo>
                    <a:lnTo>
                      <a:pt x="9659" y="18880"/>
                    </a:lnTo>
                    <a:lnTo>
                      <a:pt x="9664" y="18884"/>
                    </a:lnTo>
                    <a:lnTo>
                      <a:pt x="9667" y="18890"/>
                    </a:lnTo>
                    <a:lnTo>
                      <a:pt x="9682" y="18903"/>
                    </a:lnTo>
                    <a:lnTo>
                      <a:pt x="9696" y="18913"/>
                    </a:lnTo>
                    <a:lnTo>
                      <a:pt x="9703" y="18917"/>
                    </a:lnTo>
                    <a:lnTo>
                      <a:pt x="9706" y="18919"/>
                    </a:lnTo>
                    <a:lnTo>
                      <a:pt x="9711" y="18923"/>
                    </a:lnTo>
                    <a:lnTo>
                      <a:pt x="9725" y="18942"/>
                    </a:lnTo>
                    <a:lnTo>
                      <a:pt x="9738" y="18956"/>
                    </a:lnTo>
                    <a:lnTo>
                      <a:pt x="9744" y="18973"/>
                    </a:lnTo>
                    <a:lnTo>
                      <a:pt x="9739" y="18980"/>
                    </a:lnTo>
                    <a:lnTo>
                      <a:pt x="9735" y="18990"/>
                    </a:lnTo>
                    <a:lnTo>
                      <a:pt x="9744" y="19001"/>
                    </a:lnTo>
                    <a:lnTo>
                      <a:pt x="9752" y="19010"/>
                    </a:lnTo>
                    <a:lnTo>
                      <a:pt x="9766" y="19020"/>
                    </a:lnTo>
                    <a:lnTo>
                      <a:pt x="9786" y="19031"/>
                    </a:lnTo>
                    <a:lnTo>
                      <a:pt x="9793" y="19033"/>
                    </a:lnTo>
                    <a:lnTo>
                      <a:pt x="9806" y="19034"/>
                    </a:lnTo>
                    <a:lnTo>
                      <a:pt x="9836" y="19030"/>
                    </a:lnTo>
                    <a:lnTo>
                      <a:pt x="9857" y="19022"/>
                    </a:lnTo>
                    <a:lnTo>
                      <a:pt x="9870" y="19020"/>
                    </a:lnTo>
                    <a:lnTo>
                      <a:pt x="9897" y="19020"/>
                    </a:lnTo>
                    <a:lnTo>
                      <a:pt x="9910" y="19023"/>
                    </a:lnTo>
                    <a:lnTo>
                      <a:pt x="9899" y="19028"/>
                    </a:lnTo>
                    <a:lnTo>
                      <a:pt x="9858" y="19036"/>
                    </a:lnTo>
                    <a:lnTo>
                      <a:pt x="9812" y="19039"/>
                    </a:lnTo>
                    <a:lnTo>
                      <a:pt x="9780" y="19042"/>
                    </a:lnTo>
                    <a:lnTo>
                      <a:pt x="9764" y="19043"/>
                    </a:lnTo>
                    <a:lnTo>
                      <a:pt x="9761" y="19045"/>
                    </a:lnTo>
                    <a:lnTo>
                      <a:pt x="9772" y="19053"/>
                    </a:lnTo>
                    <a:lnTo>
                      <a:pt x="9786" y="19071"/>
                    </a:lnTo>
                    <a:lnTo>
                      <a:pt x="9809" y="19098"/>
                    </a:lnTo>
                    <a:lnTo>
                      <a:pt x="9868" y="19140"/>
                    </a:lnTo>
                    <a:lnTo>
                      <a:pt x="9877" y="19170"/>
                    </a:lnTo>
                    <a:lnTo>
                      <a:pt x="9923" y="19231"/>
                    </a:lnTo>
                    <a:lnTo>
                      <a:pt x="9980" y="19296"/>
                    </a:lnTo>
                    <a:lnTo>
                      <a:pt x="9978" y="19306"/>
                    </a:lnTo>
                    <a:cubicBezTo>
                      <a:pt x="9978" y="19309"/>
                      <a:pt x="9979" y="19312"/>
                      <a:pt x="9979" y="19315"/>
                    </a:cubicBezTo>
                    <a:lnTo>
                      <a:pt x="9981" y="19322"/>
                    </a:lnTo>
                    <a:lnTo>
                      <a:pt x="9977" y="19329"/>
                    </a:lnTo>
                    <a:lnTo>
                      <a:pt x="9921" y="19361"/>
                    </a:lnTo>
                    <a:lnTo>
                      <a:pt x="9920" y="19357"/>
                    </a:lnTo>
                    <a:lnTo>
                      <a:pt x="9926" y="19353"/>
                    </a:lnTo>
                    <a:lnTo>
                      <a:pt x="9928" y="19350"/>
                    </a:lnTo>
                    <a:lnTo>
                      <a:pt x="9920" y="19352"/>
                    </a:lnTo>
                    <a:lnTo>
                      <a:pt x="9911" y="19359"/>
                    </a:lnTo>
                    <a:cubicBezTo>
                      <a:pt x="9911" y="19361"/>
                      <a:pt x="9911" y="19363"/>
                      <a:pt x="9911" y="19365"/>
                    </a:cubicBezTo>
                    <a:lnTo>
                      <a:pt x="9926" y="19384"/>
                    </a:lnTo>
                    <a:lnTo>
                      <a:pt x="9942" y="19401"/>
                    </a:lnTo>
                    <a:lnTo>
                      <a:pt x="9951" y="19419"/>
                    </a:lnTo>
                    <a:lnTo>
                      <a:pt x="9954" y="19435"/>
                    </a:lnTo>
                    <a:lnTo>
                      <a:pt x="9969" y="19448"/>
                    </a:lnTo>
                    <a:lnTo>
                      <a:pt x="9979" y="19467"/>
                    </a:lnTo>
                    <a:lnTo>
                      <a:pt x="10011" y="19494"/>
                    </a:lnTo>
                    <a:lnTo>
                      <a:pt x="10020" y="19512"/>
                    </a:lnTo>
                    <a:lnTo>
                      <a:pt x="10038" y="19521"/>
                    </a:lnTo>
                    <a:lnTo>
                      <a:pt x="10056" y="19534"/>
                    </a:lnTo>
                    <a:lnTo>
                      <a:pt x="10060" y="19547"/>
                    </a:lnTo>
                    <a:lnTo>
                      <a:pt x="10079" y="19565"/>
                    </a:lnTo>
                    <a:lnTo>
                      <a:pt x="10082" y="19578"/>
                    </a:lnTo>
                    <a:lnTo>
                      <a:pt x="10072" y="19621"/>
                    </a:lnTo>
                    <a:cubicBezTo>
                      <a:pt x="10072" y="19632"/>
                      <a:pt x="10073" y="19644"/>
                      <a:pt x="10074" y="19655"/>
                    </a:cubicBezTo>
                    <a:lnTo>
                      <a:pt x="10056" y="19685"/>
                    </a:lnTo>
                    <a:lnTo>
                      <a:pt x="10040" y="19701"/>
                    </a:lnTo>
                    <a:lnTo>
                      <a:pt x="10008" y="19724"/>
                    </a:lnTo>
                    <a:lnTo>
                      <a:pt x="9960" y="19735"/>
                    </a:lnTo>
                    <a:lnTo>
                      <a:pt x="9927" y="19746"/>
                    </a:lnTo>
                    <a:lnTo>
                      <a:pt x="9912" y="19771"/>
                    </a:lnTo>
                    <a:lnTo>
                      <a:pt x="9848" y="19809"/>
                    </a:lnTo>
                    <a:lnTo>
                      <a:pt x="9841" y="19839"/>
                    </a:lnTo>
                    <a:lnTo>
                      <a:pt x="9819" y="19866"/>
                    </a:lnTo>
                    <a:lnTo>
                      <a:pt x="9804" y="19924"/>
                    </a:lnTo>
                    <a:lnTo>
                      <a:pt x="9769" y="19981"/>
                    </a:lnTo>
                    <a:lnTo>
                      <a:pt x="9759" y="20006"/>
                    </a:lnTo>
                    <a:lnTo>
                      <a:pt x="9751" y="20017"/>
                    </a:lnTo>
                    <a:lnTo>
                      <a:pt x="9739" y="20025"/>
                    </a:lnTo>
                    <a:lnTo>
                      <a:pt x="9730" y="20028"/>
                    </a:lnTo>
                    <a:lnTo>
                      <a:pt x="9711" y="20034"/>
                    </a:lnTo>
                    <a:lnTo>
                      <a:pt x="9716" y="20042"/>
                    </a:lnTo>
                    <a:lnTo>
                      <a:pt x="9721" y="20049"/>
                    </a:lnTo>
                    <a:lnTo>
                      <a:pt x="9729" y="20098"/>
                    </a:lnTo>
                    <a:cubicBezTo>
                      <a:pt x="9729" y="20105"/>
                      <a:pt x="9730" y="20111"/>
                      <a:pt x="9730" y="20117"/>
                    </a:cubicBezTo>
                    <a:lnTo>
                      <a:pt x="9723" y="20133"/>
                    </a:lnTo>
                    <a:lnTo>
                      <a:pt x="9719" y="20168"/>
                    </a:lnTo>
                    <a:lnTo>
                      <a:pt x="9716" y="20188"/>
                    </a:lnTo>
                    <a:lnTo>
                      <a:pt x="9720" y="20214"/>
                    </a:lnTo>
                    <a:lnTo>
                      <a:pt x="9730" y="20238"/>
                    </a:lnTo>
                    <a:lnTo>
                      <a:pt x="9764" y="20265"/>
                    </a:lnTo>
                    <a:lnTo>
                      <a:pt x="9782" y="20284"/>
                    </a:lnTo>
                    <a:lnTo>
                      <a:pt x="9793" y="20292"/>
                    </a:lnTo>
                    <a:lnTo>
                      <a:pt x="9838" y="20313"/>
                    </a:lnTo>
                    <a:lnTo>
                      <a:pt x="9864" y="20330"/>
                    </a:lnTo>
                    <a:lnTo>
                      <a:pt x="9981" y="20434"/>
                    </a:lnTo>
                    <a:lnTo>
                      <a:pt x="10005" y="20449"/>
                    </a:lnTo>
                    <a:lnTo>
                      <a:pt x="10029" y="20480"/>
                    </a:lnTo>
                    <a:lnTo>
                      <a:pt x="10063" y="20516"/>
                    </a:lnTo>
                    <a:lnTo>
                      <a:pt x="10138" y="20567"/>
                    </a:lnTo>
                    <a:lnTo>
                      <a:pt x="10148" y="20580"/>
                    </a:lnTo>
                    <a:lnTo>
                      <a:pt x="10165" y="20594"/>
                    </a:lnTo>
                    <a:lnTo>
                      <a:pt x="10232" y="20632"/>
                    </a:lnTo>
                    <a:lnTo>
                      <a:pt x="10260" y="20655"/>
                    </a:lnTo>
                    <a:lnTo>
                      <a:pt x="10273" y="20677"/>
                    </a:lnTo>
                    <a:lnTo>
                      <a:pt x="10273" y="20686"/>
                    </a:lnTo>
                    <a:lnTo>
                      <a:pt x="10269" y="20696"/>
                    </a:lnTo>
                    <a:lnTo>
                      <a:pt x="10262" y="20694"/>
                    </a:lnTo>
                    <a:lnTo>
                      <a:pt x="10258" y="20692"/>
                    </a:lnTo>
                    <a:lnTo>
                      <a:pt x="10251" y="20699"/>
                    </a:lnTo>
                    <a:lnTo>
                      <a:pt x="10257" y="20709"/>
                    </a:lnTo>
                    <a:lnTo>
                      <a:pt x="10267" y="20726"/>
                    </a:lnTo>
                    <a:cubicBezTo>
                      <a:pt x="10267" y="20732"/>
                      <a:pt x="10268" y="20738"/>
                      <a:pt x="10268" y="20743"/>
                    </a:cubicBezTo>
                    <a:lnTo>
                      <a:pt x="10273" y="20757"/>
                    </a:lnTo>
                    <a:lnTo>
                      <a:pt x="10273" y="20792"/>
                    </a:lnTo>
                    <a:lnTo>
                      <a:pt x="10278" y="20804"/>
                    </a:lnTo>
                    <a:lnTo>
                      <a:pt x="10303" y="20834"/>
                    </a:lnTo>
                    <a:lnTo>
                      <a:pt x="10330" y="20854"/>
                    </a:lnTo>
                    <a:lnTo>
                      <a:pt x="10345" y="20875"/>
                    </a:lnTo>
                    <a:lnTo>
                      <a:pt x="10342" y="20893"/>
                    </a:lnTo>
                    <a:lnTo>
                      <a:pt x="10344" y="20902"/>
                    </a:lnTo>
                    <a:lnTo>
                      <a:pt x="10353" y="20916"/>
                    </a:lnTo>
                    <a:lnTo>
                      <a:pt x="10351" y="20932"/>
                    </a:lnTo>
                    <a:lnTo>
                      <a:pt x="10368" y="20951"/>
                    </a:lnTo>
                    <a:lnTo>
                      <a:pt x="10376" y="20981"/>
                    </a:lnTo>
                    <a:lnTo>
                      <a:pt x="10400" y="20990"/>
                    </a:lnTo>
                    <a:lnTo>
                      <a:pt x="10409" y="20996"/>
                    </a:lnTo>
                    <a:lnTo>
                      <a:pt x="10414" y="21004"/>
                    </a:lnTo>
                    <a:lnTo>
                      <a:pt x="10407" y="21009"/>
                    </a:lnTo>
                    <a:lnTo>
                      <a:pt x="10409" y="21019"/>
                    </a:lnTo>
                    <a:lnTo>
                      <a:pt x="10426" y="21036"/>
                    </a:lnTo>
                    <a:lnTo>
                      <a:pt x="10441" y="21058"/>
                    </a:lnTo>
                    <a:lnTo>
                      <a:pt x="10451" y="21067"/>
                    </a:lnTo>
                    <a:lnTo>
                      <a:pt x="10523" y="21113"/>
                    </a:lnTo>
                    <a:lnTo>
                      <a:pt x="10555" y="21128"/>
                    </a:lnTo>
                    <a:lnTo>
                      <a:pt x="10577" y="21134"/>
                    </a:lnTo>
                    <a:lnTo>
                      <a:pt x="10638" y="21158"/>
                    </a:lnTo>
                    <a:lnTo>
                      <a:pt x="10659" y="21165"/>
                    </a:lnTo>
                    <a:lnTo>
                      <a:pt x="10664" y="21167"/>
                    </a:lnTo>
                    <a:lnTo>
                      <a:pt x="10712" y="21195"/>
                    </a:lnTo>
                    <a:lnTo>
                      <a:pt x="10752" y="21224"/>
                    </a:lnTo>
                    <a:lnTo>
                      <a:pt x="10799" y="21277"/>
                    </a:lnTo>
                    <a:lnTo>
                      <a:pt x="10828" y="21303"/>
                    </a:lnTo>
                    <a:lnTo>
                      <a:pt x="10890" y="21344"/>
                    </a:lnTo>
                    <a:lnTo>
                      <a:pt x="10938" y="21370"/>
                    </a:lnTo>
                    <a:lnTo>
                      <a:pt x="10979" y="21389"/>
                    </a:lnTo>
                    <a:lnTo>
                      <a:pt x="10988" y="21395"/>
                    </a:lnTo>
                    <a:lnTo>
                      <a:pt x="11008" y="21423"/>
                    </a:lnTo>
                    <a:lnTo>
                      <a:pt x="11011" y="21434"/>
                    </a:lnTo>
                    <a:lnTo>
                      <a:pt x="11011" y="21451"/>
                    </a:lnTo>
                    <a:lnTo>
                      <a:pt x="10998" y="21461"/>
                    </a:lnTo>
                    <a:lnTo>
                      <a:pt x="10976" y="21469"/>
                    </a:lnTo>
                    <a:lnTo>
                      <a:pt x="10962" y="21471"/>
                    </a:lnTo>
                    <a:lnTo>
                      <a:pt x="10949" y="21467"/>
                    </a:lnTo>
                    <a:lnTo>
                      <a:pt x="10936" y="21469"/>
                    </a:lnTo>
                    <a:lnTo>
                      <a:pt x="10928" y="21475"/>
                    </a:lnTo>
                    <a:lnTo>
                      <a:pt x="10935" y="21485"/>
                    </a:lnTo>
                    <a:lnTo>
                      <a:pt x="10948" y="21491"/>
                    </a:lnTo>
                    <a:lnTo>
                      <a:pt x="10955" y="21498"/>
                    </a:lnTo>
                    <a:lnTo>
                      <a:pt x="10970" y="21502"/>
                    </a:lnTo>
                    <a:lnTo>
                      <a:pt x="10985" y="21512"/>
                    </a:lnTo>
                    <a:lnTo>
                      <a:pt x="11004" y="21516"/>
                    </a:lnTo>
                    <a:lnTo>
                      <a:pt x="11012" y="21522"/>
                    </a:lnTo>
                    <a:lnTo>
                      <a:pt x="11035" y="21536"/>
                    </a:lnTo>
                    <a:lnTo>
                      <a:pt x="11039" y="21541"/>
                    </a:lnTo>
                    <a:lnTo>
                      <a:pt x="11041" y="21548"/>
                    </a:lnTo>
                    <a:lnTo>
                      <a:pt x="11021" y="21552"/>
                    </a:lnTo>
                    <a:lnTo>
                      <a:pt x="11019" y="21562"/>
                    </a:lnTo>
                    <a:lnTo>
                      <a:pt x="11022" y="21569"/>
                    </a:lnTo>
                    <a:lnTo>
                      <a:pt x="11033" y="21576"/>
                    </a:lnTo>
                    <a:lnTo>
                      <a:pt x="11042" y="21580"/>
                    </a:lnTo>
                    <a:cubicBezTo>
                      <a:pt x="11042" y="21576"/>
                      <a:pt x="11041" y="21571"/>
                      <a:pt x="11041" y="21567"/>
                    </a:cubicBezTo>
                    <a:lnTo>
                      <a:pt x="11048" y="21563"/>
                    </a:lnTo>
                    <a:lnTo>
                      <a:pt x="11053" y="21561"/>
                    </a:lnTo>
                    <a:lnTo>
                      <a:pt x="11066" y="21560"/>
                    </a:lnTo>
                    <a:lnTo>
                      <a:pt x="11084" y="21559"/>
                    </a:lnTo>
                    <a:lnTo>
                      <a:pt x="11092" y="21560"/>
                    </a:lnTo>
                    <a:lnTo>
                      <a:pt x="11101" y="21562"/>
                    </a:lnTo>
                    <a:lnTo>
                      <a:pt x="11105" y="21567"/>
                    </a:lnTo>
                    <a:lnTo>
                      <a:pt x="11106" y="21571"/>
                    </a:lnTo>
                    <a:lnTo>
                      <a:pt x="11105" y="21574"/>
                    </a:lnTo>
                    <a:lnTo>
                      <a:pt x="11107" y="21578"/>
                    </a:lnTo>
                    <a:lnTo>
                      <a:pt x="11119" y="21578"/>
                    </a:lnTo>
                    <a:lnTo>
                      <a:pt x="11128" y="21576"/>
                    </a:lnTo>
                    <a:lnTo>
                      <a:pt x="11153" y="21576"/>
                    </a:lnTo>
                    <a:lnTo>
                      <a:pt x="11162" y="21580"/>
                    </a:lnTo>
                    <a:lnTo>
                      <a:pt x="11179" y="21580"/>
                    </a:lnTo>
                    <a:lnTo>
                      <a:pt x="11185" y="21581"/>
                    </a:lnTo>
                    <a:lnTo>
                      <a:pt x="11194" y="21585"/>
                    </a:lnTo>
                    <a:lnTo>
                      <a:pt x="11193" y="21590"/>
                    </a:lnTo>
                    <a:lnTo>
                      <a:pt x="11189" y="21593"/>
                    </a:lnTo>
                    <a:lnTo>
                      <a:pt x="11205" y="21592"/>
                    </a:lnTo>
                    <a:lnTo>
                      <a:pt x="11248" y="21600"/>
                    </a:lnTo>
                    <a:lnTo>
                      <a:pt x="11285" y="21599"/>
                    </a:lnTo>
                    <a:lnTo>
                      <a:pt x="11299" y="21599"/>
                    </a:lnTo>
                    <a:lnTo>
                      <a:pt x="11316" y="21599"/>
                    </a:lnTo>
                    <a:lnTo>
                      <a:pt x="11387" y="21576"/>
                    </a:lnTo>
                    <a:lnTo>
                      <a:pt x="11403" y="21573"/>
                    </a:lnTo>
                    <a:lnTo>
                      <a:pt x="11445" y="21569"/>
                    </a:lnTo>
                    <a:lnTo>
                      <a:pt x="11464" y="21564"/>
                    </a:lnTo>
                    <a:lnTo>
                      <a:pt x="11482" y="21562"/>
                    </a:lnTo>
                    <a:lnTo>
                      <a:pt x="11495" y="21560"/>
                    </a:lnTo>
                    <a:lnTo>
                      <a:pt x="11528" y="21562"/>
                    </a:lnTo>
                    <a:cubicBezTo>
                      <a:pt x="11534" y="21561"/>
                      <a:pt x="11540" y="21561"/>
                      <a:pt x="11545" y="21560"/>
                    </a:cubicBezTo>
                    <a:lnTo>
                      <a:pt x="11581" y="21556"/>
                    </a:lnTo>
                    <a:cubicBezTo>
                      <a:pt x="11594" y="21555"/>
                      <a:pt x="11608" y="21554"/>
                      <a:pt x="11622" y="21553"/>
                    </a:cubicBezTo>
                    <a:lnTo>
                      <a:pt x="11701" y="21526"/>
                    </a:lnTo>
                    <a:lnTo>
                      <a:pt x="11730" y="21523"/>
                    </a:lnTo>
                    <a:lnTo>
                      <a:pt x="11754" y="21518"/>
                    </a:lnTo>
                    <a:cubicBezTo>
                      <a:pt x="11765" y="21517"/>
                      <a:pt x="11775" y="21517"/>
                      <a:pt x="11786" y="21516"/>
                    </a:cubicBezTo>
                    <a:lnTo>
                      <a:pt x="11819" y="21517"/>
                    </a:lnTo>
                    <a:lnTo>
                      <a:pt x="11878" y="21513"/>
                    </a:lnTo>
                    <a:lnTo>
                      <a:pt x="11892" y="21510"/>
                    </a:lnTo>
                    <a:lnTo>
                      <a:pt x="11933" y="21501"/>
                    </a:lnTo>
                    <a:lnTo>
                      <a:pt x="11953" y="21500"/>
                    </a:lnTo>
                    <a:lnTo>
                      <a:pt x="12036" y="21496"/>
                    </a:lnTo>
                    <a:lnTo>
                      <a:pt x="12107" y="21497"/>
                    </a:lnTo>
                    <a:lnTo>
                      <a:pt x="12147" y="21492"/>
                    </a:lnTo>
                    <a:lnTo>
                      <a:pt x="12161" y="21484"/>
                    </a:lnTo>
                    <a:lnTo>
                      <a:pt x="12178" y="21475"/>
                    </a:lnTo>
                    <a:lnTo>
                      <a:pt x="12207" y="21471"/>
                    </a:lnTo>
                    <a:lnTo>
                      <a:pt x="12259" y="21470"/>
                    </a:lnTo>
                    <a:lnTo>
                      <a:pt x="12276" y="21469"/>
                    </a:lnTo>
                    <a:lnTo>
                      <a:pt x="12287" y="21466"/>
                    </a:lnTo>
                    <a:lnTo>
                      <a:pt x="12289" y="21455"/>
                    </a:lnTo>
                    <a:lnTo>
                      <a:pt x="12316" y="21443"/>
                    </a:lnTo>
                    <a:lnTo>
                      <a:pt x="12348" y="21438"/>
                    </a:lnTo>
                    <a:lnTo>
                      <a:pt x="12424" y="21432"/>
                    </a:lnTo>
                    <a:lnTo>
                      <a:pt x="12456" y="21424"/>
                    </a:lnTo>
                    <a:lnTo>
                      <a:pt x="12536" y="21400"/>
                    </a:lnTo>
                    <a:lnTo>
                      <a:pt x="12585" y="21383"/>
                    </a:lnTo>
                    <a:lnTo>
                      <a:pt x="12655" y="21354"/>
                    </a:lnTo>
                    <a:lnTo>
                      <a:pt x="12672" y="21348"/>
                    </a:lnTo>
                    <a:lnTo>
                      <a:pt x="12733" y="21319"/>
                    </a:lnTo>
                    <a:lnTo>
                      <a:pt x="12775" y="21303"/>
                    </a:lnTo>
                    <a:lnTo>
                      <a:pt x="12846" y="21268"/>
                    </a:lnTo>
                    <a:lnTo>
                      <a:pt x="12895" y="21239"/>
                    </a:lnTo>
                    <a:lnTo>
                      <a:pt x="12957" y="21205"/>
                    </a:lnTo>
                    <a:lnTo>
                      <a:pt x="13002" y="21183"/>
                    </a:lnTo>
                    <a:lnTo>
                      <a:pt x="13019" y="21176"/>
                    </a:lnTo>
                    <a:lnTo>
                      <a:pt x="13043" y="21165"/>
                    </a:lnTo>
                    <a:lnTo>
                      <a:pt x="13100" y="21129"/>
                    </a:lnTo>
                    <a:lnTo>
                      <a:pt x="13133" y="21104"/>
                    </a:lnTo>
                    <a:lnTo>
                      <a:pt x="13168" y="21077"/>
                    </a:lnTo>
                    <a:lnTo>
                      <a:pt x="13206" y="21043"/>
                    </a:lnTo>
                    <a:lnTo>
                      <a:pt x="13233" y="21025"/>
                    </a:lnTo>
                    <a:lnTo>
                      <a:pt x="13259" y="20996"/>
                    </a:lnTo>
                    <a:lnTo>
                      <a:pt x="13290" y="20974"/>
                    </a:lnTo>
                    <a:lnTo>
                      <a:pt x="13368" y="20926"/>
                    </a:lnTo>
                    <a:lnTo>
                      <a:pt x="13388" y="20920"/>
                    </a:lnTo>
                    <a:lnTo>
                      <a:pt x="13399" y="20916"/>
                    </a:lnTo>
                    <a:lnTo>
                      <a:pt x="13412" y="20909"/>
                    </a:lnTo>
                    <a:lnTo>
                      <a:pt x="13458" y="20884"/>
                    </a:lnTo>
                    <a:lnTo>
                      <a:pt x="13474" y="20871"/>
                    </a:lnTo>
                    <a:lnTo>
                      <a:pt x="13504" y="20842"/>
                    </a:lnTo>
                    <a:lnTo>
                      <a:pt x="13528" y="20790"/>
                    </a:lnTo>
                    <a:lnTo>
                      <a:pt x="13537" y="20775"/>
                    </a:lnTo>
                    <a:lnTo>
                      <a:pt x="13564" y="20741"/>
                    </a:lnTo>
                    <a:lnTo>
                      <a:pt x="13572" y="20720"/>
                    </a:lnTo>
                    <a:cubicBezTo>
                      <a:pt x="13572" y="20720"/>
                      <a:pt x="13573" y="20719"/>
                      <a:pt x="13573" y="20719"/>
                    </a:cubicBezTo>
                    <a:lnTo>
                      <a:pt x="13584" y="20670"/>
                    </a:lnTo>
                    <a:lnTo>
                      <a:pt x="13589" y="20655"/>
                    </a:lnTo>
                    <a:lnTo>
                      <a:pt x="13582" y="20657"/>
                    </a:lnTo>
                    <a:lnTo>
                      <a:pt x="13578" y="20661"/>
                    </a:lnTo>
                    <a:lnTo>
                      <a:pt x="13569" y="20675"/>
                    </a:lnTo>
                    <a:lnTo>
                      <a:pt x="13562" y="20674"/>
                    </a:lnTo>
                    <a:lnTo>
                      <a:pt x="13556" y="20672"/>
                    </a:lnTo>
                    <a:lnTo>
                      <a:pt x="13545" y="20671"/>
                    </a:lnTo>
                    <a:lnTo>
                      <a:pt x="13536" y="20667"/>
                    </a:lnTo>
                    <a:lnTo>
                      <a:pt x="13526" y="20662"/>
                    </a:lnTo>
                    <a:lnTo>
                      <a:pt x="13538" y="20651"/>
                    </a:lnTo>
                    <a:lnTo>
                      <a:pt x="13550" y="20642"/>
                    </a:lnTo>
                    <a:lnTo>
                      <a:pt x="13563" y="20625"/>
                    </a:lnTo>
                    <a:lnTo>
                      <a:pt x="13594" y="20606"/>
                    </a:lnTo>
                    <a:lnTo>
                      <a:pt x="13662" y="20573"/>
                    </a:lnTo>
                    <a:lnTo>
                      <a:pt x="13694" y="20560"/>
                    </a:lnTo>
                    <a:lnTo>
                      <a:pt x="13748" y="20539"/>
                    </a:lnTo>
                    <a:lnTo>
                      <a:pt x="13882" y="20488"/>
                    </a:lnTo>
                    <a:lnTo>
                      <a:pt x="13949" y="20458"/>
                    </a:lnTo>
                    <a:lnTo>
                      <a:pt x="13977" y="20442"/>
                    </a:lnTo>
                    <a:lnTo>
                      <a:pt x="13995" y="20429"/>
                    </a:lnTo>
                    <a:lnTo>
                      <a:pt x="14029" y="20399"/>
                    </a:lnTo>
                    <a:lnTo>
                      <a:pt x="14038" y="20388"/>
                    </a:lnTo>
                    <a:lnTo>
                      <a:pt x="14048" y="20365"/>
                    </a:lnTo>
                    <a:lnTo>
                      <a:pt x="14045" y="20362"/>
                    </a:lnTo>
                    <a:cubicBezTo>
                      <a:pt x="14043" y="20363"/>
                      <a:pt x="14041" y="20364"/>
                      <a:pt x="14038" y="20364"/>
                    </a:cubicBezTo>
                    <a:lnTo>
                      <a:pt x="14034" y="20371"/>
                    </a:lnTo>
                    <a:lnTo>
                      <a:pt x="14023" y="20372"/>
                    </a:lnTo>
                    <a:lnTo>
                      <a:pt x="14019" y="20370"/>
                    </a:lnTo>
                    <a:lnTo>
                      <a:pt x="14020" y="20362"/>
                    </a:lnTo>
                    <a:lnTo>
                      <a:pt x="14044" y="20312"/>
                    </a:lnTo>
                    <a:lnTo>
                      <a:pt x="14059" y="20290"/>
                    </a:lnTo>
                    <a:lnTo>
                      <a:pt x="14048" y="20275"/>
                    </a:lnTo>
                    <a:lnTo>
                      <a:pt x="14046" y="20267"/>
                    </a:lnTo>
                    <a:lnTo>
                      <a:pt x="14057" y="20240"/>
                    </a:lnTo>
                    <a:lnTo>
                      <a:pt x="14057" y="20233"/>
                    </a:lnTo>
                    <a:lnTo>
                      <a:pt x="14055" y="20229"/>
                    </a:lnTo>
                    <a:lnTo>
                      <a:pt x="14052" y="20224"/>
                    </a:lnTo>
                    <a:lnTo>
                      <a:pt x="14050" y="20219"/>
                    </a:lnTo>
                    <a:lnTo>
                      <a:pt x="14043" y="20220"/>
                    </a:lnTo>
                    <a:lnTo>
                      <a:pt x="14037" y="20227"/>
                    </a:lnTo>
                    <a:lnTo>
                      <a:pt x="14032" y="20240"/>
                    </a:lnTo>
                    <a:lnTo>
                      <a:pt x="14034" y="20247"/>
                    </a:lnTo>
                    <a:lnTo>
                      <a:pt x="14029" y="20253"/>
                    </a:lnTo>
                    <a:lnTo>
                      <a:pt x="14018" y="20251"/>
                    </a:lnTo>
                    <a:lnTo>
                      <a:pt x="14020" y="20238"/>
                    </a:lnTo>
                    <a:lnTo>
                      <a:pt x="14022" y="20218"/>
                    </a:lnTo>
                    <a:lnTo>
                      <a:pt x="14013" y="20196"/>
                    </a:lnTo>
                    <a:lnTo>
                      <a:pt x="14013" y="20187"/>
                    </a:lnTo>
                    <a:lnTo>
                      <a:pt x="13991" y="20170"/>
                    </a:lnTo>
                    <a:lnTo>
                      <a:pt x="13989" y="20152"/>
                    </a:lnTo>
                    <a:lnTo>
                      <a:pt x="13968" y="20123"/>
                    </a:lnTo>
                    <a:lnTo>
                      <a:pt x="13950" y="20115"/>
                    </a:lnTo>
                    <a:lnTo>
                      <a:pt x="13931" y="20110"/>
                    </a:lnTo>
                    <a:lnTo>
                      <a:pt x="13921" y="20105"/>
                    </a:lnTo>
                    <a:lnTo>
                      <a:pt x="13919" y="20098"/>
                    </a:lnTo>
                    <a:lnTo>
                      <a:pt x="13930" y="20068"/>
                    </a:lnTo>
                    <a:lnTo>
                      <a:pt x="13930" y="20053"/>
                    </a:lnTo>
                    <a:lnTo>
                      <a:pt x="13932" y="20043"/>
                    </a:lnTo>
                    <a:lnTo>
                      <a:pt x="13925" y="20040"/>
                    </a:lnTo>
                    <a:lnTo>
                      <a:pt x="13914" y="20037"/>
                    </a:lnTo>
                    <a:lnTo>
                      <a:pt x="13926" y="20035"/>
                    </a:lnTo>
                    <a:lnTo>
                      <a:pt x="13950" y="20039"/>
                    </a:lnTo>
                    <a:cubicBezTo>
                      <a:pt x="13952" y="20039"/>
                      <a:pt x="13953" y="20038"/>
                      <a:pt x="13955" y="20038"/>
                    </a:cubicBezTo>
                    <a:lnTo>
                      <a:pt x="13966" y="20035"/>
                    </a:lnTo>
                    <a:lnTo>
                      <a:pt x="14040" y="19988"/>
                    </a:lnTo>
                    <a:lnTo>
                      <a:pt x="14090" y="19946"/>
                    </a:lnTo>
                    <a:lnTo>
                      <a:pt x="14126" y="19922"/>
                    </a:lnTo>
                    <a:lnTo>
                      <a:pt x="14149" y="19909"/>
                    </a:lnTo>
                    <a:lnTo>
                      <a:pt x="14174" y="19897"/>
                    </a:lnTo>
                    <a:lnTo>
                      <a:pt x="14184" y="19897"/>
                    </a:lnTo>
                    <a:lnTo>
                      <a:pt x="14193" y="19893"/>
                    </a:lnTo>
                    <a:lnTo>
                      <a:pt x="14198" y="19879"/>
                    </a:lnTo>
                    <a:lnTo>
                      <a:pt x="14209" y="19883"/>
                    </a:lnTo>
                    <a:lnTo>
                      <a:pt x="14222" y="19878"/>
                    </a:lnTo>
                    <a:lnTo>
                      <a:pt x="14224" y="19870"/>
                    </a:lnTo>
                    <a:lnTo>
                      <a:pt x="14239" y="19856"/>
                    </a:lnTo>
                    <a:lnTo>
                      <a:pt x="14247" y="19848"/>
                    </a:lnTo>
                    <a:lnTo>
                      <a:pt x="14285" y="19819"/>
                    </a:lnTo>
                    <a:lnTo>
                      <a:pt x="14311" y="19796"/>
                    </a:lnTo>
                    <a:lnTo>
                      <a:pt x="14314" y="19791"/>
                    </a:lnTo>
                    <a:lnTo>
                      <a:pt x="14318" y="19781"/>
                    </a:lnTo>
                    <a:lnTo>
                      <a:pt x="14329" y="19773"/>
                    </a:lnTo>
                    <a:lnTo>
                      <a:pt x="14337" y="19769"/>
                    </a:lnTo>
                    <a:lnTo>
                      <a:pt x="14371" y="19744"/>
                    </a:lnTo>
                    <a:lnTo>
                      <a:pt x="14419" y="19716"/>
                    </a:lnTo>
                    <a:lnTo>
                      <a:pt x="14475" y="19684"/>
                    </a:lnTo>
                    <a:lnTo>
                      <a:pt x="14512" y="19667"/>
                    </a:lnTo>
                    <a:lnTo>
                      <a:pt x="14518" y="19661"/>
                    </a:lnTo>
                    <a:lnTo>
                      <a:pt x="14528" y="19656"/>
                    </a:lnTo>
                    <a:lnTo>
                      <a:pt x="14569" y="19637"/>
                    </a:lnTo>
                    <a:lnTo>
                      <a:pt x="14613" y="19617"/>
                    </a:lnTo>
                    <a:lnTo>
                      <a:pt x="14619" y="19612"/>
                    </a:lnTo>
                    <a:lnTo>
                      <a:pt x="14626" y="19609"/>
                    </a:lnTo>
                    <a:lnTo>
                      <a:pt x="14633" y="19608"/>
                    </a:lnTo>
                    <a:lnTo>
                      <a:pt x="14656" y="19600"/>
                    </a:lnTo>
                    <a:lnTo>
                      <a:pt x="14668" y="19593"/>
                    </a:lnTo>
                    <a:lnTo>
                      <a:pt x="14690" y="19584"/>
                    </a:lnTo>
                    <a:lnTo>
                      <a:pt x="14707" y="19567"/>
                    </a:lnTo>
                    <a:lnTo>
                      <a:pt x="14718" y="19559"/>
                    </a:lnTo>
                    <a:lnTo>
                      <a:pt x="14784" y="19520"/>
                    </a:lnTo>
                    <a:lnTo>
                      <a:pt x="14808" y="19502"/>
                    </a:lnTo>
                    <a:lnTo>
                      <a:pt x="14821" y="19495"/>
                    </a:lnTo>
                    <a:lnTo>
                      <a:pt x="14813" y="19484"/>
                    </a:lnTo>
                    <a:lnTo>
                      <a:pt x="14825" y="19477"/>
                    </a:lnTo>
                    <a:lnTo>
                      <a:pt x="14846" y="19468"/>
                    </a:lnTo>
                    <a:lnTo>
                      <a:pt x="14866" y="19446"/>
                    </a:lnTo>
                    <a:lnTo>
                      <a:pt x="14868" y="19442"/>
                    </a:lnTo>
                    <a:cubicBezTo>
                      <a:pt x="14868" y="19441"/>
                      <a:pt x="14868" y="19439"/>
                      <a:pt x="14868" y="19437"/>
                    </a:cubicBezTo>
                    <a:lnTo>
                      <a:pt x="14886" y="19421"/>
                    </a:lnTo>
                    <a:lnTo>
                      <a:pt x="14904" y="19406"/>
                    </a:lnTo>
                    <a:lnTo>
                      <a:pt x="14947" y="19365"/>
                    </a:lnTo>
                    <a:lnTo>
                      <a:pt x="14963" y="19339"/>
                    </a:lnTo>
                    <a:lnTo>
                      <a:pt x="14963" y="19333"/>
                    </a:lnTo>
                    <a:lnTo>
                      <a:pt x="14957" y="19327"/>
                    </a:lnTo>
                    <a:lnTo>
                      <a:pt x="14961" y="19322"/>
                    </a:lnTo>
                    <a:lnTo>
                      <a:pt x="14970" y="19318"/>
                    </a:lnTo>
                    <a:lnTo>
                      <a:pt x="14969" y="19313"/>
                    </a:lnTo>
                    <a:lnTo>
                      <a:pt x="14972" y="19305"/>
                    </a:lnTo>
                    <a:lnTo>
                      <a:pt x="14985" y="19292"/>
                    </a:lnTo>
                    <a:lnTo>
                      <a:pt x="14995" y="19284"/>
                    </a:lnTo>
                    <a:lnTo>
                      <a:pt x="14997" y="19276"/>
                    </a:lnTo>
                    <a:lnTo>
                      <a:pt x="14993" y="19269"/>
                    </a:lnTo>
                    <a:lnTo>
                      <a:pt x="14994" y="19263"/>
                    </a:lnTo>
                    <a:lnTo>
                      <a:pt x="14991" y="19260"/>
                    </a:lnTo>
                    <a:lnTo>
                      <a:pt x="14993" y="19253"/>
                    </a:lnTo>
                    <a:lnTo>
                      <a:pt x="14986" y="19250"/>
                    </a:lnTo>
                    <a:cubicBezTo>
                      <a:pt x="14983" y="19251"/>
                      <a:pt x="14980" y="19252"/>
                      <a:pt x="14977" y="19253"/>
                    </a:cubicBezTo>
                    <a:lnTo>
                      <a:pt x="14964" y="19269"/>
                    </a:lnTo>
                    <a:lnTo>
                      <a:pt x="14963" y="19261"/>
                    </a:lnTo>
                    <a:lnTo>
                      <a:pt x="14963" y="19255"/>
                    </a:lnTo>
                    <a:lnTo>
                      <a:pt x="14975" y="19241"/>
                    </a:lnTo>
                    <a:cubicBezTo>
                      <a:pt x="14975" y="19239"/>
                      <a:pt x="14976" y="19236"/>
                      <a:pt x="14976" y="19234"/>
                    </a:cubicBezTo>
                    <a:lnTo>
                      <a:pt x="14965" y="19235"/>
                    </a:lnTo>
                    <a:lnTo>
                      <a:pt x="14957" y="19234"/>
                    </a:lnTo>
                    <a:lnTo>
                      <a:pt x="14956" y="19230"/>
                    </a:lnTo>
                    <a:lnTo>
                      <a:pt x="14956" y="19203"/>
                    </a:lnTo>
                    <a:lnTo>
                      <a:pt x="14951" y="19183"/>
                    </a:lnTo>
                    <a:lnTo>
                      <a:pt x="14950" y="19174"/>
                    </a:lnTo>
                    <a:lnTo>
                      <a:pt x="14949" y="19168"/>
                    </a:lnTo>
                    <a:lnTo>
                      <a:pt x="14956" y="19156"/>
                    </a:lnTo>
                    <a:lnTo>
                      <a:pt x="14950" y="19150"/>
                    </a:lnTo>
                    <a:lnTo>
                      <a:pt x="14954" y="19143"/>
                    </a:lnTo>
                    <a:lnTo>
                      <a:pt x="14953" y="19132"/>
                    </a:lnTo>
                    <a:lnTo>
                      <a:pt x="14954" y="19126"/>
                    </a:lnTo>
                    <a:lnTo>
                      <a:pt x="14954" y="19119"/>
                    </a:lnTo>
                    <a:cubicBezTo>
                      <a:pt x="14946" y="19121"/>
                      <a:pt x="14939" y="19123"/>
                      <a:pt x="14932" y="19125"/>
                    </a:cubicBezTo>
                    <a:lnTo>
                      <a:pt x="14931" y="19121"/>
                    </a:lnTo>
                    <a:lnTo>
                      <a:pt x="14933" y="19117"/>
                    </a:lnTo>
                    <a:lnTo>
                      <a:pt x="14951" y="19103"/>
                    </a:lnTo>
                    <a:lnTo>
                      <a:pt x="14955" y="19096"/>
                    </a:lnTo>
                    <a:lnTo>
                      <a:pt x="14956" y="19083"/>
                    </a:lnTo>
                    <a:lnTo>
                      <a:pt x="14950" y="19073"/>
                    </a:lnTo>
                    <a:lnTo>
                      <a:pt x="14940" y="19073"/>
                    </a:lnTo>
                    <a:lnTo>
                      <a:pt x="14947" y="19061"/>
                    </a:lnTo>
                    <a:lnTo>
                      <a:pt x="14945" y="19054"/>
                    </a:lnTo>
                    <a:lnTo>
                      <a:pt x="14943" y="19035"/>
                    </a:lnTo>
                    <a:lnTo>
                      <a:pt x="14948" y="19022"/>
                    </a:lnTo>
                    <a:lnTo>
                      <a:pt x="14945" y="19016"/>
                    </a:lnTo>
                    <a:lnTo>
                      <a:pt x="14942" y="19008"/>
                    </a:lnTo>
                    <a:lnTo>
                      <a:pt x="14932" y="18991"/>
                    </a:lnTo>
                    <a:lnTo>
                      <a:pt x="14938" y="18968"/>
                    </a:lnTo>
                    <a:lnTo>
                      <a:pt x="14927" y="18960"/>
                    </a:lnTo>
                    <a:lnTo>
                      <a:pt x="14930" y="18952"/>
                    </a:lnTo>
                    <a:lnTo>
                      <a:pt x="14942" y="18939"/>
                    </a:lnTo>
                    <a:lnTo>
                      <a:pt x="14951" y="18925"/>
                    </a:lnTo>
                    <a:lnTo>
                      <a:pt x="14948" y="18921"/>
                    </a:lnTo>
                    <a:lnTo>
                      <a:pt x="14945" y="18920"/>
                    </a:lnTo>
                    <a:lnTo>
                      <a:pt x="14946" y="18913"/>
                    </a:lnTo>
                    <a:lnTo>
                      <a:pt x="14960" y="18898"/>
                    </a:lnTo>
                    <a:lnTo>
                      <a:pt x="14941" y="18897"/>
                    </a:lnTo>
                    <a:lnTo>
                      <a:pt x="14953" y="18888"/>
                    </a:lnTo>
                    <a:lnTo>
                      <a:pt x="14962" y="18880"/>
                    </a:lnTo>
                    <a:lnTo>
                      <a:pt x="14946" y="18875"/>
                    </a:lnTo>
                    <a:lnTo>
                      <a:pt x="14938" y="18867"/>
                    </a:lnTo>
                    <a:lnTo>
                      <a:pt x="14935" y="18865"/>
                    </a:lnTo>
                    <a:lnTo>
                      <a:pt x="14932" y="18863"/>
                    </a:lnTo>
                    <a:lnTo>
                      <a:pt x="14924" y="18859"/>
                    </a:lnTo>
                    <a:lnTo>
                      <a:pt x="14894" y="18857"/>
                    </a:lnTo>
                    <a:lnTo>
                      <a:pt x="14881" y="18857"/>
                    </a:lnTo>
                    <a:lnTo>
                      <a:pt x="14872" y="18855"/>
                    </a:lnTo>
                    <a:cubicBezTo>
                      <a:pt x="14867" y="18856"/>
                      <a:pt x="14860" y="18858"/>
                      <a:pt x="14855" y="18860"/>
                    </a:cubicBezTo>
                    <a:lnTo>
                      <a:pt x="14848" y="18855"/>
                    </a:lnTo>
                    <a:lnTo>
                      <a:pt x="14834" y="18852"/>
                    </a:lnTo>
                    <a:lnTo>
                      <a:pt x="14811" y="18857"/>
                    </a:lnTo>
                    <a:lnTo>
                      <a:pt x="14821" y="18845"/>
                    </a:lnTo>
                    <a:lnTo>
                      <a:pt x="14818" y="18838"/>
                    </a:lnTo>
                    <a:lnTo>
                      <a:pt x="14811" y="18828"/>
                    </a:lnTo>
                    <a:lnTo>
                      <a:pt x="14805" y="18814"/>
                    </a:lnTo>
                    <a:lnTo>
                      <a:pt x="14793" y="18800"/>
                    </a:lnTo>
                    <a:lnTo>
                      <a:pt x="14795" y="18777"/>
                    </a:lnTo>
                    <a:lnTo>
                      <a:pt x="14762" y="18760"/>
                    </a:lnTo>
                    <a:lnTo>
                      <a:pt x="14767" y="18754"/>
                    </a:lnTo>
                    <a:lnTo>
                      <a:pt x="14768" y="18749"/>
                    </a:lnTo>
                    <a:lnTo>
                      <a:pt x="14749" y="18740"/>
                    </a:lnTo>
                    <a:lnTo>
                      <a:pt x="14736" y="18715"/>
                    </a:lnTo>
                    <a:lnTo>
                      <a:pt x="14737" y="18705"/>
                    </a:lnTo>
                    <a:lnTo>
                      <a:pt x="14742" y="18691"/>
                    </a:lnTo>
                    <a:lnTo>
                      <a:pt x="14759" y="18662"/>
                    </a:lnTo>
                    <a:lnTo>
                      <a:pt x="14757" y="18641"/>
                    </a:lnTo>
                    <a:lnTo>
                      <a:pt x="14739" y="18639"/>
                    </a:lnTo>
                    <a:lnTo>
                      <a:pt x="14732" y="18645"/>
                    </a:lnTo>
                    <a:cubicBezTo>
                      <a:pt x="14731" y="18636"/>
                      <a:pt x="14731" y="18626"/>
                      <a:pt x="14731" y="18616"/>
                    </a:cubicBezTo>
                    <a:lnTo>
                      <a:pt x="14742" y="18594"/>
                    </a:lnTo>
                    <a:lnTo>
                      <a:pt x="14756" y="18575"/>
                    </a:lnTo>
                    <a:lnTo>
                      <a:pt x="14770" y="18562"/>
                    </a:lnTo>
                    <a:lnTo>
                      <a:pt x="14775" y="18550"/>
                    </a:lnTo>
                    <a:lnTo>
                      <a:pt x="14761" y="18538"/>
                    </a:lnTo>
                    <a:lnTo>
                      <a:pt x="14729" y="18540"/>
                    </a:lnTo>
                    <a:lnTo>
                      <a:pt x="14719" y="18530"/>
                    </a:lnTo>
                    <a:lnTo>
                      <a:pt x="14700" y="18520"/>
                    </a:lnTo>
                    <a:lnTo>
                      <a:pt x="14690" y="18517"/>
                    </a:lnTo>
                    <a:lnTo>
                      <a:pt x="14675" y="18517"/>
                    </a:lnTo>
                    <a:lnTo>
                      <a:pt x="14656" y="18508"/>
                    </a:lnTo>
                    <a:lnTo>
                      <a:pt x="14653" y="18495"/>
                    </a:lnTo>
                    <a:lnTo>
                      <a:pt x="14643" y="18483"/>
                    </a:lnTo>
                    <a:lnTo>
                      <a:pt x="14645" y="18462"/>
                    </a:lnTo>
                    <a:lnTo>
                      <a:pt x="14660" y="18429"/>
                    </a:lnTo>
                    <a:lnTo>
                      <a:pt x="14672" y="18414"/>
                    </a:lnTo>
                    <a:lnTo>
                      <a:pt x="14684" y="18378"/>
                    </a:lnTo>
                    <a:lnTo>
                      <a:pt x="14689" y="18369"/>
                    </a:lnTo>
                    <a:lnTo>
                      <a:pt x="14694" y="18357"/>
                    </a:lnTo>
                    <a:lnTo>
                      <a:pt x="14694" y="18347"/>
                    </a:lnTo>
                    <a:lnTo>
                      <a:pt x="14707" y="18321"/>
                    </a:lnTo>
                    <a:lnTo>
                      <a:pt x="14710" y="18310"/>
                    </a:lnTo>
                    <a:lnTo>
                      <a:pt x="14711" y="18307"/>
                    </a:lnTo>
                    <a:lnTo>
                      <a:pt x="14721" y="18298"/>
                    </a:lnTo>
                    <a:lnTo>
                      <a:pt x="14737" y="18295"/>
                    </a:lnTo>
                    <a:lnTo>
                      <a:pt x="14755" y="18273"/>
                    </a:lnTo>
                    <a:lnTo>
                      <a:pt x="14780" y="18230"/>
                    </a:lnTo>
                    <a:lnTo>
                      <a:pt x="14782" y="18224"/>
                    </a:lnTo>
                    <a:lnTo>
                      <a:pt x="14787" y="18217"/>
                    </a:lnTo>
                    <a:lnTo>
                      <a:pt x="14795" y="18207"/>
                    </a:lnTo>
                    <a:lnTo>
                      <a:pt x="14797" y="18201"/>
                    </a:lnTo>
                    <a:lnTo>
                      <a:pt x="14800" y="18196"/>
                    </a:lnTo>
                    <a:lnTo>
                      <a:pt x="14809" y="18179"/>
                    </a:lnTo>
                    <a:lnTo>
                      <a:pt x="14816" y="18153"/>
                    </a:lnTo>
                    <a:lnTo>
                      <a:pt x="14821" y="18147"/>
                    </a:lnTo>
                    <a:lnTo>
                      <a:pt x="14828" y="18134"/>
                    </a:lnTo>
                    <a:lnTo>
                      <a:pt x="14837" y="18121"/>
                    </a:lnTo>
                    <a:lnTo>
                      <a:pt x="14857" y="18104"/>
                    </a:lnTo>
                    <a:lnTo>
                      <a:pt x="14859" y="18094"/>
                    </a:lnTo>
                    <a:lnTo>
                      <a:pt x="14870" y="18073"/>
                    </a:lnTo>
                    <a:lnTo>
                      <a:pt x="14866" y="18052"/>
                    </a:lnTo>
                    <a:lnTo>
                      <a:pt x="14873" y="18035"/>
                    </a:lnTo>
                    <a:lnTo>
                      <a:pt x="14882" y="18026"/>
                    </a:lnTo>
                    <a:lnTo>
                      <a:pt x="14903" y="18011"/>
                    </a:lnTo>
                    <a:lnTo>
                      <a:pt x="14944" y="17995"/>
                    </a:lnTo>
                    <a:lnTo>
                      <a:pt x="14972" y="17970"/>
                    </a:lnTo>
                    <a:lnTo>
                      <a:pt x="14973" y="17963"/>
                    </a:lnTo>
                    <a:lnTo>
                      <a:pt x="14986" y="17952"/>
                    </a:lnTo>
                    <a:lnTo>
                      <a:pt x="14989" y="17942"/>
                    </a:lnTo>
                    <a:lnTo>
                      <a:pt x="14986" y="17937"/>
                    </a:lnTo>
                    <a:lnTo>
                      <a:pt x="14982" y="17925"/>
                    </a:lnTo>
                    <a:lnTo>
                      <a:pt x="14988" y="17925"/>
                    </a:lnTo>
                    <a:lnTo>
                      <a:pt x="14993" y="17925"/>
                    </a:lnTo>
                    <a:lnTo>
                      <a:pt x="14996" y="17917"/>
                    </a:lnTo>
                    <a:lnTo>
                      <a:pt x="15000" y="17910"/>
                    </a:lnTo>
                    <a:lnTo>
                      <a:pt x="15011" y="17910"/>
                    </a:lnTo>
                    <a:lnTo>
                      <a:pt x="15020" y="17908"/>
                    </a:lnTo>
                    <a:lnTo>
                      <a:pt x="15047" y="17895"/>
                    </a:lnTo>
                    <a:lnTo>
                      <a:pt x="15067" y="17880"/>
                    </a:lnTo>
                    <a:lnTo>
                      <a:pt x="15090" y="17853"/>
                    </a:lnTo>
                    <a:lnTo>
                      <a:pt x="15106" y="17834"/>
                    </a:lnTo>
                    <a:lnTo>
                      <a:pt x="15123" y="17811"/>
                    </a:lnTo>
                    <a:lnTo>
                      <a:pt x="15140" y="17779"/>
                    </a:lnTo>
                    <a:lnTo>
                      <a:pt x="15147" y="17770"/>
                    </a:lnTo>
                    <a:lnTo>
                      <a:pt x="15152" y="17758"/>
                    </a:lnTo>
                    <a:lnTo>
                      <a:pt x="15161" y="17746"/>
                    </a:lnTo>
                    <a:lnTo>
                      <a:pt x="15182" y="17725"/>
                    </a:lnTo>
                    <a:lnTo>
                      <a:pt x="15200" y="17706"/>
                    </a:lnTo>
                    <a:lnTo>
                      <a:pt x="15229" y="17669"/>
                    </a:lnTo>
                    <a:lnTo>
                      <a:pt x="15239" y="17659"/>
                    </a:lnTo>
                    <a:lnTo>
                      <a:pt x="15254" y="17639"/>
                    </a:lnTo>
                    <a:lnTo>
                      <a:pt x="15266" y="17626"/>
                    </a:lnTo>
                    <a:lnTo>
                      <a:pt x="15279" y="17614"/>
                    </a:lnTo>
                    <a:lnTo>
                      <a:pt x="15399" y="17478"/>
                    </a:lnTo>
                    <a:lnTo>
                      <a:pt x="15439" y="17436"/>
                    </a:lnTo>
                    <a:lnTo>
                      <a:pt x="15489" y="17389"/>
                    </a:lnTo>
                    <a:lnTo>
                      <a:pt x="15536" y="17338"/>
                    </a:lnTo>
                    <a:lnTo>
                      <a:pt x="15630" y="17254"/>
                    </a:lnTo>
                    <a:lnTo>
                      <a:pt x="15773" y="17141"/>
                    </a:lnTo>
                    <a:lnTo>
                      <a:pt x="15808" y="17107"/>
                    </a:lnTo>
                    <a:lnTo>
                      <a:pt x="15934" y="16960"/>
                    </a:lnTo>
                    <a:lnTo>
                      <a:pt x="16029" y="16838"/>
                    </a:lnTo>
                    <a:lnTo>
                      <a:pt x="16097" y="16745"/>
                    </a:lnTo>
                    <a:lnTo>
                      <a:pt x="16132" y="16675"/>
                    </a:lnTo>
                    <a:lnTo>
                      <a:pt x="16191" y="16583"/>
                    </a:lnTo>
                    <a:lnTo>
                      <a:pt x="16246" y="16475"/>
                    </a:lnTo>
                    <a:lnTo>
                      <a:pt x="16248" y="16445"/>
                    </a:lnTo>
                    <a:lnTo>
                      <a:pt x="16266" y="16391"/>
                    </a:lnTo>
                    <a:lnTo>
                      <a:pt x="16280" y="16358"/>
                    </a:lnTo>
                    <a:lnTo>
                      <a:pt x="16310" y="16306"/>
                    </a:lnTo>
                    <a:lnTo>
                      <a:pt x="16324" y="16278"/>
                    </a:lnTo>
                    <a:lnTo>
                      <a:pt x="16335" y="16249"/>
                    </a:lnTo>
                    <a:lnTo>
                      <a:pt x="16344" y="16206"/>
                    </a:lnTo>
                    <a:lnTo>
                      <a:pt x="16380" y="16161"/>
                    </a:lnTo>
                    <a:lnTo>
                      <a:pt x="16403" y="16111"/>
                    </a:lnTo>
                    <a:lnTo>
                      <a:pt x="16407" y="16095"/>
                    </a:lnTo>
                    <a:lnTo>
                      <a:pt x="16419" y="16060"/>
                    </a:lnTo>
                    <a:lnTo>
                      <a:pt x="16447" y="16014"/>
                    </a:lnTo>
                    <a:lnTo>
                      <a:pt x="16453" y="15994"/>
                    </a:lnTo>
                    <a:lnTo>
                      <a:pt x="16471" y="15962"/>
                    </a:lnTo>
                    <a:lnTo>
                      <a:pt x="16468" y="15928"/>
                    </a:lnTo>
                    <a:lnTo>
                      <a:pt x="16469" y="15899"/>
                    </a:lnTo>
                    <a:lnTo>
                      <a:pt x="16468" y="15857"/>
                    </a:lnTo>
                    <a:lnTo>
                      <a:pt x="16471" y="15845"/>
                    </a:lnTo>
                    <a:lnTo>
                      <a:pt x="16486" y="15832"/>
                    </a:lnTo>
                    <a:lnTo>
                      <a:pt x="16512" y="15813"/>
                    </a:lnTo>
                    <a:lnTo>
                      <a:pt x="16521" y="15813"/>
                    </a:lnTo>
                    <a:lnTo>
                      <a:pt x="16539" y="15807"/>
                    </a:lnTo>
                    <a:lnTo>
                      <a:pt x="16540" y="15801"/>
                    </a:lnTo>
                    <a:lnTo>
                      <a:pt x="16536" y="15797"/>
                    </a:lnTo>
                    <a:lnTo>
                      <a:pt x="16524" y="15799"/>
                    </a:lnTo>
                    <a:lnTo>
                      <a:pt x="16507" y="15799"/>
                    </a:lnTo>
                    <a:lnTo>
                      <a:pt x="16506" y="15803"/>
                    </a:lnTo>
                    <a:lnTo>
                      <a:pt x="16508" y="15809"/>
                    </a:lnTo>
                    <a:lnTo>
                      <a:pt x="16489" y="15823"/>
                    </a:lnTo>
                    <a:lnTo>
                      <a:pt x="16484" y="15825"/>
                    </a:lnTo>
                    <a:lnTo>
                      <a:pt x="16487" y="15820"/>
                    </a:lnTo>
                    <a:lnTo>
                      <a:pt x="16493" y="15815"/>
                    </a:lnTo>
                    <a:lnTo>
                      <a:pt x="16494" y="15808"/>
                    </a:lnTo>
                    <a:lnTo>
                      <a:pt x="16497" y="15799"/>
                    </a:lnTo>
                    <a:lnTo>
                      <a:pt x="16497" y="15790"/>
                    </a:lnTo>
                    <a:lnTo>
                      <a:pt x="16486" y="15741"/>
                    </a:lnTo>
                    <a:lnTo>
                      <a:pt x="16476" y="15712"/>
                    </a:lnTo>
                    <a:lnTo>
                      <a:pt x="16480" y="15687"/>
                    </a:lnTo>
                    <a:lnTo>
                      <a:pt x="16489" y="15663"/>
                    </a:lnTo>
                    <a:lnTo>
                      <a:pt x="16491" y="15652"/>
                    </a:lnTo>
                    <a:lnTo>
                      <a:pt x="16493" y="15640"/>
                    </a:lnTo>
                    <a:lnTo>
                      <a:pt x="16482" y="15642"/>
                    </a:lnTo>
                    <a:lnTo>
                      <a:pt x="16419" y="15654"/>
                    </a:lnTo>
                    <a:lnTo>
                      <a:pt x="16396" y="15670"/>
                    </a:lnTo>
                    <a:lnTo>
                      <a:pt x="16381" y="15692"/>
                    </a:lnTo>
                    <a:lnTo>
                      <a:pt x="16373" y="15708"/>
                    </a:lnTo>
                    <a:lnTo>
                      <a:pt x="16323" y="15757"/>
                    </a:lnTo>
                    <a:lnTo>
                      <a:pt x="16251" y="15799"/>
                    </a:lnTo>
                    <a:lnTo>
                      <a:pt x="16215" y="15830"/>
                    </a:lnTo>
                    <a:lnTo>
                      <a:pt x="16165" y="15861"/>
                    </a:lnTo>
                    <a:lnTo>
                      <a:pt x="16146" y="15871"/>
                    </a:lnTo>
                    <a:lnTo>
                      <a:pt x="16140" y="15873"/>
                    </a:lnTo>
                    <a:lnTo>
                      <a:pt x="16103" y="15881"/>
                    </a:lnTo>
                    <a:lnTo>
                      <a:pt x="16087" y="15888"/>
                    </a:lnTo>
                    <a:lnTo>
                      <a:pt x="16067" y="15900"/>
                    </a:lnTo>
                    <a:lnTo>
                      <a:pt x="16004" y="15947"/>
                    </a:lnTo>
                    <a:lnTo>
                      <a:pt x="15956" y="15970"/>
                    </a:lnTo>
                    <a:lnTo>
                      <a:pt x="15917" y="15978"/>
                    </a:lnTo>
                    <a:cubicBezTo>
                      <a:pt x="15914" y="15980"/>
                      <a:pt x="15910" y="15981"/>
                      <a:pt x="15906" y="15982"/>
                    </a:cubicBezTo>
                    <a:lnTo>
                      <a:pt x="15880" y="16003"/>
                    </a:lnTo>
                    <a:lnTo>
                      <a:pt x="15842" y="16040"/>
                    </a:lnTo>
                    <a:lnTo>
                      <a:pt x="15780" y="16089"/>
                    </a:lnTo>
                    <a:lnTo>
                      <a:pt x="15764" y="16097"/>
                    </a:lnTo>
                    <a:lnTo>
                      <a:pt x="15730" y="16104"/>
                    </a:lnTo>
                    <a:lnTo>
                      <a:pt x="15693" y="16117"/>
                    </a:lnTo>
                    <a:lnTo>
                      <a:pt x="15659" y="16124"/>
                    </a:lnTo>
                    <a:lnTo>
                      <a:pt x="15640" y="16136"/>
                    </a:lnTo>
                    <a:lnTo>
                      <a:pt x="15585" y="16177"/>
                    </a:lnTo>
                    <a:lnTo>
                      <a:pt x="15524" y="16227"/>
                    </a:lnTo>
                    <a:lnTo>
                      <a:pt x="15433" y="16261"/>
                    </a:lnTo>
                    <a:lnTo>
                      <a:pt x="15415" y="16262"/>
                    </a:lnTo>
                    <a:lnTo>
                      <a:pt x="15395" y="16260"/>
                    </a:lnTo>
                    <a:lnTo>
                      <a:pt x="15341" y="16248"/>
                    </a:lnTo>
                    <a:lnTo>
                      <a:pt x="15301" y="16231"/>
                    </a:lnTo>
                    <a:lnTo>
                      <a:pt x="15265" y="16203"/>
                    </a:lnTo>
                    <a:lnTo>
                      <a:pt x="15231" y="16196"/>
                    </a:lnTo>
                    <a:lnTo>
                      <a:pt x="15215" y="16192"/>
                    </a:lnTo>
                    <a:lnTo>
                      <a:pt x="15196" y="16196"/>
                    </a:lnTo>
                    <a:cubicBezTo>
                      <a:pt x="15189" y="16198"/>
                      <a:pt x="15181" y="16201"/>
                      <a:pt x="15174" y="16203"/>
                    </a:cubicBezTo>
                    <a:lnTo>
                      <a:pt x="15155" y="16213"/>
                    </a:lnTo>
                    <a:lnTo>
                      <a:pt x="15133" y="16227"/>
                    </a:lnTo>
                    <a:lnTo>
                      <a:pt x="15122" y="16233"/>
                    </a:lnTo>
                    <a:lnTo>
                      <a:pt x="15114" y="16235"/>
                    </a:lnTo>
                    <a:lnTo>
                      <a:pt x="15110" y="16227"/>
                    </a:lnTo>
                    <a:lnTo>
                      <a:pt x="15129" y="16222"/>
                    </a:lnTo>
                    <a:lnTo>
                      <a:pt x="15153" y="16191"/>
                    </a:lnTo>
                    <a:lnTo>
                      <a:pt x="15193" y="16166"/>
                    </a:lnTo>
                    <a:lnTo>
                      <a:pt x="15228" y="16136"/>
                    </a:lnTo>
                    <a:lnTo>
                      <a:pt x="15236" y="16125"/>
                    </a:lnTo>
                    <a:lnTo>
                      <a:pt x="15243" y="16115"/>
                    </a:lnTo>
                    <a:lnTo>
                      <a:pt x="15246" y="16101"/>
                    </a:lnTo>
                    <a:lnTo>
                      <a:pt x="15234" y="16082"/>
                    </a:lnTo>
                    <a:lnTo>
                      <a:pt x="15223" y="16073"/>
                    </a:lnTo>
                    <a:lnTo>
                      <a:pt x="15192" y="16058"/>
                    </a:lnTo>
                    <a:lnTo>
                      <a:pt x="15190" y="16053"/>
                    </a:lnTo>
                    <a:lnTo>
                      <a:pt x="15182" y="16040"/>
                    </a:lnTo>
                    <a:lnTo>
                      <a:pt x="15167" y="16035"/>
                    </a:lnTo>
                    <a:lnTo>
                      <a:pt x="15163" y="16048"/>
                    </a:lnTo>
                    <a:lnTo>
                      <a:pt x="15135" y="16052"/>
                    </a:lnTo>
                    <a:lnTo>
                      <a:pt x="15122" y="16035"/>
                    </a:lnTo>
                    <a:lnTo>
                      <a:pt x="15083" y="16022"/>
                    </a:lnTo>
                    <a:lnTo>
                      <a:pt x="15063" y="16030"/>
                    </a:lnTo>
                    <a:lnTo>
                      <a:pt x="15052" y="16010"/>
                    </a:lnTo>
                    <a:lnTo>
                      <a:pt x="15032" y="15991"/>
                    </a:lnTo>
                    <a:lnTo>
                      <a:pt x="14929" y="15973"/>
                    </a:lnTo>
                    <a:lnTo>
                      <a:pt x="14894" y="15950"/>
                    </a:lnTo>
                    <a:lnTo>
                      <a:pt x="14838" y="15918"/>
                    </a:lnTo>
                    <a:lnTo>
                      <a:pt x="14773" y="15923"/>
                    </a:lnTo>
                    <a:lnTo>
                      <a:pt x="14744" y="15913"/>
                    </a:lnTo>
                    <a:lnTo>
                      <a:pt x="14728" y="15912"/>
                    </a:lnTo>
                    <a:lnTo>
                      <a:pt x="14710" y="15913"/>
                    </a:lnTo>
                    <a:lnTo>
                      <a:pt x="14687" y="15919"/>
                    </a:lnTo>
                    <a:lnTo>
                      <a:pt x="14671" y="15919"/>
                    </a:lnTo>
                    <a:lnTo>
                      <a:pt x="14648" y="15908"/>
                    </a:lnTo>
                    <a:lnTo>
                      <a:pt x="14642" y="15900"/>
                    </a:lnTo>
                    <a:lnTo>
                      <a:pt x="14638" y="15886"/>
                    </a:lnTo>
                    <a:lnTo>
                      <a:pt x="14626" y="15881"/>
                    </a:lnTo>
                    <a:lnTo>
                      <a:pt x="14606" y="15877"/>
                    </a:lnTo>
                    <a:lnTo>
                      <a:pt x="14599" y="15887"/>
                    </a:lnTo>
                    <a:lnTo>
                      <a:pt x="14596" y="15900"/>
                    </a:lnTo>
                    <a:lnTo>
                      <a:pt x="14602" y="15909"/>
                    </a:lnTo>
                    <a:cubicBezTo>
                      <a:pt x="14602" y="15911"/>
                      <a:pt x="14603" y="15912"/>
                      <a:pt x="14603" y="15914"/>
                    </a:cubicBezTo>
                    <a:lnTo>
                      <a:pt x="14599" y="15926"/>
                    </a:lnTo>
                    <a:lnTo>
                      <a:pt x="14586" y="15918"/>
                    </a:lnTo>
                    <a:lnTo>
                      <a:pt x="14568" y="15891"/>
                    </a:lnTo>
                    <a:lnTo>
                      <a:pt x="14558" y="15885"/>
                    </a:lnTo>
                    <a:lnTo>
                      <a:pt x="14546" y="15887"/>
                    </a:lnTo>
                    <a:lnTo>
                      <a:pt x="14527" y="15859"/>
                    </a:lnTo>
                    <a:lnTo>
                      <a:pt x="14505" y="15848"/>
                    </a:lnTo>
                    <a:lnTo>
                      <a:pt x="14487" y="15817"/>
                    </a:lnTo>
                    <a:lnTo>
                      <a:pt x="14465" y="15751"/>
                    </a:lnTo>
                    <a:lnTo>
                      <a:pt x="14440" y="15711"/>
                    </a:lnTo>
                    <a:lnTo>
                      <a:pt x="14414" y="15673"/>
                    </a:lnTo>
                    <a:lnTo>
                      <a:pt x="14353" y="15612"/>
                    </a:lnTo>
                    <a:lnTo>
                      <a:pt x="14347" y="15605"/>
                    </a:lnTo>
                    <a:lnTo>
                      <a:pt x="14304" y="15597"/>
                    </a:lnTo>
                    <a:lnTo>
                      <a:pt x="14294" y="15591"/>
                    </a:lnTo>
                    <a:lnTo>
                      <a:pt x="14290" y="15595"/>
                    </a:lnTo>
                    <a:lnTo>
                      <a:pt x="14281" y="15599"/>
                    </a:lnTo>
                    <a:lnTo>
                      <a:pt x="14268" y="15591"/>
                    </a:lnTo>
                    <a:lnTo>
                      <a:pt x="14257" y="15584"/>
                    </a:lnTo>
                    <a:lnTo>
                      <a:pt x="14229" y="15571"/>
                    </a:lnTo>
                    <a:lnTo>
                      <a:pt x="14195" y="15562"/>
                    </a:lnTo>
                    <a:lnTo>
                      <a:pt x="14173" y="15565"/>
                    </a:lnTo>
                    <a:lnTo>
                      <a:pt x="14161" y="15563"/>
                    </a:lnTo>
                    <a:lnTo>
                      <a:pt x="14150" y="15557"/>
                    </a:lnTo>
                    <a:lnTo>
                      <a:pt x="14127" y="15527"/>
                    </a:lnTo>
                    <a:lnTo>
                      <a:pt x="14099" y="15467"/>
                    </a:lnTo>
                    <a:lnTo>
                      <a:pt x="14098" y="15438"/>
                    </a:lnTo>
                    <a:lnTo>
                      <a:pt x="14081" y="15398"/>
                    </a:lnTo>
                    <a:lnTo>
                      <a:pt x="14075" y="15362"/>
                    </a:lnTo>
                    <a:lnTo>
                      <a:pt x="14077" y="15339"/>
                    </a:lnTo>
                    <a:lnTo>
                      <a:pt x="14065" y="15318"/>
                    </a:lnTo>
                    <a:lnTo>
                      <a:pt x="14060" y="15296"/>
                    </a:lnTo>
                    <a:lnTo>
                      <a:pt x="14055" y="15286"/>
                    </a:lnTo>
                    <a:lnTo>
                      <a:pt x="14055" y="15269"/>
                    </a:lnTo>
                    <a:lnTo>
                      <a:pt x="14066" y="15270"/>
                    </a:lnTo>
                    <a:lnTo>
                      <a:pt x="14074" y="15273"/>
                    </a:lnTo>
                    <a:lnTo>
                      <a:pt x="14074" y="15269"/>
                    </a:lnTo>
                    <a:lnTo>
                      <a:pt x="14073" y="15263"/>
                    </a:lnTo>
                    <a:lnTo>
                      <a:pt x="14064" y="15256"/>
                    </a:lnTo>
                    <a:lnTo>
                      <a:pt x="14039" y="15243"/>
                    </a:lnTo>
                    <a:lnTo>
                      <a:pt x="14009" y="15214"/>
                    </a:lnTo>
                    <a:lnTo>
                      <a:pt x="13998" y="15191"/>
                    </a:lnTo>
                    <a:lnTo>
                      <a:pt x="13992" y="15162"/>
                    </a:lnTo>
                    <a:cubicBezTo>
                      <a:pt x="13992" y="15161"/>
                      <a:pt x="13991" y="15160"/>
                      <a:pt x="13991" y="15159"/>
                    </a:cubicBezTo>
                    <a:lnTo>
                      <a:pt x="13983" y="15150"/>
                    </a:lnTo>
                    <a:lnTo>
                      <a:pt x="13909" y="15128"/>
                    </a:lnTo>
                    <a:lnTo>
                      <a:pt x="13875" y="15104"/>
                    </a:lnTo>
                    <a:lnTo>
                      <a:pt x="13819" y="15101"/>
                    </a:lnTo>
                    <a:lnTo>
                      <a:pt x="13807" y="15098"/>
                    </a:lnTo>
                    <a:lnTo>
                      <a:pt x="13799" y="15091"/>
                    </a:lnTo>
                    <a:lnTo>
                      <a:pt x="13780" y="15082"/>
                    </a:lnTo>
                    <a:lnTo>
                      <a:pt x="13752" y="15043"/>
                    </a:lnTo>
                    <a:lnTo>
                      <a:pt x="13742" y="15022"/>
                    </a:lnTo>
                    <a:lnTo>
                      <a:pt x="13732" y="14977"/>
                    </a:lnTo>
                    <a:lnTo>
                      <a:pt x="13733" y="14967"/>
                    </a:lnTo>
                    <a:lnTo>
                      <a:pt x="13736" y="14956"/>
                    </a:lnTo>
                    <a:lnTo>
                      <a:pt x="13744" y="14951"/>
                    </a:lnTo>
                    <a:lnTo>
                      <a:pt x="13750" y="14949"/>
                    </a:lnTo>
                    <a:lnTo>
                      <a:pt x="13776" y="14944"/>
                    </a:lnTo>
                    <a:lnTo>
                      <a:pt x="13747" y="14933"/>
                    </a:lnTo>
                    <a:lnTo>
                      <a:pt x="13721" y="14926"/>
                    </a:lnTo>
                    <a:lnTo>
                      <a:pt x="13706" y="14914"/>
                    </a:lnTo>
                    <a:lnTo>
                      <a:pt x="13668" y="14893"/>
                    </a:lnTo>
                    <a:lnTo>
                      <a:pt x="13599" y="14815"/>
                    </a:lnTo>
                    <a:lnTo>
                      <a:pt x="13565" y="14780"/>
                    </a:lnTo>
                    <a:lnTo>
                      <a:pt x="13542" y="14749"/>
                    </a:lnTo>
                    <a:lnTo>
                      <a:pt x="13496" y="14712"/>
                    </a:lnTo>
                    <a:lnTo>
                      <a:pt x="13440" y="14648"/>
                    </a:lnTo>
                    <a:lnTo>
                      <a:pt x="13424" y="14638"/>
                    </a:lnTo>
                    <a:lnTo>
                      <a:pt x="13404" y="14584"/>
                    </a:lnTo>
                    <a:lnTo>
                      <a:pt x="13395" y="14566"/>
                    </a:lnTo>
                    <a:lnTo>
                      <a:pt x="13386" y="14556"/>
                    </a:lnTo>
                    <a:lnTo>
                      <a:pt x="13367" y="14550"/>
                    </a:lnTo>
                    <a:lnTo>
                      <a:pt x="13359" y="14539"/>
                    </a:lnTo>
                    <a:lnTo>
                      <a:pt x="13338" y="14518"/>
                    </a:lnTo>
                    <a:lnTo>
                      <a:pt x="13338" y="14504"/>
                    </a:lnTo>
                    <a:lnTo>
                      <a:pt x="13333" y="14477"/>
                    </a:lnTo>
                    <a:lnTo>
                      <a:pt x="13322" y="14467"/>
                    </a:lnTo>
                    <a:lnTo>
                      <a:pt x="13300" y="14461"/>
                    </a:lnTo>
                    <a:lnTo>
                      <a:pt x="13270" y="14444"/>
                    </a:lnTo>
                    <a:lnTo>
                      <a:pt x="13236" y="14417"/>
                    </a:lnTo>
                    <a:lnTo>
                      <a:pt x="13213" y="14404"/>
                    </a:lnTo>
                    <a:lnTo>
                      <a:pt x="13205" y="14396"/>
                    </a:lnTo>
                    <a:lnTo>
                      <a:pt x="13199" y="14387"/>
                    </a:lnTo>
                    <a:lnTo>
                      <a:pt x="13190" y="14376"/>
                    </a:lnTo>
                    <a:lnTo>
                      <a:pt x="13167" y="14360"/>
                    </a:lnTo>
                    <a:lnTo>
                      <a:pt x="13161" y="14352"/>
                    </a:lnTo>
                    <a:lnTo>
                      <a:pt x="13159" y="14324"/>
                    </a:lnTo>
                    <a:lnTo>
                      <a:pt x="13150" y="14305"/>
                    </a:lnTo>
                    <a:lnTo>
                      <a:pt x="13143" y="14297"/>
                    </a:lnTo>
                    <a:lnTo>
                      <a:pt x="13113" y="14282"/>
                    </a:lnTo>
                    <a:lnTo>
                      <a:pt x="13105" y="14269"/>
                    </a:lnTo>
                    <a:lnTo>
                      <a:pt x="13111" y="14250"/>
                    </a:lnTo>
                    <a:lnTo>
                      <a:pt x="13121" y="14232"/>
                    </a:lnTo>
                    <a:lnTo>
                      <a:pt x="13118" y="14223"/>
                    </a:lnTo>
                    <a:lnTo>
                      <a:pt x="13132" y="14212"/>
                    </a:lnTo>
                    <a:lnTo>
                      <a:pt x="13149" y="14235"/>
                    </a:lnTo>
                    <a:lnTo>
                      <a:pt x="13166" y="14272"/>
                    </a:lnTo>
                    <a:lnTo>
                      <a:pt x="13175" y="14282"/>
                    </a:lnTo>
                    <a:lnTo>
                      <a:pt x="13183" y="14287"/>
                    </a:lnTo>
                    <a:lnTo>
                      <a:pt x="13195" y="14301"/>
                    </a:lnTo>
                    <a:lnTo>
                      <a:pt x="13232" y="14325"/>
                    </a:lnTo>
                    <a:lnTo>
                      <a:pt x="13243" y="14337"/>
                    </a:lnTo>
                    <a:lnTo>
                      <a:pt x="13259" y="14363"/>
                    </a:lnTo>
                    <a:lnTo>
                      <a:pt x="13260" y="14374"/>
                    </a:lnTo>
                    <a:lnTo>
                      <a:pt x="13270" y="14391"/>
                    </a:lnTo>
                    <a:lnTo>
                      <a:pt x="13300" y="14411"/>
                    </a:lnTo>
                    <a:lnTo>
                      <a:pt x="13333" y="14424"/>
                    </a:lnTo>
                    <a:lnTo>
                      <a:pt x="13364" y="14448"/>
                    </a:lnTo>
                    <a:lnTo>
                      <a:pt x="13415" y="14469"/>
                    </a:lnTo>
                    <a:lnTo>
                      <a:pt x="13444" y="14471"/>
                    </a:lnTo>
                    <a:lnTo>
                      <a:pt x="13458" y="14450"/>
                    </a:lnTo>
                    <a:lnTo>
                      <a:pt x="13469" y="14429"/>
                    </a:lnTo>
                    <a:lnTo>
                      <a:pt x="13471" y="14415"/>
                    </a:lnTo>
                    <a:lnTo>
                      <a:pt x="13469" y="14378"/>
                    </a:lnTo>
                    <a:lnTo>
                      <a:pt x="13488" y="14315"/>
                    </a:lnTo>
                    <a:lnTo>
                      <a:pt x="13497" y="14238"/>
                    </a:lnTo>
                    <a:lnTo>
                      <a:pt x="13511" y="14210"/>
                    </a:lnTo>
                    <a:lnTo>
                      <a:pt x="13519" y="14201"/>
                    </a:lnTo>
                    <a:lnTo>
                      <a:pt x="13529" y="14187"/>
                    </a:lnTo>
                    <a:lnTo>
                      <a:pt x="13531" y="14197"/>
                    </a:lnTo>
                    <a:lnTo>
                      <a:pt x="13529" y="14218"/>
                    </a:lnTo>
                    <a:lnTo>
                      <a:pt x="13519" y="14314"/>
                    </a:lnTo>
                    <a:lnTo>
                      <a:pt x="13519" y="14345"/>
                    </a:lnTo>
                    <a:lnTo>
                      <a:pt x="13509" y="14383"/>
                    </a:lnTo>
                    <a:lnTo>
                      <a:pt x="13501" y="14402"/>
                    </a:lnTo>
                    <a:lnTo>
                      <a:pt x="13504" y="14413"/>
                    </a:lnTo>
                    <a:lnTo>
                      <a:pt x="13519" y="14401"/>
                    </a:lnTo>
                    <a:lnTo>
                      <a:pt x="13535" y="14399"/>
                    </a:lnTo>
                    <a:lnTo>
                      <a:pt x="13577" y="14394"/>
                    </a:lnTo>
                    <a:lnTo>
                      <a:pt x="13594" y="14397"/>
                    </a:lnTo>
                    <a:lnTo>
                      <a:pt x="13640" y="14430"/>
                    </a:lnTo>
                    <a:lnTo>
                      <a:pt x="13672" y="14467"/>
                    </a:lnTo>
                    <a:lnTo>
                      <a:pt x="13705" y="14483"/>
                    </a:lnTo>
                    <a:lnTo>
                      <a:pt x="13723" y="14507"/>
                    </a:lnTo>
                    <a:lnTo>
                      <a:pt x="13757" y="14526"/>
                    </a:lnTo>
                    <a:lnTo>
                      <a:pt x="13769" y="14540"/>
                    </a:lnTo>
                    <a:lnTo>
                      <a:pt x="13798" y="14557"/>
                    </a:lnTo>
                    <a:lnTo>
                      <a:pt x="13851" y="14615"/>
                    </a:lnTo>
                    <a:lnTo>
                      <a:pt x="13878" y="14617"/>
                    </a:lnTo>
                    <a:lnTo>
                      <a:pt x="13886" y="14636"/>
                    </a:lnTo>
                    <a:lnTo>
                      <a:pt x="13898" y="14654"/>
                    </a:lnTo>
                    <a:lnTo>
                      <a:pt x="13916" y="14658"/>
                    </a:lnTo>
                    <a:lnTo>
                      <a:pt x="13927" y="14662"/>
                    </a:lnTo>
                    <a:lnTo>
                      <a:pt x="13971" y="14701"/>
                    </a:lnTo>
                    <a:lnTo>
                      <a:pt x="13985" y="14718"/>
                    </a:lnTo>
                    <a:lnTo>
                      <a:pt x="13991" y="14727"/>
                    </a:lnTo>
                    <a:lnTo>
                      <a:pt x="13997" y="14742"/>
                    </a:lnTo>
                    <a:lnTo>
                      <a:pt x="13991" y="14755"/>
                    </a:lnTo>
                    <a:lnTo>
                      <a:pt x="13986" y="14765"/>
                    </a:lnTo>
                    <a:lnTo>
                      <a:pt x="14016" y="14786"/>
                    </a:lnTo>
                    <a:lnTo>
                      <a:pt x="14035" y="14803"/>
                    </a:lnTo>
                    <a:lnTo>
                      <a:pt x="14057" y="14821"/>
                    </a:lnTo>
                    <a:lnTo>
                      <a:pt x="14072" y="14819"/>
                    </a:lnTo>
                    <a:lnTo>
                      <a:pt x="14084" y="14817"/>
                    </a:lnTo>
                    <a:lnTo>
                      <a:pt x="14103" y="14823"/>
                    </a:lnTo>
                    <a:lnTo>
                      <a:pt x="14120" y="14819"/>
                    </a:lnTo>
                    <a:lnTo>
                      <a:pt x="14130" y="14825"/>
                    </a:lnTo>
                    <a:lnTo>
                      <a:pt x="14152" y="14829"/>
                    </a:lnTo>
                    <a:lnTo>
                      <a:pt x="14185" y="14840"/>
                    </a:lnTo>
                    <a:lnTo>
                      <a:pt x="14218" y="14860"/>
                    </a:lnTo>
                    <a:lnTo>
                      <a:pt x="14234" y="14877"/>
                    </a:lnTo>
                    <a:lnTo>
                      <a:pt x="14266" y="14904"/>
                    </a:lnTo>
                    <a:lnTo>
                      <a:pt x="14276" y="14916"/>
                    </a:lnTo>
                    <a:lnTo>
                      <a:pt x="14286" y="14934"/>
                    </a:lnTo>
                    <a:lnTo>
                      <a:pt x="14293" y="14940"/>
                    </a:lnTo>
                    <a:lnTo>
                      <a:pt x="14313" y="14950"/>
                    </a:lnTo>
                    <a:cubicBezTo>
                      <a:pt x="14310" y="14951"/>
                      <a:pt x="14306" y="14952"/>
                      <a:pt x="14303" y="14953"/>
                    </a:cubicBezTo>
                    <a:lnTo>
                      <a:pt x="14315" y="14961"/>
                    </a:lnTo>
                    <a:lnTo>
                      <a:pt x="14326" y="14962"/>
                    </a:lnTo>
                    <a:lnTo>
                      <a:pt x="14327" y="14971"/>
                    </a:lnTo>
                    <a:lnTo>
                      <a:pt x="14338" y="14984"/>
                    </a:lnTo>
                    <a:lnTo>
                      <a:pt x="14349" y="15008"/>
                    </a:lnTo>
                    <a:lnTo>
                      <a:pt x="14347" y="15023"/>
                    </a:lnTo>
                    <a:lnTo>
                      <a:pt x="14342" y="15037"/>
                    </a:lnTo>
                    <a:lnTo>
                      <a:pt x="14344" y="15060"/>
                    </a:lnTo>
                    <a:lnTo>
                      <a:pt x="14342" y="15082"/>
                    </a:lnTo>
                    <a:lnTo>
                      <a:pt x="14351" y="15095"/>
                    </a:lnTo>
                    <a:lnTo>
                      <a:pt x="14363" y="15107"/>
                    </a:lnTo>
                    <a:lnTo>
                      <a:pt x="14375" y="15123"/>
                    </a:lnTo>
                    <a:lnTo>
                      <a:pt x="14378" y="15135"/>
                    </a:lnTo>
                    <a:lnTo>
                      <a:pt x="14370" y="15154"/>
                    </a:lnTo>
                    <a:lnTo>
                      <a:pt x="14407" y="15189"/>
                    </a:lnTo>
                    <a:lnTo>
                      <a:pt x="14446" y="15211"/>
                    </a:lnTo>
                    <a:lnTo>
                      <a:pt x="14471" y="15234"/>
                    </a:lnTo>
                    <a:lnTo>
                      <a:pt x="14492" y="15245"/>
                    </a:lnTo>
                    <a:lnTo>
                      <a:pt x="14520" y="15251"/>
                    </a:lnTo>
                    <a:lnTo>
                      <a:pt x="14552" y="15245"/>
                    </a:lnTo>
                    <a:lnTo>
                      <a:pt x="14623" y="15261"/>
                    </a:lnTo>
                    <a:lnTo>
                      <a:pt x="14648" y="15276"/>
                    </a:lnTo>
                    <a:lnTo>
                      <a:pt x="14673" y="15278"/>
                    </a:lnTo>
                    <a:lnTo>
                      <a:pt x="14676" y="15282"/>
                    </a:lnTo>
                    <a:lnTo>
                      <a:pt x="14680" y="15291"/>
                    </a:lnTo>
                    <a:lnTo>
                      <a:pt x="14692" y="15300"/>
                    </a:lnTo>
                    <a:lnTo>
                      <a:pt x="14703" y="15305"/>
                    </a:lnTo>
                    <a:lnTo>
                      <a:pt x="14745" y="15348"/>
                    </a:lnTo>
                    <a:lnTo>
                      <a:pt x="14752" y="15359"/>
                    </a:lnTo>
                    <a:lnTo>
                      <a:pt x="14761" y="15372"/>
                    </a:lnTo>
                    <a:lnTo>
                      <a:pt x="14768" y="15384"/>
                    </a:lnTo>
                    <a:lnTo>
                      <a:pt x="14771" y="15395"/>
                    </a:lnTo>
                    <a:lnTo>
                      <a:pt x="14809" y="15414"/>
                    </a:lnTo>
                    <a:lnTo>
                      <a:pt x="14825" y="15435"/>
                    </a:lnTo>
                    <a:lnTo>
                      <a:pt x="14854" y="15459"/>
                    </a:lnTo>
                    <a:lnTo>
                      <a:pt x="14871" y="15471"/>
                    </a:lnTo>
                    <a:lnTo>
                      <a:pt x="14925" y="15482"/>
                    </a:lnTo>
                    <a:lnTo>
                      <a:pt x="14969" y="15500"/>
                    </a:lnTo>
                    <a:lnTo>
                      <a:pt x="14979" y="15521"/>
                    </a:lnTo>
                    <a:lnTo>
                      <a:pt x="14990" y="15535"/>
                    </a:lnTo>
                    <a:lnTo>
                      <a:pt x="15006" y="15539"/>
                    </a:lnTo>
                    <a:lnTo>
                      <a:pt x="15019" y="15548"/>
                    </a:lnTo>
                    <a:lnTo>
                      <a:pt x="15022" y="15558"/>
                    </a:lnTo>
                    <a:lnTo>
                      <a:pt x="15039" y="15562"/>
                    </a:lnTo>
                    <a:lnTo>
                      <a:pt x="15048" y="15568"/>
                    </a:lnTo>
                    <a:lnTo>
                      <a:pt x="15054" y="15576"/>
                    </a:lnTo>
                    <a:lnTo>
                      <a:pt x="15056" y="15587"/>
                    </a:lnTo>
                    <a:lnTo>
                      <a:pt x="15069" y="15599"/>
                    </a:lnTo>
                    <a:lnTo>
                      <a:pt x="15071" y="15609"/>
                    </a:lnTo>
                    <a:lnTo>
                      <a:pt x="15085" y="15649"/>
                    </a:lnTo>
                    <a:lnTo>
                      <a:pt x="15072" y="15705"/>
                    </a:lnTo>
                    <a:lnTo>
                      <a:pt x="15091" y="15736"/>
                    </a:lnTo>
                    <a:lnTo>
                      <a:pt x="15091" y="15741"/>
                    </a:lnTo>
                    <a:lnTo>
                      <a:pt x="15091" y="15750"/>
                    </a:lnTo>
                    <a:lnTo>
                      <a:pt x="15082" y="15749"/>
                    </a:lnTo>
                    <a:lnTo>
                      <a:pt x="15075" y="15747"/>
                    </a:lnTo>
                    <a:lnTo>
                      <a:pt x="15070" y="15762"/>
                    </a:lnTo>
                    <a:lnTo>
                      <a:pt x="15104" y="15763"/>
                    </a:lnTo>
                    <a:lnTo>
                      <a:pt x="15113" y="15777"/>
                    </a:lnTo>
                    <a:lnTo>
                      <a:pt x="15121" y="15783"/>
                    </a:lnTo>
                    <a:cubicBezTo>
                      <a:pt x="15121" y="15785"/>
                      <a:pt x="15121" y="15787"/>
                      <a:pt x="15122" y="15788"/>
                    </a:cubicBezTo>
                    <a:lnTo>
                      <a:pt x="15118" y="15794"/>
                    </a:lnTo>
                    <a:lnTo>
                      <a:pt x="15121" y="15799"/>
                    </a:lnTo>
                    <a:lnTo>
                      <a:pt x="15126" y="15804"/>
                    </a:lnTo>
                    <a:lnTo>
                      <a:pt x="15142" y="15827"/>
                    </a:lnTo>
                    <a:lnTo>
                      <a:pt x="15142" y="15832"/>
                    </a:lnTo>
                    <a:lnTo>
                      <a:pt x="15141" y="15836"/>
                    </a:lnTo>
                    <a:lnTo>
                      <a:pt x="15149" y="15852"/>
                    </a:lnTo>
                    <a:lnTo>
                      <a:pt x="15160" y="15867"/>
                    </a:lnTo>
                    <a:lnTo>
                      <a:pt x="15163" y="15891"/>
                    </a:lnTo>
                    <a:lnTo>
                      <a:pt x="15188" y="15902"/>
                    </a:lnTo>
                    <a:lnTo>
                      <a:pt x="15199" y="15920"/>
                    </a:lnTo>
                    <a:cubicBezTo>
                      <a:pt x="15200" y="15923"/>
                      <a:pt x="15200" y="15925"/>
                      <a:pt x="15201" y="15927"/>
                    </a:cubicBezTo>
                    <a:lnTo>
                      <a:pt x="15199" y="15977"/>
                    </a:lnTo>
                    <a:lnTo>
                      <a:pt x="15246" y="16017"/>
                    </a:lnTo>
                    <a:lnTo>
                      <a:pt x="15250" y="16033"/>
                    </a:lnTo>
                    <a:lnTo>
                      <a:pt x="15273" y="16019"/>
                    </a:lnTo>
                    <a:lnTo>
                      <a:pt x="15308" y="16016"/>
                    </a:lnTo>
                    <a:lnTo>
                      <a:pt x="15324" y="16017"/>
                    </a:lnTo>
                    <a:lnTo>
                      <a:pt x="15337" y="16014"/>
                    </a:lnTo>
                    <a:lnTo>
                      <a:pt x="15353" y="16004"/>
                    </a:lnTo>
                    <a:lnTo>
                      <a:pt x="15376" y="15995"/>
                    </a:lnTo>
                    <a:lnTo>
                      <a:pt x="15392" y="15986"/>
                    </a:lnTo>
                    <a:lnTo>
                      <a:pt x="15432" y="15953"/>
                    </a:lnTo>
                    <a:lnTo>
                      <a:pt x="15455" y="15951"/>
                    </a:lnTo>
                    <a:lnTo>
                      <a:pt x="15476" y="15941"/>
                    </a:lnTo>
                    <a:lnTo>
                      <a:pt x="15500" y="15928"/>
                    </a:lnTo>
                    <a:lnTo>
                      <a:pt x="15508" y="15908"/>
                    </a:lnTo>
                    <a:lnTo>
                      <a:pt x="15516" y="15897"/>
                    </a:lnTo>
                    <a:lnTo>
                      <a:pt x="15552" y="15875"/>
                    </a:lnTo>
                    <a:lnTo>
                      <a:pt x="15571" y="15846"/>
                    </a:lnTo>
                    <a:lnTo>
                      <a:pt x="15589" y="15825"/>
                    </a:lnTo>
                    <a:lnTo>
                      <a:pt x="15630" y="15802"/>
                    </a:lnTo>
                    <a:lnTo>
                      <a:pt x="15675" y="15781"/>
                    </a:lnTo>
                    <a:lnTo>
                      <a:pt x="15722" y="15764"/>
                    </a:lnTo>
                    <a:lnTo>
                      <a:pt x="15747" y="15751"/>
                    </a:lnTo>
                    <a:lnTo>
                      <a:pt x="15767" y="15739"/>
                    </a:lnTo>
                    <a:lnTo>
                      <a:pt x="15795" y="15717"/>
                    </a:lnTo>
                    <a:lnTo>
                      <a:pt x="15836" y="15692"/>
                    </a:lnTo>
                    <a:lnTo>
                      <a:pt x="15861" y="15675"/>
                    </a:lnTo>
                    <a:lnTo>
                      <a:pt x="15892" y="15636"/>
                    </a:lnTo>
                    <a:lnTo>
                      <a:pt x="15925" y="15609"/>
                    </a:lnTo>
                    <a:lnTo>
                      <a:pt x="15934" y="15599"/>
                    </a:lnTo>
                    <a:lnTo>
                      <a:pt x="15944" y="15589"/>
                    </a:lnTo>
                    <a:lnTo>
                      <a:pt x="15990" y="15576"/>
                    </a:lnTo>
                    <a:lnTo>
                      <a:pt x="16017" y="15564"/>
                    </a:lnTo>
                    <a:lnTo>
                      <a:pt x="16038" y="15550"/>
                    </a:lnTo>
                    <a:lnTo>
                      <a:pt x="16050" y="15544"/>
                    </a:lnTo>
                    <a:lnTo>
                      <a:pt x="16066" y="15527"/>
                    </a:lnTo>
                    <a:lnTo>
                      <a:pt x="16086" y="15500"/>
                    </a:lnTo>
                    <a:lnTo>
                      <a:pt x="16096" y="15484"/>
                    </a:lnTo>
                    <a:lnTo>
                      <a:pt x="16100" y="15468"/>
                    </a:lnTo>
                    <a:lnTo>
                      <a:pt x="16107" y="15459"/>
                    </a:lnTo>
                    <a:lnTo>
                      <a:pt x="16142" y="15425"/>
                    </a:lnTo>
                    <a:lnTo>
                      <a:pt x="16171" y="15401"/>
                    </a:lnTo>
                    <a:lnTo>
                      <a:pt x="16224" y="15364"/>
                    </a:lnTo>
                    <a:lnTo>
                      <a:pt x="16264" y="15343"/>
                    </a:lnTo>
                    <a:lnTo>
                      <a:pt x="16288" y="15321"/>
                    </a:lnTo>
                    <a:lnTo>
                      <a:pt x="16314" y="15294"/>
                    </a:lnTo>
                    <a:lnTo>
                      <a:pt x="16385" y="15247"/>
                    </a:lnTo>
                    <a:lnTo>
                      <a:pt x="16430" y="15215"/>
                    </a:lnTo>
                    <a:lnTo>
                      <a:pt x="16469" y="15181"/>
                    </a:lnTo>
                    <a:lnTo>
                      <a:pt x="16480" y="15171"/>
                    </a:lnTo>
                    <a:lnTo>
                      <a:pt x="16489" y="15158"/>
                    </a:lnTo>
                    <a:lnTo>
                      <a:pt x="16500" y="15150"/>
                    </a:lnTo>
                    <a:lnTo>
                      <a:pt x="16520" y="15130"/>
                    </a:lnTo>
                    <a:lnTo>
                      <a:pt x="16536" y="15115"/>
                    </a:lnTo>
                    <a:lnTo>
                      <a:pt x="16554" y="15097"/>
                    </a:lnTo>
                    <a:lnTo>
                      <a:pt x="16552" y="15084"/>
                    </a:lnTo>
                    <a:lnTo>
                      <a:pt x="16540" y="15062"/>
                    </a:lnTo>
                    <a:lnTo>
                      <a:pt x="16545" y="15031"/>
                    </a:lnTo>
                    <a:lnTo>
                      <a:pt x="16555" y="15009"/>
                    </a:lnTo>
                    <a:lnTo>
                      <a:pt x="16570" y="14988"/>
                    </a:lnTo>
                    <a:lnTo>
                      <a:pt x="16588" y="14969"/>
                    </a:lnTo>
                    <a:lnTo>
                      <a:pt x="16657" y="14909"/>
                    </a:lnTo>
                    <a:lnTo>
                      <a:pt x="16687" y="14885"/>
                    </a:lnTo>
                    <a:lnTo>
                      <a:pt x="16732" y="14856"/>
                    </a:lnTo>
                    <a:lnTo>
                      <a:pt x="16754" y="14832"/>
                    </a:lnTo>
                    <a:lnTo>
                      <a:pt x="16777" y="14811"/>
                    </a:lnTo>
                    <a:lnTo>
                      <a:pt x="16792" y="14791"/>
                    </a:lnTo>
                    <a:lnTo>
                      <a:pt x="16836" y="14765"/>
                    </a:lnTo>
                    <a:cubicBezTo>
                      <a:pt x="16845" y="14760"/>
                      <a:pt x="16855" y="14755"/>
                      <a:pt x="16864" y="14750"/>
                    </a:cubicBezTo>
                    <a:lnTo>
                      <a:pt x="16878" y="14746"/>
                    </a:lnTo>
                    <a:lnTo>
                      <a:pt x="16895" y="14743"/>
                    </a:lnTo>
                    <a:lnTo>
                      <a:pt x="16935" y="14712"/>
                    </a:lnTo>
                    <a:lnTo>
                      <a:pt x="16947" y="14688"/>
                    </a:lnTo>
                    <a:lnTo>
                      <a:pt x="16958" y="14660"/>
                    </a:lnTo>
                    <a:lnTo>
                      <a:pt x="16959" y="14650"/>
                    </a:lnTo>
                    <a:lnTo>
                      <a:pt x="16954" y="14643"/>
                    </a:lnTo>
                    <a:lnTo>
                      <a:pt x="16947" y="14639"/>
                    </a:lnTo>
                    <a:lnTo>
                      <a:pt x="16948" y="14627"/>
                    </a:lnTo>
                    <a:lnTo>
                      <a:pt x="16972" y="14578"/>
                    </a:lnTo>
                    <a:lnTo>
                      <a:pt x="16990" y="14563"/>
                    </a:lnTo>
                    <a:lnTo>
                      <a:pt x="17044" y="14527"/>
                    </a:lnTo>
                    <a:lnTo>
                      <a:pt x="17081" y="14503"/>
                    </a:lnTo>
                    <a:lnTo>
                      <a:pt x="17096" y="14490"/>
                    </a:lnTo>
                    <a:lnTo>
                      <a:pt x="17114" y="14454"/>
                    </a:lnTo>
                    <a:lnTo>
                      <a:pt x="17117" y="14392"/>
                    </a:lnTo>
                    <a:lnTo>
                      <a:pt x="17136" y="14358"/>
                    </a:lnTo>
                    <a:lnTo>
                      <a:pt x="17152" y="14337"/>
                    </a:lnTo>
                    <a:lnTo>
                      <a:pt x="17180" y="14311"/>
                    </a:lnTo>
                    <a:lnTo>
                      <a:pt x="17214" y="14286"/>
                    </a:lnTo>
                    <a:lnTo>
                      <a:pt x="17247" y="14264"/>
                    </a:lnTo>
                    <a:lnTo>
                      <a:pt x="17255" y="14256"/>
                    </a:lnTo>
                    <a:lnTo>
                      <a:pt x="17264" y="14245"/>
                    </a:lnTo>
                    <a:lnTo>
                      <a:pt x="17257" y="14231"/>
                    </a:lnTo>
                    <a:lnTo>
                      <a:pt x="17251" y="14219"/>
                    </a:lnTo>
                    <a:lnTo>
                      <a:pt x="17244" y="14197"/>
                    </a:lnTo>
                    <a:lnTo>
                      <a:pt x="17233" y="14179"/>
                    </a:lnTo>
                    <a:cubicBezTo>
                      <a:pt x="17232" y="14175"/>
                      <a:pt x="17231" y="14172"/>
                      <a:pt x="17230" y="14169"/>
                    </a:cubicBezTo>
                    <a:lnTo>
                      <a:pt x="17230" y="14152"/>
                    </a:lnTo>
                    <a:lnTo>
                      <a:pt x="17234" y="14127"/>
                    </a:lnTo>
                    <a:lnTo>
                      <a:pt x="17235" y="14103"/>
                    </a:lnTo>
                    <a:lnTo>
                      <a:pt x="17233" y="14086"/>
                    </a:lnTo>
                    <a:lnTo>
                      <a:pt x="17242" y="14066"/>
                    </a:lnTo>
                    <a:lnTo>
                      <a:pt x="17255" y="14025"/>
                    </a:lnTo>
                    <a:lnTo>
                      <a:pt x="17264" y="14018"/>
                    </a:lnTo>
                    <a:lnTo>
                      <a:pt x="17274" y="14010"/>
                    </a:lnTo>
                    <a:lnTo>
                      <a:pt x="17275" y="14022"/>
                    </a:lnTo>
                    <a:lnTo>
                      <a:pt x="17275" y="14035"/>
                    </a:lnTo>
                    <a:lnTo>
                      <a:pt x="17284" y="14034"/>
                    </a:lnTo>
                    <a:lnTo>
                      <a:pt x="17294" y="14028"/>
                    </a:lnTo>
                    <a:lnTo>
                      <a:pt x="17311" y="14015"/>
                    </a:lnTo>
                    <a:lnTo>
                      <a:pt x="17316" y="13998"/>
                    </a:lnTo>
                    <a:lnTo>
                      <a:pt x="17327" y="13947"/>
                    </a:lnTo>
                    <a:lnTo>
                      <a:pt x="17345" y="13891"/>
                    </a:lnTo>
                    <a:lnTo>
                      <a:pt x="17362" y="13855"/>
                    </a:lnTo>
                    <a:lnTo>
                      <a:pt x="17388" y="13816"/>
                    </a:lnTo>
                    <a:lnTo>
                      <a:pt x="17395" y="13804"/>
                    </a:lnTo>
                    <a:lnTo>
                      <a:pt x="17405" y="13755"/>
                    </a:lnTo>
                    <a:lnTo>
                      <a:pt x="17417" y="13722"/>
                    </a:lnTo>
                    <a:lnTo>
                      <a:pt x="17417" y="13707"/>
                    </a:lnTo>
                    <a:lnTo>
                      <a:pt x="17427" y="13675"/>
                    </a:lnTo>
                    <a:lnTo>
                      <a:pt x="17427" y="13662"/>
                    </a:lnTo>
                    <a:lnTo>
                      <a:pt x="17425" y="13646"/>
                    </a:lnTo>
                    <a:lnTo>
                      <a:pt x="17420" y="13636"/>
                    </a:lnTo>
                    <a:lnTo>
                      <a:pt x="17402" y="13642"/>
                    </a:lnTo>
                    <a:lnTo>
                      <a:pt x="17380" y="13651"/>
                    </a:lnTo>
                    <a:lnTo>
                      <a:pt x="17362" y="13650"/>
                    </a:lnTo>
                    <a:lnTo>
                      <a:pt x="17342" y="13642"/>
                    </a:lnTo>
                    <a:lnTo>
                      <a:pt x="17320" y="13629"/>
                    </a:lnTo>
                    <a:lnTo>
                      <a:pt x="17293" y="13622"/>
                    </a:lnTo>
                    <a:lnTo>
                      <a:pt x="17283" y="13612"/>
                    </a:lnTo>
                    <a:lnTo>
                      <a:pt x="17269" y="13605"/>
                    </a:lnTo>
                    <a:lnTo>
                      <a:pt x="17257" y="13603"/>
                    </a:lnTo>
                    <a:lnTo>
                      <a:pt x="17244" y="13592"/>
                    </a:lnTo>
                    <a:lnTo>
                      <a:pt x="17214" y="13592"/>
                    </a:lnTo>
                    <a:cubicBezTo>
                      <a:pt x="17211" y="13595"/>
                      <a:pt x="17207" y="13596"/>
                      <a:pt x="17204" y="13598"/>
                    </a:cubicBezTo>
                    <a:lnTo>
                      <a:pt x="17191" y="13611"/>
                    </a:lnTo>
                    <a:lnTo>
                      <a:pt x="17181" y="13615"/>
                    </a:lnTo>
                    <a:lnTo>
                      <a:pt x="17150" y="13619"/>
                    </a:lnTo>
                    <a:lnTo>
                      <a:pt x="17109" y="13637"/>
                    </a:lnTo>
                    <a:lnTo>
                      <a:pt x="17079" y="13649"/>
                    </a:lnTo>
                    <a:lnTo>
                      <a:pt x="17021" y="13664"/>
                    </a:lnTo>
                    <a:lnTo>
                      <a:pt x="17007" y="13664"/>
                    </a:lnTo>
                    <a:lnTo>
                      <a:pt x="16972" y="13658"/>
                    </a:lnTo>
                    <a:lnTo>
                      <a:pt x="16946" y="13645"/>
                    </a:lnTo>
                    <a:lnTo>
                      <a:pt x="16923" y="13637"/>
                    </a:lnTo>
                    <a:lnTo>
                      <a:pt x="16894" y="13617"/>
                    </a:lnTo>
                    <a:lnTo>
                      <a:pt x="16870" y="13590"/>
                    </a:lnTo>
                    <a:lnTo>
                      <a:pt x="16867" y="13586"/>
                    </a:lnTo>
                    <a:lnTo>
                      <a:pt x="16846" y="13514"/>
                    </a:lnTo>
                    <a:lnTo>
                      <a:pt x="16834" y="13508"/>
                    </a:lnTo>
                    <a:lnTo>
                      <a:pt x="16833" y="13499"/>
                    </a:lnTo>
                    <a:lnTo>
                      <a:pt x="16834" y="13493"/>
                    </a:lnTo>
                    <a:lnTo>
                      <a:pt x="16838" y="13482"/>
                    </a:lnTo>
                    <a:lnTo>
                      <a:pt x="16833" y="13438"/>
                    </a:lnTo>
                    <a:cubicBezTo>
                      <a:pt x="16831" y="13434"/>
                      <a:pt x="16830" y="13430"/>
                      <a:pt x="16829" y="13425"/>
                    </a:cubicBezTo>
                    <a:lnTo>
                      <a:pt x="16826" y="13409"/>
                    </a:lnTo>
                    <a:lnTo>
                      <a:pt x="16823" y="13407"/>
                    </a:lnTo>
                    <a:lnTo>
                      <a:pt x="16818" y="13409"/>
                    </a:lnTo>
                    <a:lnTo>
                      <a:pt x="16815" y="13417"/>
                    </a:lnTo>
                    <a:lnTo>
                      <a:pt x="16813" y="13430"/>
                    </a:lnTo>
                    <a:lnTo>
                      <a:pt x="16803" y="13438"/>
                    </a:lnTo>
                    <a:lnTo>
                      <a:pt x="16799" y="13439"/>
                    </a:lnTo>
                    <a:lnTo>
                      <a:pt x="16795" y="13444"/>
                    </a:lnTo>
                    <a:lnTo>
                      <a:pt x="16789" y="13470"/>
                    </a:lnTo>
                    <a:lnTo>
                      <a:pt x="16789" y="13471"/>
                    </a:lnTo>
                    <a:lnTo>
                      <a:pt x="16787" y="13493"/>
                    </a:lnTo>
                    <a:lnTo>
                      <a:pt x="16780" y="13516"/>
                    </a:lnTo>
                    <a:lnTo>
                      <a:pt x="16734" y="13587"/>
                    </a:lnTo>
                    <a:lnTo>
                      <a:pt x="16725" y="13607"/>
                    </a:lnTo>
                    <a:lnTo>
                      <a:pt x="16713" y="13628"/>
                    </a:lnTo>
                    <a:lnTo>
                      <a:pt x="16713" y="13638"/>
                    </a:lnTo>
                    <a:lnTo>
                      <a:pt x="16691" y="13679"/>
                    </a:lnTo>
                    <a:lnTo>
                      <a:pt x="16651" y="13736"/>
                    </a:lnTo>
                    <a:lnTo>
                      <a:pt x="16642" y="13755"/>
                    </a:lnTo>
                    <a:lnTo>
                      <a:pt x="16640" y="13769"/>
                    </a:lnTo>
                    <a:lnTo>
                      <a:pt x="16637" y="13780"/>
                    </a:lnTo>
                    <a:lnTo>
                      <a:pt x="16631" y="13788"/>
                    </a:lnTo>
                    <a:lnTo>
                      <a:pt x="16628" y="13800"/>
                    </a:lnTo>
                    <a:lnTo>
                      <a:pt x="16627" y="13816"/>
                    </a:lnTo>
                    <a:lnTo>
                      <a:pt x="16620" y="13831"/>
                    </a:lnTo>
                    <a:lnTo>
                      <a:pt x="16608" y="13841"/>
                    </a:lnTo>
                    <a:lnTo>
                      <a:pt x="16589" y="13864"/>
                    </a:lnTo>
                    <a:lnTo>
                      <a:pt x="16557" y="13895"/>
                    </a:lnTo>
                    <a:lnTo>
                      <a:pt x="16543" y="13903"/>
                    </a:lnTo>
                    <a:lnTo>
                      <a:pt x="16477" y="13932"/>
                    </a:lnTo>
                    <a:lnTo>
                      <a:pt x="16431" y="13948"/>
                    </a:lnTo>
                    <a:lnTo>
                      <a:pt x="16377" y="13974"/>
                    </a:lnTo>
                    <a:lnTo>
                      <a:pt x="16359" y="13989"/>
                    </a:lnTo>
                    <a:lnTo>
                      <a:pt x="16326" y="14022"/>
                    </a:lnTo>
                    <a:lnTo>
                      <a:pt x="16308" y="14035"/>
                    </a:lnTo>
                    <a:lnTo>
                      <a:pt x="16276" y="14048"/>
                    </a:lnTo>
                    <a:lnTo>
                      <a:pt x="16266" y="14049"/>
                    </a:lnTo>
                    <a:lnTo>
                      <a:pt x="16257" y="14045"/>
                    </a:lnTo>
                    <a:lnTo>
                      <a:pt x="16248" y="14022"/>
                    </a:lnTo>
                    <a:lnTo>
                      <a:pt x="16242" y="14024"/>
                    </a:lnTo>
                    <a:lnTo>
                      <a:pt x="16233" y="14030"/>
                    </a:lnTo>
                    <a:lnTo>
                      <a:pt x="16225" y="14026"/>
                    </a:lnTo>
                    <a:lnTo>
                      <a:pt x="16222" y="14022"/>
                    </a:lnTo>
                    <a:lnTo>
                      <a:pt x="16217" y="14031"/>
                    </a:lnTo>
                    <a:cubicBezTo>
                      <a:pt x="16216" y="14032"/>
                      <a:pt x="16214" y="14033"/>
                      <a:pt x="16213" y="14034"/>
                    </a:cubicBezTo>
                    <a:lnTo>
                      <a:pt x="16204" y="14035"/>
                    </a:lnTo>
                    <a:lnTo>
                      <a:pt x="16192" y="14039"/>
                    </a:lnTo>
                    <a:lnTo>
                      <a:pt x="16179" y="14042"/>
                    </a:lnTo>
                    <a:lnTo>
                      <a:pt x="16183" y="14020"/>
                    </a:lnTo>
                    <a:lnTo>
                      <a:pt x="16188" y="14009"/>
                    </a:lnTo>
                    <a:lnTo>
                      <a:pt x="16186" y="14005"/>
                    </a:lnTo>
                    <a:lnTo>
                      <a:pt x="16176" y="14010"/>
                    </a:lnTo>
                    <a:lnTo>
                      <a:pt x="16164" y="14009"/>
                    </a:lnTo>
                    <a:lnTo>
                      <a:pt x="16181" y="13996"/>
                    </a:lnTo>
                    <a:lnTo>
                      <a:pt x="16185" y="13990"/>
                    </a:lnTo>
                    <a:lnTo>
                      <a:pt x="16194" y="13953"/>
                    </a:lnTo>
                    <a:lnTo>
                      <a:pt x="16198" y="13940"/>
                    </a:lnTo>
                    <a:lnTo>
                      <a:pt x="16199" y="13927"/>
                    </a:lnTo>
                    <a:lnTo>
                      <a:pt x="16195" y="13915"/>
                    </a:lnTo>
                    <a:lnTo>
                      <a:pt x="16185" y="13899"/>
                    </a:lnTo>
                    <a:lnTo>
                      <a:pt x="16174" y="13888"/>
                    </a:lnTo>
                    <a:lnTo>
                      <a:pt x="16171" y="13880"/>
                    </a:lnTo>
                    <a:lnTo>
                      <a:pt x="16165" y="13872"/>
                    </a:lnTo>
                    <a:lnTo>
                      <a:pt x="16166" y="13849"/>
                    </a:lnTo>
                    <a:lnTo>
                      <a:pt x="16169" y="13832"/>
                    </a:lnTo>
                    <a:lnTo>
                      <a:pt x="16162" y="13818"/>
                    </a:lnTo>
                    <a:lnTo>
                      <a:pt x="16135" y="13813"/>
                    </a:lnTo>
                    <a:lnTo>
                      <a:pt x="16112" y="13803"/>
                    </a:lnTo>
                    <a:lnTo>
                      <a:pt x="16093" y="13823"/>
                    </a:lnTo>
                    <a:lnTo>
                      <a:pt x="16081" y="13843"/>
                    </a:lnTo>
                    <a:lnTo>
                      <a:pt x="16074" y="13885"/>
                    </a:lnTo>
                    <a:lnTo>
                      <a:pt x="16074" y="13902"/>
                    </a:lnTo>
                    <a:lnTo>
                      <a:pt x="16068" y="13922"/>
                    </a:lnTo>
                    <a:lnTo>
                      <a:pt x="16063" y="13932"/>
                    </a:lnTo>
                    <a:lnTo>
                      <a:pt x="16065" y="13938"/>
                    </a:lnTo>
                    <a:lnTo>
                      <a:pt x="16075" y="13967"/>
                    </a:lnTo>
                    <a:lnTo>
                      <a:pt x="16094" y="14001"/>
                    </a:lnTo>
                    <a:lnTo>
                      <a:pt x="16094" y="14006"/>
                    </a:lnTo>
                    <a:lnTo>
                      <a:pt x="16090" y="14017"/>
                    </a:lnTo>
                    <a:lnTo>
                      <a:pt x="16077" y="14011"/>
                    </a:lnTo>
                    <a:lnTo>
                      <a:pt x="16065" y="14002"/>
                    </a:lnTo>
                    <a:lnTo>
                      <a:pt x="16046" y="13993"/>
                    </a:lnTo>
                    <a:lnTo>
                      <a:pt x="16031" y="13967"/>
                    </a:lnTo>
                    <a:lnTo>
                      <a:pt x="16020" y="13955"/>
                    </a:lnTo>
                    <a:lnTo>
                      <a:pt x="15990" y="13948"/>
                    </a:lnTo>
                    <a:lnTo>
                      <a:pt x="15982" y="13943"/>
                    </a:lnTo>
                    <a:lnTo>
                      <a:pt x="15970" y="13928"/>
                    </a:lnTo>
                    <a:lnTo>
                      <a:pt x="15959" y="13919"/>
                    </a:lnTo>
                    <a:lnTo>
                      <a:pt x="15948" y="13907"/>
                    </a:lnTo>
                    <a:lnTo>
                      <a:pt x="15936" y="13891"/>
                    </a:lnTo>
                    <a:lnTo>
                      <a:pt x="15939" y="13887"/>
                    </a:lnTo>
                    <a:lnTo>
                      <a:pt x="15945" y="13885"/>
                    </a:lnTo>
                    <a:lnTo>
                      <a:pt x="15951" y="13885"/>
                    </a:lnTo>
                    <a:cubicBezTo>
                      <a:pt x="15952" y="13885"/>
                      <a:pt x="15953" y="13884"/>
                      <a:pt x="15954" y="13884"/>
                    </a:cubicBezTo>
                    <a:lnTo>
                      <a:pt x="15956" y="13851"/>
                    </a:lnTo>
                    <a:lnTo>
                      <a:pt x="15949" y="13840"/>
                    </a:lnTo>
                    <a:lnTo>
                      <a:pt x="15936" y="13839"/>
                    </a:lnTo>
                    <a:lnTo>
                      <a:pt x="15922" y="13835"/>
                    </a:lnTo>
                    <a:lnTo>
                      <a:pt x="15916" y="13825"/>
                    </a:lnTo>
                    <a:lnTo>
                      <a:pt x="15913" y="13815"/>
                    </a:lnTo>
                    <a:lnTo>
                      <a:pt x="15916" y="13811"/>
                    </a:lnTo>
                    <a:lnTo>
                      <a:pt x="15925" y="13810"/>
                    </a:lnTo>
                    <a:lnTo>
                      <a:pt x="15933" y="13809"/>
                    </a:lnTo>
                    <a:lnTo>
                      <a:pt x="15934" y="13808"/>
                    </a:lnTo>
                    <a:lnTo>
                      <a:pt x="15905" y="13796"/>
                    </a:lnTo>
                    <a:lnTo>
                      <a:pt x="15863" y="13796"/>
                    </a:lnTo>
                    <a:lnTo>
                      <a:pt x="15830" y="13781"/>
                    </a:lnTo>
                    <a:lnTo>
                      <a:pt x="15810" y="13786"/>
                    </a:lnTo>
                    <a:lnTo>
                      <a:pt x="15787" y="13775"/>
                    </a:lnTo>
                    <a:lnTo>
                      <a:pt x="15767" y="13765"/>
                    </a:lnTo>
                    <a:lnTo>
                      <a:pt x="15775" y="13754"/>
                    </a:lnTo>
                    <a:lnTo>
                      <a:pt x="15761" y="13755"/>
                    </a:lnTo>
                    <a:lnTo>
                      <a:pt x="15751" y="13756"/>
                    </a:lnTo>
                    <a:lnTo>
                      <a:pt x="15722" y="13756"/>
                    </a:lnTo>
                    <a:lnTo>
                      <a:pt x="15702" y="13750"/>
                    </a:lnTo>
                    <a:lnTo>
                      <a:pt x="15703" y="13743"/>
                    </a:lnTo>
                    <a:lnTo>
                      <a:pt x="15705" y="13737"/>
                    </a:lnTo>
                    <a:lnTo>
                      <a:pt x="15699" y="13726"/>
                    </a:lnTo>
                    <a:lnTo>
                      <a:pt x="15691" y="13719"/>
                    </a:lnTo>
                    <a:lnTo>
                      <a:pt x="15664" y="13704"/>
                    </a:lnTo>
                    <a:lnTo>
                      <a:pt x="15642" y="13681"/>
                    </a:lnTo>
                    <a:lnTo>
                      <a:pt x="15635" y="13668"/>
                    </a:lnTo>
                    <a:lnTo>
                      <a:pt x="15624" y="13659"/>
                    </a:lnTo>
                    <a:lnTo>
                      <a:pt x="15613" y="13650"/>
                    </a:lnTo>
                    <a:lnTo>
                      <a:pt x="15608" y="13643"/>
                    </a:lnTo>
                    <a:lnTo>
                      <a:pt x="15602" y="13635"/>
                    </a:lnTo>
                    <a:lnTo>
                      <a:pt x="15584" y="13621"/>
                    </a:lnTo>
                    <a:lnTo>
                      <a:pt x="15571" y="13615"/>
                    </a:lnTo>
                    <a:lnTo>
                      <a:pt x="15551" y="13588"/>
                    </a:lnTo>
                    <a:lnTo>
                      <a:pt x="15546" y="13580"/>
                    </a:lnTo>
                    <a:lnTo>
                      <a:pt x="15539" y="13571"/>
                    </a:lnTo>
                    <a:lnTo>
                      <a:pt x="15530" y="13569"/>
                    </a:lnTo>
                    <a:lnTo>
                      <a:pt x="15522" y="13576"/>
                    </a:lnTo>
                    <a:cubicBezTo>
                      <a:pt x="15518" y="13578"/>
                      <a:pt x="15513" y="13580"/>
                      <a:pt x="15508" y="13582"/>
                    </a:cubicBezTo>
                    <a:lnTo>
                      <a:pt x="15490" y="13585"/>
                    </a:lnTo>
                    <a:cubicBezTo>
                      <a:pt x="15490" y="13584"/>
                      <a:pt x="15490" y="13583"/>
                      <a:pt x="15489" y="13582"/>
                    </a:cubicBezTo>
                    <a:lnTo>
                      <a:pt x="15501" y="13566"/>
                    </a:lnTo>
                    <a:lnTo>
                      <a:pt x="15518" y="13539"/>
                    </a:lnTo>
                    <a:lnTo>
                      <a:pt x="15530" y="13537"/>
                    </a:lnTo>
                    <a:lnTo>
                      <a:pt x="15537" y="13537"/>
                    </a:lnTo>
                    <a:lnTo>
                      <a:pt x="15544" y="13534"/>
                    </a:lnTo>
                    <a:lnTo>
                      <a:pt x="15542" y="13528"/>
                    </a:lnTo>
                    <a:lnTo>
                      <a:pt x="15530" y="13518"/>
                    </a:lnTo>
                    <a:lnTo>
                      <a:pt x="15516" y="13506"/>
                    </a:lnTo>
                    <a:lnTo>
                      <a:pt x="15507" y="13493"/>
                    </a:lnTo>
                    <a:lnTo>
                      <a:pt x="15507" y="13487"/>
                    </a:lnTo>
                    <a:lnTo>
                      <a:pt x="15506" y="13483"/>
                    </a:lnTo>
                    <a:lnTo>
                      <a:pt x="15518" y="13473"/>
                    </a:lnTo>
                    <a:lnTo>
                      <a:pt x="15528" y="13469"/>
                    </a:lnTo>
                    <a:lnTo>
                      <a:pt x="15562" y="13468"/>
                    </a:lnTo>
                    <a:lnTo>
                      <a:pt x="15576" y="13464"/>
                    </a:lnTo>
                    <a:lnTo>
                      <a:pt x="15590" y="13456"/>
                    </a:lnTo>
                    <a:lnTo>
                      <a:pt x="15596" y="13450"/>
                    </a:lnTo>
                    <a:lnTo>
                      <a:pt x="15605" y="13439"/>
                    </a:lnTo>
                    <a:lnTo>
                      <a:pt x="15628" y="13428"/>
                    </a:lnTo>
                    <a:lnTo>
                      <a:pt x="15633" y="13422"/>
                    </a:lnTo>
                    <a:lnTo>
                      <a:pt x="15637" y="13410"/>
                    </a:lnTo>
                    <a:lnTo>
                      <a:pt x="15631" y="13395"/>
                    </a:lnTo>
                    <a:lnTo>
                      <a:pt x="15626" y="13384"/>
                    </a:lnTo>
                    <a:lnTo>
                      <a:pt x="15627" y="13372"/>
                    </a:lnTo>
                    <a:lnTo>
                      <a:pt x="15643" y="13357"/>
                    </a:lnTo>
                    <a:lnTo>
                      <a:pt x="15636" y="13351"/>
                    </a:lnTo>
                    <a:cubicBezTo>
                      <a:pt x="15642" y="13349"/>
                      <a:pt x="15648" y="13345"/>
                      <a:pt x="15654" y="13343"/>
                    </a:cubicBezTo>
                    <a:lnTo>
                      <a:pt x="15668" y="13342"/>
                    </a:lnTo>
                    <a:lnTo>
                      <a:pt x="15673" y="13349"/>
                    </a:lnTo>
                    <a:lnTo>
                      <a:pt x="15667" y="13358"/>
                    </a:lnTo>
                    <a:lnTo>
                      <a:pt x="15652" y="13359"/>
                    </a:lnTo>
                    <a:lnTo>
                      <a:pt x="15646" y="13364"/>
                    </a:lnTo>
                    <a:lnTo>
                      <a:pt x="15640" y="13370"/>
                    </a:lnTo>
                    <a:lnTo>
                      <a:pt x="15645" y="13374"/>
                    </a:lnTo>
                    <a:lnTo>
                      <a:pt x="15650" y="13376"/>
                    </a:lnTo>
                    <a:lnTo>
                      <a:pt x="15710" y="13377"/>
                    </a:lnTo>
                    <a:lnTo>
                      <a:pt x="15732" y="13384"/>
                    </a:lnTo>
                    <a:lnTo>
                      <a:pt x="15786" y="13331"/>
                    </a:lnTo>
                    <a:lnTo>
                      <a:pt x="15799" y="13327"/>
                    </a:lnTo>
                    <a:lnTo>
                      <a:pt x="15813" y="13345"/>
                    </a:lnTo>
                    <a:lnTo>
                      <a:pt x="15823" y="13359"/>
                    </a:lnTo>
                    <a:lnTo>
                      <a:pt x="15834" y="13362"/>
                    </a:lnTo>
                    <a:lnTo>
                      <a:pt x="15863" y="13379"/>
                    </a:lnTo>
                    <a:lnTo>
                      <a:pt x="15890" y="13386"/>
                    </a:lnTo>
                    <a:lnTo>
                      <a:pt x="15909" y="13398"/>
                    </a:lnTo>
                    <a:lnTo>
                      <a:pt x="15915" y="13407"/>
                    </a:lnTo>
                    <a:lnTo>
                      <a:pt x="15916" y="13427"/>
                    </a:lnTo>
                    <a:lnTo>
                      <a:pt x="15924" y="13434"/>
                    </a:lnTo>
                    <a:lnTo>
                      <a:pt x="15941" y="13430"/>
                    </a:lnTo>
                    <a:lnTo>
                      <a:pt x="15954" y="13432"/>
                    </a:lnTo>
                    <a:cubicBezTo>
                      <a:pt x="15955" y="13435"/>
                      <a:pt x="15956" y="13438"/>
                      <a:pt x="15957" y="13440"/>
                    </a:cubicBezTo>
                    <a:lnTo>
                      <a:pt x="15955" y="13453"/>
                    </a:lnTo>
                    <a:lnTo>
                      <a:pt x="15960" y="13460"/>
                    </a:lnTo>
                    <a:lnTo>
                      <a:pt x="15986" y="13461"/>
                    </a:lnTo>
                    <a:lnTo>
                      <a:pt x="15993" y="13466"/>
                    </a:lnTo>
                    <a:lnTo>
                      <a:pt x="16006" y="13493"/>
                    </a:lnTo>
                    <a:lnTo>
                      <a:pt x="16014" y="13502"/>
                    </a:lnTo>
                    <a:lnTo>
                      <a:pt x="16042" y="13522"/>
                    </a:lnTo>
                    <a:lnTo>
                      <a:pt x="16045" y="13533"/>
                    </a:lnTo>
                    <a:lnTo>
                      <a:pt x="16088" y="13548"/>
                    </a:lnTo>
                    <a:lnTo>
                      <a:pt x="16099" y="13549"/>
                    </a:lnTo>
                    <a:lnTo>
                      <a:pt x="16111" y="13547"/>
                    </a:lnTo>
                    <a:lnTo>
                      <a:pt x="16135" y="13534"/>
                    </a:lnTo>
                    <a:lnTo>
                      <a:pt x="16163" y="13524"/>
                    </a:lnTo>
                    <a:lnTo>
                      <a:pt x="16190" y="13528"/>
                    </a:lnTo>
                    <a:lnTo>
                      <a:pt x="16233" y="13522"/>
                    </a:lnTo>
                    <a:lnTo>
                      <a:pt x="16255" y="13530"/>
                    </a:lnTo>
                    <a:lnTo>
                      <a:pt x="16264" y="13541"/>
                    </a:lnTo>
                    <a:lnTo>
                      <a:pt x="16274" y="13547"/>
                    </a:lnTo>
                    <a:lnTo>
                      <a:pt x="16322" y="13551"/>
                    </a:lnTo>
                    <a:lnTo>
                      <a:pt x="16376" y="13545"/>
                    </a:lnTo>
                    <a:lnTo>
                      <a:pt x="16394" y="13545"/>
                    </a:lnTo>
                    <a:lnTo>
                      <a:pt x="16405" y="13553"/>
                    </a:lnTo>
                    <a:lnTo>
                      <a:pt x="16437" y="13557"/>
                    </a:lnTo>
                    <a:lnTo>
                      <a:pt x="16455" y="13550"/>
                    </a:lnTo>
                    <a:lnTo>
                      <a:pt x="16488" y="13529"/>
                    </a:lnTo>
                    <a:lnTo>
                      <a:pt x="16514" y="13520"/>
                    </a:lnTo>
                    <a:lnTo>
                      <a:pt x="16556" y="13516"/>
                    </a:lnTo>
                    <a:lnTo>
                      <a:pt x="16576" y="13518"/>
                    </a:lnTo>
                    <a:lnTo>
                      <a:pt x="16591" y="13510"/>
                    </a:lnTo>
                    <a:lnTo>
                      <a:pt x="16609" y="13492"/>
                    </a:lnTo>
                    <a:lnTo>
                      <a:pt x="16638" y="13451"/>
                    </a:lnTo>
                    <a:lnTo>
                      <a:pt x="16654" y="13432"/>
                    </a:lnTo>
                    <a:lnTo>
                      <a:pt x="16673" y="13425"/>
                    </a:lnTo>
                    <a:lnTo>
                      <a:pt x="16684" y="13410"/>
                    </a:lnTo>
                    <a:lnTo>
                      <a:pt x="16689" y="13391"/>
                    </a:lnTo>
                    <a:lnTo>
                      <a:pt x="16695" y="13380"/>
                    </a:lnTo>
                    <a:lnTo>
                      <a:pt x="16733" y="13351"/>
                    </a:lnTo>
                    <a:lnTo>
                      <a:pt x="16752" y="13324"/>
                    </a:lnTo>
                    <a:lnTo>
                      <a:pt x="16773" y="13305"/>
                    </a:lnTo>
                    <a:lnTo>
                      <a:pt x="16783" y="13298"/>
                    </a:lnTo>
                    <a:lnTo>
                      <a:pt x="16835" y="13279"/>
                    </a:lnTo>
                    <a:lnTo>
                      <a:pt x="16849" y="13277"/>
                    </a:lnTo>
                    <a:lnTo>
                      <a:pt x="16865" y="13283"/>
                    </a:lnTo>
                    <a:lnTo>
                      <a:pt x="16878" y="13290"/>
                    </a:lnTo>
                    <a:lnTo>
                      <a:pt x="16889" y="13300"/>
                    </a:lnTo>
                    <a:lnTo>
                      <a:pt x="16899" y="13312"/>
                    </a:lnTo>
                    <a:lnTo>
                      <a:pt x="16915" y="13351"/>
                    </a:lnTo>
                    <a:lnTo>
                      <a:pt x="16936" y="13372"/>
                    </a:lnTo>
                    <a:lnTo>
                      <a:pt x="16942" y="13387"/>
                    </a:lnTo>
                    <a:lnTo>
                      <a:pt x="16953" y="13399"/>
                    </a:lnTo>
                    <a:lnTo>
                      <a:pt x="16969" y="13410"/>
                    </a:lnTo>
                    <a:lnTo>
                      <a:pt x="17024" y="13388"/>
                    </a:lnTo>
                    <a:lnTo>
                      <a:pt x="17035" y="13392"/>
                    </a:lnTo>
                    <a:lnTo>
                      <a:pt x="17053" y="13376"/>
                    </a:lnTo>
                    <a:lnTo>
                      <a:pt x="17066" y="13376"/>
                    </a:lnTo>
                    <a:lnTo>
                      <a:pt x="17092" y="13368"/>
                    </a:lnTo>
                    <a:lnTo>
                      <a:pt x="17106" y="13361"/>
                    </a:lnTo>
                    <a:lnTo>
                      <a:pt x="17135" y="13342"/>
                    </a:lnTo>
                    <a:lnTo>
                      <a:pt x="17171" y="13325"/>
                    </a:lnTo>
                    <a:lnTo>
                      <a:pt x="17210" y="13324"/>
                    </a:lnTo>
                    <a:lnTo>
                      <a:pt x="17233" y="13308"/>
                    </a:lnTo>
                    <a:lnTo>
                      <a:pt x="17260" y="13282"/>
                    </a:lnTo>
                    <a:lnTo>
                      <a:pt x="17285" y="13279"/>
                    </a:lnTo>
                    <a:lnTo>
                      <a:pt x="17311" y="13263"/>
                    </a:lnTo>
                    <a:lnTo>
                      <a:pt x="17323" y="13262"/>
                    </a:lnTo>
                    <a:lnTo>
                      <a:pt x="17338" y="13248"/>
                    </a:lnTo>
                    <a:lnTo>
                      <a:pt x="17352" y="13242"/>
                    </a:lnTo>
                    <a:lnTo>
                      <a:pt x="17389" y="13226"/>
                    </a:lnTo>
                    <a:lnTo>
                      <a:pt x="17398" y="13201"/>
                    </a:lnTo>
                    <a:lnTo>
                      <a:pt x="17410" y="13198"/>
                    </a:lnTo>
                    <a:lnTo>
                      <a:pt x="17417" y="13206"/>
                    </a:lnTo>
                    <a:lnTo>
                      <a:pt x="17424" y="13209"/>
                    </a:lnTo>
                    <a:lnTo>
                      <a:pt x="17485" y="13184"/>
                    </a:lnTo>
                    <a:lnTo>
                      <a:pt x="17504" y="13178"/>
                    </a:lnTo>
                    <a:lnTo>
                      <a:pt x="17527" y="13169"/>
                    </a:lnTo>
                    <a:lnTo>
                      <a:pt x="17535" y="13156"/>
                    </a:lnTo>
                    <a:lnTo>
                      <a:pt x="17539" y="13147"/>
                    </a:lnTo>
                    <a:lnTo>
                      <a:pt x="17568" y="13136"/>
                    </a:lnTo>
                    <a:lnTo>
                      <a:pt x="17589" y="13123"/>
                    </a:lnTo>
                    <a:lnTo>
                      <a:pt x="17611" y="13104"/>
                    </a:lnTo>
                    <a:lnTo>
                      <a:pt x="17616" y="13093"/>
                    </a:lnTo>
                    <a:lnTo>
                      <a:pt x="17622" y="13086"/>
                    </a:lnTo>
                    <a:lnTo>
                      <a:pt x="17629" y="13086"/>
                    </a:lnTo>
                    <a:lnTo>
                      <a:pt x="17640" y="13088"/>
                    </a:lnTo>
                    <a:lnTo>
                      <a:pt x="17649" y="13080"/>
                    </a:lnTo>
                    <a:lnTo>
                      <a:pt x="17653" y="13069"/>
                    </a:lnTo>
                    <a:lnTo>
                      <a:pt x="17667" y="13051"/>
                    </a:lnTo>
                    <a:lnTo>
                      <a:pt x="17678" y="13041"/>
                    </a:lnTo>
                    <a:lnTo>
                      <a:pt x="17724" y="13016"/>
                    </a:lnTo>
                    <a:lnTo>
                      <a:pt x="17741" y="12999"/>
                    </a:lnTo>
                    <a:lnTo>
                      <a:pt x="17756" y="12992"/>
                    </a:lnTo>
                    <a:lnTo>
                      <a:pt x="17783" y="12976"/>
                    </a:lnTo>
                    <a:lnTo>
                      <a:pt x="17780" y="12964"/>
                    </a:lnTo>
                    <a:lnTo>
                      <a:pt x="17785" y="12952"/>
                    </a:lnTo>
                    <a:lnTo>
                      <a:pt x="17804" y="12933"/>
                    </a:lnTo>
                    <a:lnTo>
                      <a:pt x="17832" y="12920"/>
                    </a:lnTo>
                    <a:lnTo>
                      <a:pt x="17837" y="12915"/>
                    </a:lnTo>
                    <a:lnTo>
                      <a:pt x="17844" y="12901"/>
                    </a:lnTo>
                    <a:lnTo>
                      <a:pt x="17854" y="12899"/>
                    </a:lnTo>
                    <a:lnTo>
                      <a:pt x="17858" y="12902"/>
                    </a:lnTo>
                    <a:lnTo>
                      <a:pt x="17910" y="12880"/>
                    </a:lnTo>
                    <a:lnTo>
                      <a:pt x="17917" y="12879"/>
                    </a:lnTo>
                    <a:lnTo>
                      <a:pt x="17926" y="12876"/>
                    </a:lnTo>
                    <a:lnTo>
                      <a:pt x="17935" y="12850"/>
                    </a:lnTo>
                    <a:cubicBezTo>
                      <a:pt x="17946" y="12841"/>
                      <a:pt x="17958" y="12832"/>
                      <a:pt x="17969" y="12824"/>
                    </a:cubicBezTo>
                    <a:lnTo>
                      <a:pt x="18007" y="12785"/>
                    </a:lnTo>
                    <a:lnTo>
                      <a:pt x="18041" y="12763"/>
                    </a:lnTo>
                    <a:lnTo>
                      <a:pt x="18062" y="12736"/>
                    </a:lnTo>
                    <a:lnTo>
                      <a:pt x="18101" y="12698"/>
                    </a:lnTo>
                    <a:lnTo>
                      <a:pt x="18112" y="12689"/>
                    </a:lnTo>
                    <a:lnTo>
                      <a:pt x="18122" y="12684"/>
                    </a:lnTo>
                    <a:cubicBezTo>
                      <a:pt x="18125" y="12682"/>
                      <a:pt x="18127" y="12681"/>
                      <a:pt x="18129" y="12679"/>
                    </a:cubicBezTo>
                    <a:lnTo>
                      <a:pt x="18121" y="12679"/>
                    </a:lnTo>
                    <a:lnTo>
                      <a:pt x="18114" y="12680"/>
                    </a:lnTo>
                    <a:lnTo>
                      <a:pt x="18088" y="12704"/>
                    </a:lnTo>
                    <a:lnTo>
                      <a:pt x="18089" y="12693"/>
                    </a:lnTo>
                    <a:lnTo>
                      <a:pt x="18094" y="12683"/>
                    </a:lnTo>
                    <a:lnTo>
                      <a:pt x="18105" y="12672"/>
                    </a:lnTo>
                    <a:lnTo>
                      <a:pt x="18119" y="12666"/>
                    </a:lnTo>
                    <a:lnTo>
                      <a:pt x="18135" y="12668"/>
                    </a:lnTo>
                    <a:lnTo>
                      <a:pt x="18144" y="12678"/>
                    </a:lnTo>
                    <a:lnTo>
                      <a:pt x="18166" y="12685"/>
                    </a:lnTo>
                    <a:lnTo>
                      <a:pt x="18172" y="12699"/>
                    </a:lnTo>
                    <a:lnTo>
                      <a:pt x="18177" y="12724"/>
                    </a:lnTo>
                    <a:lnTo>
                      <a:pt x="18182" y="12731"/>
                    </a:lnTo>
                    <a:lnTo>
                      <a:pt x="18232" y="12703"/>
                    </a:lnTo>
                    <a:lnTo>
                      <a:pt x="18241" y="12701"/>
                    </a:lnTo>
                    <a:lnTo>
                      <a:pt x="18271" y="12739"/>
                    </a:lnTo>
                    <a:lnTo>
                      <a:pt x="18278" y="12751"/>
                    </a:lnTo>
                    <a:lnTo>
                      <a:pt x="18282" y="12761"/>
                    </a:lnTo>
                    <a:lnTo>
                      <a:pt x="18293" y="12767"/>
                    </a:lnTo>
                    <a:lnTo>
                      <a:pt x="18301" y="12764"/>
                    </a:lnTo>
                    <a:lnTo>
                      <a:pt x="18304" y="12765"/>
                    </a:lnTo>
                    <a:lnTo>
                      <a:pt x="18308" y="12766"/>
                    </a:lnTo>
                    <a:lnTo>
                      <a:pt x="18314" y="12773"/>
                    </a:lnTo>
                    <a:lnTo>
                      <a:pt x="18324" y="12775"/>
                    </a:lnTo>
                    <a:lnTo>
                      <a:pt x="18332" y="12762"/>
                    </a:lnTo>
                    <a:lnTo>
                      <a:pt x="18334" y="12768"/>
                    </a:lnTo>
                    <a:lnTo>
                      <a:pt x="18339" y="12773"/>
                    </a:lnTo>
                    <a:lnTo>
                      <a:pt x="18355" y="12757"/>
                    </a:lnTo>
                    <a:lnTo>
                      <a:pt x="18357" y="12744"/>
                    </a:lnTo>
                    <a:lnTo>
                      <a:pt x="18371" y="12744"/>
                    </a:lnTo>
                    <a:lnTo>
                      <a:pt x="18377" y="12740"/>
                    </a:lnTo>
                    <a:lnTo>
                      <a:pt x="18380" y="12734"/>
                    </a:lnTo>
                    <a:lnTo>
                      <a:pt x="18385" y="12735"/>
                    </a:lnTo>
                    <a:lnTo>
                      <a:pt x="18393" y="12738"/>
                    </a:lnTo>
                    <a:lnTo>
                      <a:pt x="18395" y="12729"/>
                    </a:lnTo>
                    <a:lnTo>
                      <a:pt x="18394" y="12720"/>
                    </a:lnTo>
                    <a:lnTo>
                      <a:pt x="18402" y="12734"/>
                    </a:lnTo>
                    <a:lnTo>
                      <a:pt x="18413" y="12746"/>
                    </a:lnTo>
                    <a:lnTo>
                      <a:pt x="18425" y="12734"/>
                    </a:lnTo>
                    <a:lnTo>
                      <a:pt x="18430" y="12715"/>
                    </a:lnTo>
                    <a:lnTo>
                      <a:pt x="18436" y="12703"/>
                    </a:lnTo>
                    <a:lnTo>
                      <a:pt x="18450" y="12681"/>
                    </a:lnTo>
                    <a:lnTo>
                      <a:pt x="18463" y="12663"/>
                    </a:lnTo>
                    <a:lnTo>
                      <a:pt x="18451" y="12689"/>
                    </a:lnTo>
                    <a:lnTo>
                      <a:pt x="18437" y="12721"/>
                    </a:lnTo>
                    <a:lnTo>
                      <a:pt x="18435" y="12732"/>
                    </a:lnTo>
                    <a:lnTo>
                      <a:pt x="18456" y="12747"/>
                    </a:lnTo>
                    <a:lnTo>
                      <a:pt x="18476" y="12758"/>
                    </a:lnTo>
                    <a:lnTo>
                      <a:pt x="18502" y="12758"/>
                    </a:lnTo>
                    <a:lnTo>
                      <a:pt x="18558" y="12744"/>
                    </a:lnTo>
                    <a:lnTo>
                      <a:pt x="18610" y="12712"/>
                    </a:lnTo>
                    <a:lnTo>
                      <a:pt x="18617" y="12703"/>
                    </a:lnTo>
                    <a:lnTo>
                      <a:pt x="18626" y="12682"/>
                    </a:lnTo>
                    <a:lnTo>
                      <a:pt x="18652" y="12645"/>
                    </a:lnTo>
                    <a:lnTo>
                      <a:pt x="18660" y="12635"/>
                    </a:lnTo>
                    <a:lnTo>
                      <a:pt x="18665" y="12628"/>
                    </a:lnTo>
                    <a:lnTo>
                      <a:pt x="18677" y="12624"/>
                    </a:lnTo>
                    <a:lnTo>
                      <a:pt x="18678" y="12616"/>
                    </a:lnTo>
                    <a:lnTo>
                      <a:pt x="18679" y="12607"/>
                    </a:lnTo>
                    <a:lnTo>
                      <a:pt x="18681" y="12597"/>
                    </a:lnTo>
                    <a:lnTo>
                      <a:pt x="18686" y="12590"/>
                    </a:lnTo>
                    <a:lnTo>
                      <a:pt x="18691" y="12594"/>
                    </a:lnTo>
                    <a:lnTo>
                      <a:pt x="18693" y="12598"/>
                    </a:lnTo>
                    <a:lnTo>
                      <a:pt x="18686" y="12610"/>
                    </a:lnTo>
                    <a:lnTo>
                      <a:pt x="18681" y="12640"/>
                    </a:lnTo>
                    <a:lnTo>
                      <a:pt x="18674" y="12685"/>
                    </a:lnTo>
                    <a:lnTo>
                      <a:pt x="18665" y="12697"/>
                    </a:lnTo>
                    <a:lnTo>
                      <a:pt x="18656" y="12705"/>
                    </a:lnTo>
                    <a:lnTo>
                      <a:pt x="18640" y="12736"/>
                    </a:lnTo>
                    <a:lnTo>
                      <a:pt x="18629" y="12742"/>
                    </a:lnTo>
                    <a:lnTo>
                      <a:pt x="18624" y="12757"/>
                    </a:lnTo>
                    <a:lnTo>
                      <a:pt x="18611" y="12767"/>
                    </a:lnTo>
                    <a:lnTo>
                      <a:pt x="18585" y="12809"/>
                    </a:lnTo>
                    <a:lnTo>
                      <a:pt x="18581" y="12811"/>
                    </a:lnTo>
                    <a:lnTo>
                      <a:pt x="18574" y="12811"/>
                    </a:lnTo>
                    <a:lnTo>
                      <a:pt x="18564" y="12807"/>
                    </a:lnTo>
                    <a:lnTo>
                      <a:pt x="18554" y="12812"/>
                    </a:lnTo>
                    <a:lnTo>
                      <a:pt x="18549" y="12826"/>
                    </a:lnTo>
                    <a:lnTo>
                      <a:pt x="18550" y="12839"/>
                    </a:lnTo>
                    <a:lnTo>
                      <a:pt x="18559" y="12846"/>
                    </a:lnTo>
                    <a:lnTo>
                      <a:pt x="18588" y="12853"/>
                    </a:lnTo>
                    <a:lnTo>
                      <a:pt x="18616" y="12853"/>
                    </a:lnTo>
                    <a:lnTo>
                      <a:pt x="18640" y="12858"/>
                    </a:lnTo>
                    <a:lnTo>
                      <a:pt x="18670" y="12859"/>
                    </a:lnTo>
                    <a:lnTo>
                      <a:pt x="18715" y="12871"/>
                    </a:lnTo>
                    <a:lnTo>
                      <a:pt x="18729" y="12872"/>
                    </a:lnTo>
                    <a:lnTo>
                      <a:pt x="18778" y="12868"/>
                    </a:lnTo>
                    <a:lnTo>
                      <a:pt x="18808" y="12856"/>
                    </a:lnTo>
                    <a:lnTo>
                      <a:pt x="18827" y="12843"/>
                    </a:lnTo>
                    <a:lnTo>
                      <a:pt x="18842" y="12825"/>
                    </a:lnTo>
                    <a:lnTo>
                      <a:pt x="18878" y="12772"/>
                    </a:lnTo>
                    <a:lnTo>
                      <a:pt x="18892" y="12742"/>
                    </a:lnTo>
                    <a:lnTo>
                      <a:pt x="18932" y="12674"/>
                    </a:lnTo>
                    <a:lnTo>
                      <a:pt x="18937" y="12660"/>
                    </a:lnTo>
                    <a:lnTo>
                      <a:pt x="18942" y="12604"/>
                    </a:lnTo>
                    <a:cubicBezTo>
                      <a:pt x="18941" y="12598"/>
                      <a:pt x="18939" y="12593"/>
                      <a:pt x="18937" y="12588"/>
                    </a:cubicBezTo>
                    <a:lnTo>
                      <a:pt x="18930" y="12585"/>
                    </a:lnTo>
                    <a:lnTo>
                      <a:pt x="18924" y="12582"/>
                    </a:lnTo>
                    <a:lnTo>
                      <a:pt x="18915" y="12587"/>
                    </a:lnTo>
                    <a:lnTo>
                      <a:pt x="18907" y="12590"/>
                    </a:lnTo>
                    <a:lnTo>
                      <a:pt x="18910" y="12582"/>
                    </a:lnTo>
                    <a:lnTo>
                      <a:pt x="18910" y="12572"/>
                    </a:lnTo>
                    <a:lnTo>
                      <a:pt x="18914" y="12558"/>
                    </a:lnTo>
                    <a:lnTo>
                      <a:pt x="18921" y="12544"/>
                    </a:lnTo>
                    <a:lnTo>
                      <a:pt x="18921" y="12533"/>
                    </a:lnTo>
                    <a:lnTo>
                      <a:pt x="18921" y="12518"/>
                    </a:lnTo>
                    <a:lnTo>
                      <a:pt x="18911" y="12518"/>
                    </a:lnTo>
                    <a:lnTo>
                      <a:pt x="18904" y="12521"/>
                    </a:lnTo>
                    <a:lnTo>
                      <a:pt x="18920" y="12505"/>
                    </a:lnTo>
                    <a:lnTo>
                      <a:pt x="18934" y="12496"/>
                    </a:lnTo>
                    <a:lnTo>
                      <a:pt x="18947" y="12478"/>
                    </a:lnTo>
                    <a:lnTo>
                      <a:pt x="18959" y="12468"/>
                    </a:lnTo>
                    <a:lnTo>
                      <a:pt x="18971" y="12461"/>
                    </a:lnTo>
                    <a:lnTo>
                      <a:pt x="18962" y="12474"/>
                    </a:lnTo>
                    <a:lnTo>
                      <a:pt x="18954" y="12484"/>
                    </a:lnTo>
                    <a:lnTo>
                      <a:pt x="18948" y="12496"/>
                    </a:lnTo>
                    <a:lnTo>
                      <a:pt x="18953" y="12522"/>
                    </a:lnTo>
                    <a:lnTo>
                      <a:pt x="18963" y="12514"/>
                    </a:lnTo>
                    <a:lnTo>
                      <a:pt x="18971" y="12504"/>
                    </a:lnTo>
                    <a:lnTo>
                      <a:pt x="18967" y="12514"/>
                    </a:lnTo>
                    <a:lnTo>
                      <a:pt x="18964" y="12527"/>
                    </a:lnTo>
                    <a:lnTo>
                      <a:pt x="18966" y="12554"/>
                    </a:lnTo>
                    <a:lnTo>
                      <a:pt x="18998" y="12524"/>
                    </a:lnTo>
                    <a:lnTo>
                      <a:pt x="19012" y="12508"/>
                    </a:lnTo>
                    <a:lnTo>
                      <a:pt x="19024" y="12489"/>
                    </a:lnTo>
                    <a:lnTo>
                      <a:pt x="19016" y="12504"/>
                    </a:lnTo>
                    <a:lnTo>
                      <a:pt x="18998" y="12536"/>
                    </a:lnTo>
                    <a:lnTo>
                      <a:pt x="18991" y="12554"/>
                    </a:lnTo>
                    <a:lnTo>
                      <a:pt x="18984" y="12575"/>
                    </a:lnTo>
                    <a:lnTo>
                      <a:pt x="18989" y="12570"/>
                    </a:lnTo>
                    <a:lnTo>
                      <a:pt x="18996" y="12562"/>
                    </a:lnTo>
                    <a:lnTo>
                      <a:pt x="18992" y="12571"/>
                    </a:lnTo>
                    <a:lnTo>
                      <a:pt x="18988" y="12586"/>
                    </a:lnTo>
                    <a:lnTo>
                      <a:pt x="19003" y="12602"/>
                    </a:lnTo>
                    <a:lnTo>
                      <a:pt x="19012" y="12602"/>
                    </a:lnTo>
                    <a:lnTo>
                      <a:pt x="19019" y="12596"/>
                    </a:lnTo>
                    <a:lnTo>
                      <a:pt x="19021" y="12600"/>
                    </a:lnTo>
                    <a:lnTo>
                      <a:pt x="19028" y="12614"/>
                    </a:lnTo>
                    <a:lnTo>
                      <a:pt x="19037" y="12625"/>
                    </a:lnTo>
                    <a:lnTo>
                      <a:pt x="19045" y="12643"/>
                    </a:lnTo>
                    <a:lnTo>
                      <a:pt x="19048" y="12658"/>
                    </a:lnTo>
                    <a:lnTo>
                      <a:pt x="19049" y="12734"/>
                    </a:lnTo>
                    <a:lnTo>
                      <a:pt x="19055" y="12767"/>
                    </a:lnTo>
                    <a:lnTo>
                      <a:pt x="19057" y="12771"/>
                    </a:lnTo>
                    <a:lnTo>
                      <a:pt x="19060" y="12773"/>
                    </a:lnTo>
                    <a:lnTo>
                      <a:pt x="19071" y="12792"/>
                    </a:lnTo>
                    <a:lnTo>
                      <a:pt x="19080" y="12792"/>
                    </a:lnTo>
                    <a:lnTo>
                      <a:pt x="19079" y="12804"/>
                    </a:lnTo>
                    <a:lnTo>
                      <a:pt x="19081" y="12808"/>
                    </a:lnTo>
                    <a:lnTo>
                      <a:pt x="19086" y="12811"/>
                    </a:lnTo>
                    <a:lnTo>
                      <a:pt x="19110" y="12802"/>
                    </a:lnTo>
                    <a:lnTo>
                      <a:pt x="19091" y="12817"/>
                    </a:lnTo>
                    <a:lnTo>
                      <a:pt x="19091" y="12824"/>
                    </a:lnTo>
                    <a:lnTo>
                      <a:pt x="19093" y="12827"/>
                    </a:lnTo>
                    <a:cubicBezTo>
                      <a:pt x="19094" y="12833"/>
                      <a:pt x="19096" y="12839"/>
                      <a:pt x="19098" y="12845"/>
                    </a:cubicBezTo>
                    <a:lnTo>
                      <a:pt x="19105" y="12853"/>
                    </a:lnTo>
                    <a:lnTo>
                      <a:pt x="19111" y="12842"/>
                    </a:lnTo>
                    <a:lnTo>
                      <a:pt x="19113" y="12818"/>
                    </a:lnTo>
                    <a:lnTo>
                      <a:pt x="19121" y="12830"/>
                    </a:lnTo>
                    <a:lnTo>
                      <a:pt x="19122" y="12845"/>
                    </a:lnTo>
                    <a:lnTo>
                      <a:pt x="19120" y="12871"/>
                    </a:lnTo>
                    <a:lnTo>
                      <a:pt x="19120" y="12885"/>
                    </a:lnTo>
                    <a:lnTo>
                      <a:pt x="19122" y="12890"/>
                    </a:lnTo>
                    <a:lnTo>
                      <a:pt x="19128" y="12893"/>
                    </a:lnTo>
                    <a:lnTo>
                      <a:pt x="19139" y="12916"/>
                    </a:lnTo>
                    <a:lnTo>
                      <a:pt x="19146" y="12925"/>
                    </a:lnTo>
                    <a:lnTo>
                      <a:pt x="19155" y="12942"/>
                    </a:lnTo>
                    <a:lnTo>
                      <a:pt x="19167" y="12960"/>
                    </a:lnTo>
                    <a:lnTo>
                      <a:pt x="19189" y="12983"/>
                    </a:lnTo>
                    <a:lnTo>
                      <a:pt x="19191" y="12994"/>
                    </a:lnTo>
                    <a:lnTo>
                      <a:pt x="19213" y="13024"/>
                    </a:lnTo>
                    <a:lnTo>
                      <a:pt x="19249" y="13102"/>
                    </a:lnTo>
                    <a:lnTo>
                      <a:pt x="19272" y="13125"/>
                    </a:lnTo>
                    <a:lnTo>
                      <a:pt x="19278" y="13135"/>
                    </a:lnTo>
                    <a:lnTo>
                      <a:pt x="19298" y="13143"/>
                    </a:lnTo>
                    <a:lnTo>
                      <a:pt x="19311" y="13154"/>
                    </a:lnTo>
                    <a:lnTo>
                      <a:pt x="19318" y="13154"/>
                    </a:lnTo>
                    <a:lnTo>
                      <a:pt x="19329" y="13143"/>
                    </a:lnTo>
                    <a:lnTo>
                      <a:pt x="19325" y="13161"/>
                    </a:lnTo>
                    <a:lnTo>
                      <a:pt x="19331" y="13160"/>
                    </a:lnTo>
                    <a:lnTo>
                      <a:pt x="19336" y="13162"/>
                    </a:lnTo>
                    <a:lnTo>
                      <a:pt x="19348" y="13164"/>
                    </a:lnTo>
                    <a:cubicBezTo>
                      <a:pt x="19343" y="13169"/>
                      <a:pt x="19338" y="13174"/>
                      <a:pt x="19334" y="13178"/>
                    </a:cubicBezTo>
                    <a:lnTo>
                      <a:pt x="19345" y="13180"/>
                    </a:lnTo>
                    <a:lnTo>
                      <a:pt x="19360" y="13200"/>
                    </a:lnTo>
                    <a:lnTo>
                      <a:pt x="19374" y="13205"/>
                    </a:lnTo>
                    <a:lnTo>
                      <a:pt x="19380" y="13205"/>
                    </a:lnTo>
                    <a:lnTo>
                      <a:pt x="19400" y="13213"/>
                    </a:lnTo>
                    <a:lnTo>
                      <a:pt x="19408" y="13215"/>
                    </a:lnTo>
                    <a:lnTo>
                      <a:pt x="19417" y="13217"/>
                    </a:lnTo>
                    <a:lnTo>
                      <a:pt x="19424" y="13222"/>
                    </a:lnTo>
                    <a:lnTo>
                      <a:pt x="19428" y="13230"/>
                    </a:lnTo>
                    <a:lnTo>
                      <a:pt x="19442" y="13245"/>
                    </a:lnTo>
                    <a:cubicBezTo>
                      <a:pt x="19442" y="13247"/>
                      <a:pt x="19442" y="13249"/>
                      <a:pt x="19443" y="13251"/>
                    </a:cubicBezTo>
                    <a:lnTo>
                      <a:pt x="19450" y="13262"/>
                    </a:lnTo>
                    <a:lnTo>
                      <a:pt x="19467" y="13273"/>
                    </a:lnTo>
                    <a:lnTo>
                      <a:pt x="19479" y="13287"/>
                    </a:lnTo>
                    <a:lnTo>
                      <a:pt x="19483" y="13296"/>
                    </a:lnTo>
                    <a:cubicBezTo>
                      <a:pt x="19484" y="13299"/>
                      <a:pt x="19485" y="13302"/>
                      <a:pt x="19486" y="13305"/>
                    </a:cubicBezTo>
                    <a:lnTo>
                      <a:pt x="19508" y="13346"/>
                    </a:lnTo>
                    <a:lnTo>
                      <a:pt x="19514" y="13354"/>
                    </a:lnTo>
                    <a:lnTo>
                      <a:pt x="19525" y="13362"/>
                    </a:lnTo>
                    <a:lnTo>
                      <a:pt x="19541" y="13386"/>
                    </a:lnTo>
                    <a:lnTo>
                      <a:pt x="19581" y="13417"/>
                    </a:lnTo>
                    <a:lnTo>
                      <a:pt x="19586" y="13418"/>
                    </a:lnTo>
                    <a:lnTo>
                      <a:pt x="19597" y="13416"/>
                    </a:lnTo>
                    <a:lnTo>
                      <a:pt x="19612" y="13421"/>
                    </a:lnTo>
                    <a:lnTo>
                      <a:pt x="19626" y="13423"/>
                    </a:lnTo>
                    <a:lnTo>
                      <a:pt x="19644" y="13437"/>
                    </a:lnTo>
                    <a:lnTo>
                      <a:pt x="19655" y="13440"/>
                    </a:lnTo>
                    <a:lnTo>
                      <a:pt x="19676" y="13462"/>
                    </a:lnTo>
                    <a:lnTo>
                      <a:pt x="19691" y="13485"/>
                    </a:lnTo>
                    <a:lnTo>
                      <a:pt x="19719" y="13510"/>
                    </a:lnTo>
                    <a:lnTo>
                      <a:pt x="19724" y="13515"/>
                    </a:lnTo>
                    <a:lnTo>
                      <a:pt x="19735" y="13521"/>
                    </a:lnTo>
                    <a:lnTo>
                      <a:pt x="19735" y="13526"/>
                    </a:lnTo>
                    <a:lnTo>
                      <a:pt x="19737" y="13534"/>
                    </a:lnTo>
                    <a:lnTo>
                      <a:pt x="19742" y="13539"/>
                    </a:lnTo>
                    <a:lnTo>
                      <a:pt x="19744" y="13537"/>
                    </a:lnTo>
                    <a:lnTo>
                      <a:pt x="19757" y="13537"/>
                    </a:lnTo>
                    <a:lnTo>
                      <a:pt x="19778" y="13569"/>
                    </a:lnTo>
                    <a:lnTo>
                      <a:pt x="19774" y="13575"/>
                    </a:lnTo>
                    <a:lnTo>
                      <a:pt x="19769" y="13578"/>
                    </a:lnTo>
                    <a:lnTo>
                      <a:pt x="19765" y="13558"/>
                    </a:lnTo>
                    <a:lnTo>
                      <a:pt x="19759" y="13548"/>
                    </a:lnTo>
                    <a:lnTo>
                      <a:pt x="19751" y="13545"/>
                    </a:lnTo>
                    <a:lnTo>
                      <a:pt x="19746" y="13549"/>
                    </a:lnTo>
                    <a:lnTo>
                      <a:pt x="19758" y="13571"/>
                    </a:lnTo>
                    <a:lnTo>
                      <a:pt x="19767" y="13593"/>
                    </a:lnTo>
                    <a:lnTo>
                      <a:pt x="19780" y="13609"/>
                    </a:lnTo>
                    <a:lnTo>
                      <a:pt x="19782" y="13611"/>
                    </a:lnTo>
                    <a:lnTo>
                      <a:pt x="19786" y="13609"/>
                    </a:lnTo>
                    <a:lnTo>
                      <a:pt x="19789" y="13611"/>
                    </a:lnTo>
                    <a:lnTo>
                      <a:pt x="19791" y="13617"/>
                    </a:lnTo>
                    <a:lnTo>
                      <a:pt x="19803" y="13631"/>
                    </a:lnTo>
                    <a:lnTo>
                      <a:pt x="19811" y="13629"/>
                    </a:lnTo>
                    <a:lnTo>
                      <a:pt x="19856" y="13641"/>
                    </a:lnTo>
                    <a:lnTo>
                      <a:pt x="19868" y="13639"/>
                    </a:lnTo>
                    <a:lnTo>
                      <a:pt x="19896" y="13632"/>
                    </a:lnTo>
                    <a:lnTo>
                      <a:pt x="19918" y="13615"/>
                    </a:lnTo>
                    <a:lnTo>
                      <a:pt x="19923" y="13601"/>
                    </a:lnTo>
                    <a:lnTo>
                      <a:pt x="19940" y="13574"/>
                    </a:lnTo>
                    <a:lnTo>
                      <a:pt x="19963" y="13518"/>
                    </a:lnTo>
                    <a:lnTo>
                      <a:pt x="19967" y="13495"/>
                    </a:lnTo>
                    <a:lnTo>
                      <a:pt x="19964" y="13477"/>
                    </a:lnTo>
                    <a:lnTo>
                      <a:pt x="19964" y="13444"/>
                    </a:lnTo>
                    <a:lnTo>
                      <a:pt x="19969" y="13424"/>
                    </a:lnTo>
                    <a:lnTo>
                      <a:pt x="19980" y="13393"/>
                    </a:lnTo>
                    <a:lnTo>
                      <a:pt x="20029" y="13310"/>
                    </a:lnTo>
                    <a:lnTo>
                      <a:pt x="20051" y="13285"/>
                    </a:lnTo>
                    <a:lnTo>
                      <a:pt x="20071" y="13268"/>
                    </a:lnTo>
                    <a:lnTo>
                      <a:pt x="20064" y="13268"/>
                    </a:lnTo>
                    <a:lnTo>
                      <a:pt x="20056" y="13273"/>
                    </a:lnTo>
                    <a:lnTo>
                      <a:pt x="20040" y="13290"/>
                    </a:lnTo>
                    <a:lnTo>
                      <a:pt x="20031" y="13298"/>
                    </a:lnTo>
                    <a:lnTo>
                      <a:pt x="20023" y="13298"/>
                    </a:lnTo>
                    <a:lnTo>
                      <a:pt x="20019" y="13296"/>
                    </a:lnTo>
                    <a:lnTo>
                      <a:pt x="20018" y="13281"/>
                    </a:lnTo>
                    <a:lnTo>
                      <a:pt x="20020" y="13261"/>
                    </a:lnTo>
                    <a:lnTo>
                      <a:pt x="20035" y="13190"/>
                    </a:lnTo>
                    <a:lnTo>
                      <a:pt x="20030" y="13175"/>
                    </a:lnTo>
                    <a:lnTo>
                      <a:pt x="20034" y="13158"/>
                    </a:lnTo>
                    <a:lnTo>
                      <a:pt x="20040" y="13143"/>
                    </a:lnTo>
                    <a:lnTo>
                      <a:pt x="20052" y="13124"/>
                    </a:lnTo>
                    <a:lnTo>
                      <a:pt x="20058" y="13119"/>
                    </a:lnTo>
                    <a:lnTo>
                      <a:pt x="20066" y="13111"/>
                    </a:lnTo>
                    <a:lnTo>
                      <a:pt x="20073" y="13101"/>
                    </a:lnTo>
                    <a:lnTo>
                      <a:pt x="20081" y="13089"/>
                    </a:lnTo>
                    <a:lnTo>
                      <a:pt x="20069" y="13036"/>
                    </a:lnTo>
                    <a:cubicBezTo>
                      <a:pt x="20065" y="13020"/>
                      <a:pt x="20061" y="13004"/>
                      <a:pt x="20057" y="12987"/>
                    </a:cubicBezTo>
                    <a:lnTo>
                      <a:pt x="20054" y="12981"/>
                    </a:lnTo>
                    <a:lnTo>
                      <a:pt x="20048" y="12977"/>
                    </a:lnTo>
                    <a:lnTo>
                      <a:pt x="20039" y="12993"/>
                    </a:lnTo>
                    <a:lnTo>
                      <a:pt x="20043" y="12979"/>
                    </a:lnTo>
                    <a:lnTo>
                      <a:pt x="20045" y="12965"/>
                    </a:lnTo>
                    <a:lnTo>
                      <a:pt x="20037" y="12955"/>
                    </a:lnTo>
                    <a:lnTo>
                      <a:pt x="20036" y="12940"/>
                    </a:lnTo>
                    <a:lnTo>
                      <a:pt x="20035" y="12896"/>
                    </a:lnTo>
                    <a:lnTo>
                      <a:pt x="20039" y="12853"/>
                    </a:lnTo>
                    <a:lnTo>
                      <a:pt x="20042" y="12839"/>
                    </a:lnTo>
                    <a:lnTo>
                      <a:pt x="20046" y="12809"/>
                    </a:lnTo>
                    <a:lnTo>
                      <a:pt x="20047" y="12772"/>
                    </a:lnTo>
                    <a:lnTo>
                      <a:pt x="20036" y="12682"/>
                    </a:lnTo>
                    <a:lnTo>
                      <a:pt x="20029" y="12678"/>
                    </a:lnTo>
                    <a:lnTo>
                      <a:pt x="20011" y="12689"/>
                    </a:lnTo>
                    <a:lnTo>
                      <a:pt x="20003" y="12686"/>
                    </a:lnTo>
                    <a:lnTo>
                      <a:pt x="20008" y="12662"/>
                    </a:lnTo>
                    <a:lnTo>
                      <a:pt x="20018" y="12666"/>
                    </a:lnTo>
                    <a:lnTo>
                      <a:pt x="20024" y="12672"/>
                    </a:lnTo>
                    <a:lnTo>
                      <a:pt x="20029" y="12671"/>
                    </a:lnTo>
                    <a:lnTo>
                      <a:pt x="20017" y="12655"/>
                    </a:lnTo>
                    <a:cubicBezTo>
                      <a:pt x="20016" y="12652"/>
                      <a:pt x="20015" y="12648"/>
                      <a:pt x="20014" y="12645"/>
                    </a:cubicBezTo>
                    <a:lnTo>
                      <a:pt x="20009" y="12637"/>
                    </a:lnTo>
                    <a:lnTo>
                      <a:pt x="19995" y="12624"/>
                    </a:lnTo>
                    <a:lnTo>
                      <a:pt x="19987" y="12610"/>
                    </a:lnTo>
                    <a:lnTo>
                      <a:pt x="19987" y="12598"/>
                    </a:lnTo>
                    <a:lnTo>
                      <a:pt x="19988" y="12588"/>
                    </a:lnTo>
                    <a:lnTo>
                      <a:pt x="19985" y="12571"/>
                    </a:lnTo>
                    <a:lnTo>
                      <a:pt x="19980" y="12562"/>
                    </a:lnTo>
                    <a:lnTo>
                      <a:pt x="19967" y="12544"/>
                    </a:lnTo>
                    <a:lnTo>
                      <a:pt x="19953" y="12517"/>
                    </a:lnTo>
                    <a:lnTo>
                      <a:pt x="19949" y="12483"/>
                    </a:lnTo>
                    <a:lnTo>
                      <a:pt x="19953" y="12415"/>
                    </a:lnTo>
                    <a:lnTo>
                      <a:pt x="19957" y="12395"/>
                    </a:lnTo>
                    <a:lnTo>
                      <a:pt x="19977" y="12353"/>
                    </a:lnTo>
                    <a:lnTo>
                      <a:pt x="19983" y="12347"/>
                    </a:lnTo>
                    <a:lnTo>
                      <a:pt x="19989" y="12341"/>
                    </a:lnTo>
                    <a:lnTo>
                      <a:pt x="19997" y="12347"/>
                    </a:lnTo>
                    <a:lnTo>
                      <a:pt x="20000" y="12341"/>
                    </a:lnTo>
                    <a:lnTo>
                      <a:pt x="20005" y="12337"/>
                    </a:lnTo>
                    <a:lnTo>
                      <a:pt x="20011" y="12330"/>
                    </a:lnTo>
                    <a:lnTo>
                      <a:pt x="20010" y="12322"/>
                    </a:lnTo>
                    <a:lnTo>
                      <a:pt x="20011" y="12310"/>
                    </a:lnTo>
                    <a:lnTo>
                      <a:pt x="20016" y="12289"/>
                    </a:lnTo>
                    <a:lnTo>
                      <a:pt x="20015" y="12241"/>
                    </a:lnTo>
                    <a:lnTo>
                      <a:pt x="20016" y="12227"/>
                    </a:lnTo>
                    <a:lnTo>
                      <a:pt x="20025" y="12210"/>
                    </a:lnTo>
                    <a:lnTo>
                      <a:pt x="20052" y="12177"/>
                    </a:lnTo>
                    <a:lnTo>
                      <a:pt x="20057" y="12172"/>
                    </a:lnTo>
                    <a:lnTo>
                      <a:pt x="20082" y="12109"/>
                    </a:lnTo>
                    <a:lnTo>
                      <a:pt x="20089" y="12087"/>
                    </a:lnTo>
                    <a:lnTo>
                      <a:pt x="20091" y="12067"/>
                    </a:lnTo>
                    <a:lnTo>
                      <a:pt x="20091" y="12060"/>
                    </a:lnTo>
                    <a:lnTo>
                      <a:pt x="20090" y="12049"/>
                    </a:lnTo>
                    <a:lnTo>
                      <a:pt x="20088" y="12045"/>
                    </a:lnTo>
                    <a:lnTo>
                      <a:pt x="20082" y="12044"/>
                    </a:lnTo>
                    <a:lnTo>
                      <a:pt x="20078" y="12040"/>
                    </a:lnTo>
                    <a:lnTo>
                      <a:pt x="20077" y="12035"/>
                    </a:lnTo>
                    <a:lnTo>
                      <a:pt x="20078" y="12013"/>
                    </a:lnTo>
                    <a:lnTo>
                      <a:pt x="20090" y="11964"/>
                    </a:lnTo>
                    <a:lnTo>
                      <a:pt x="20114" y="11897"/>
                    </a:lnTo>
                    <a:lnTo>
                      <a:pt x="20126" y="11854"/>
                    </a:lnTo>
                    <a:lnTo>
                      <a:pt x="20134" y="11811"/>
                    </a:lnTo>
                    <a:lnTo>
                      <a:pt x="20139" y="11764"/>
                    </a:lnTo>
                    <a:lnTo>
                      <a:pt x="20143" y="11746"/>
                    </a:lnTo>
                    <a:lnTo>
                      <a:pt x="20170" y="11667"/>
                    </a:lnTo>
                    <a:lnTo>
                      <a:pt x="20172" y="11645"/>
                    </a:lnTo>
                    <a:lnTo>
                      <a:pt x="20181" y="11578"/>
                    </a:lnTo>
                    <a:lnTo>
                      <a:pt x="20184" y="11538"/>
                    </a:lnTo>
                    <a:lnTo>
                      <a:pt x="20187" y="11518"/>
                    </a:lnTo>
                    <a:lnTo>
                      <a:pt x="20188" y="11502"/>
                    </a:lnTo>
                    <a:lnTo>
                      <a:pt x="20186" y="11491"/>
                    </a:lnTo>
                    <a:lnTo>
                      <a:pt x="20204" y="11392"/>
                    </a:lnTo>
                    <a:lnTo>
                      <a:pt x="20214" y="11351"/>
                    </a:lnTo>
                    <a:lnTo>
                      <a:pt x="20213" y="11349"/>
                    </a:lnTo>
                    <a:lnTo>
                      <a:pt x="20207" y="11354"/>
                    </a:lnTo>
                    <a:lnTo>
                      <a:pt x="20200" y="11381"/>
                    </a:lnTo>
                    <a:lnTo>
                      <a:pt x="20197" y="11387"/>
                    </a:lnTo>
                    <a:lnTo>
                      <a:pt x="20194" y="11386"/>
                    </a:lnTo>
                    <a:lnTo>
                      <a:pt x="20194" y="11360"/>
                    </a:lnTo>
                    <a:lnTo>
                      <a:pt x="20204" y="11319"/>
                    </a:lnTo>
                    <a:lnTo>
                      <a:pt x="20207" y="11314"/>
                    </a:lnTo>
                    <a:lnTo>
                      <a:pt x="20212" y="11310"/>
                    </a:lnTo>
                    <a:lnTo>
                      <a:pt x="20217" y="11323"/>
                    </a:lnTo>
                    <a:lnTo>
                      <a:pt x="20215" y="11332"/>
                    </a:lnTo>
                    <a:lnTo>
                      <a:pt x="20215" y="11337"/>
                    </a:lnTo>
                    <a:lnTo>
                      <a:pt x="20221" y="11328"/>
                    </a:lnTo>
                    <a:lnTo>
                      <a:pt x="20236" y="11283"/>
                    </a:lnTo>
                    <a:lnTo>
                      <a:pt x="20258" y="11227"/>
                    </a:lnTo>
                    <a:lnTo>
                      <a:pt x="20261" y="11216"/>
                    </a:lnTo>
                    <a:lnTo>
                      <a:pt x="20262" y="11211"/>
                    </a:lnTo>
                    <a:lnTo>
                      <a:pt x="20261" y="11204"/>
                    </a:lnTo>
                    <a:lnTo>
                      <a:pt x="20253" y="11205"/>
                    </a:lnTo>
                    <a:lnTo>
                      <a:pt x="20256" y="11199"/>
                    </a:lnTo>
                    <a:lnTo>
                      <a:pt x="20265" y="11194"/>
                    </a:lnTo>
                    <a:lnTo>
                      <a:pt x="20266" y="11176"/>
                    </a:lnTo>
                    <a:lnTo>
                      <a:pt x="20266" y="11160"/>
                    </a:lnTo>
                    <a:lnTo>
                      <a:pt x="20277" y="11113"/>
                    </a:lnTo>
                    <a:lnTo>
                      <a:pt x="20276" y="11106"/>
                    </a:lnTo>
                    <a:lnTo>
                      <a:pt x="20273" y="11100"/>
                    </a:lnTo>
                    <a:lnTo>
                      <a:pt x="20273" y="11077"/>
                    </a:lnTo>
                    <a:lnTo>
                      <a:pt x="20275" y="11057"/>
                    </a:lnTo>
                    <a:lnTo>
                      <a:pt x="20275" y="11042"/>
                    </a:lnTo>
                    <a:lnTo>
                      <a:pt x="20270" y="11042"/>
                    </a:lnTo>
                    <a:lnTo>
                      <a:pt x="20257" y="11021"/>
                    </a:lnTo>
                    <a:lnTo>
                      <a:pt x="20247" y="11011"/>
                    </a:lnTo>
                    <a:lnTo>
                      <a:pt x="20242" y="10995"/>
                    </a:lnTo>
                    <a:lnTo>
                      <a:pt x="20243" y="10968"/>
                    </a:lnTo>
                    <a:lnTo>
                      <a:pt x="20246" y="10935"/>
                    </a:lnTo>
                    <a:lnTo>
                      <a:pt x="20250" y="10918"/>
                    </a:lnTo>
                    <a:lnTo>
                      <a:pt x="20278" y="10846"/>
                    </a:lnTo>
                    <a:lnTo>
                      <a:pt x="20284" y="10820"/>
                    </a:lnTo>
                    <a:lnTo>
                      <a:pt x="20287" y="10793"/>
                    </a:lnTo>
                    <a:lnTo>
                      <a:pt x="20285" y="10762"/>
                    </a:lnTo>
                    <a:lnTo>
                      <a:pt x="20286" y="10750"/>
                    </a:lnTo>
                    <a:lnTo>
                      <a:pt x="20286" y="10733"/>
                    </a:lnTo>
                    <a:lnTo>
                      <a:pt x="20279" y="10736"/>
                    </a:lnTo>
                    <a:lnTo>
                      <a:pt x="20273" y="10741"/>
                    </a:lnTo>
                    <a:lnTo>
                      <a:pt x="20267" y="10743"/>
                    </a:lnTo>
                    <a:lnTo>
                      <a:pt x="20260" y="10732"/>
                    </a:lnTo>
                    <a:lnTo>
                      <a:pt x="20269" y="10738"/>
                    </a:lnTo>
                    <a:lnTo>
                      <a:pt x="20277" y="10732"/>
                    </a:lnTo>
                    <a:lnTo>
                      <a:pt x="20288" y="10727"/>
                    </a:lnTo>
                    <a:lnTo>
                      <a:pt x="20292" y="10741"/>
                    </a:lnTo>
                    <a:lnTo>
                      <a:pt x="20299" y="10779"/>
                    </a:lnTo>
                    <a:lnTo>
                      <a:pt x="20301" y="10795"/>
                    </a:lnTo>
                    <a:lnTo>
                      <a:pt x="20308" y="10794"/>
                    </a:lnTo>
                    <a:lnTo>
                      <a:pt x="20317" y="10778"/>
                    </a:lnTo>
                    <a:lnTo>
                      <a:pt x="20315" y="10768"/>
                    </a:lnTo>
                    <a:lnTo>
                      <a:pt x="20312" y="10760"/>
                    </a:lnTo>
                    <a:lnTo>
                      <a:pt x="20315" y="10761"/>
                    </a:lnTo>
                    <a:lnTo>
                      <a:pt x="20329" y="10756"/>
                    </a:lnTo>
                    <a:lnTo>
                      <a:pt x="20336" y="10734"/>
                    </a:lnTo>
                    <a:lnTo>
                      <a:pt x="20335" y="10725"/>
                    </a:lnTo>
                    <a:lnTo>
                      <a:pt x="20327" y="10717"/>
                    </a:lnTo>
                    <a:lnTo>
                      <a:pt x="20317" y="10674"/>
                    </a:lnTo>
                    <a:lnTo>
                      <a:pt x="20321" y="10678"/>
                    </a:lnTo>
                    <a:lnTo>
                      <a:pt x="20325" y="10673"/>
                    </a:lnTo>
                    <a:lnTo>
                      <a:pt x="20327" y="10673"/>
                    </a:lnTo>
                    <a:lnTo>
                      <a:pt x="20329" y="10675"/>
                    </a:lnTo>
                    <a:lnTo>
                      <a:pt x="20339" y="10712"/>
                    </a:lnTo>
                    <a:cubicBezTo>
                      <a:pt x="20340" y="10715"/>
                      <a:pt x="20342" y="10717"/>
                      <a:pt x="20343" y="10720"/>
                    </a:cubicBezTo>
                    <a:lnTo>
                      <a:pt x="20346" y="10722"/>
                    </a:lnTo>
                    <a:lnTo>
                      <a:pt x="20350" y="10723"/>
                    </a:lnTo>
                    <a:lnTo>
                      <a:pt x="20352" y="10702"/>
                    </a:lnTo>
                    <a:lnTo>
                      <a:pt x="20349" y="10690"/>
                    </a:lnTo>
                    <a:lnTo>
                      <a:pt x="20357" y="10694"/>
                    </a:lnTo>
                    <a:lnTo>
                      <a:pt x="20361" y="10688"/>
                    </a:lnTo>
                    <a:lnTo>
                      <a:pt x="20366" y="10676"/>
                    </a:lnTo>
                    <a:lnTo>
                      <a:pt x="20360" y="10665"/>
                    </a:lnTo>
                    <a:lnTo>
                      <a:pt x="20355" y="10659"/>
                    </a:lnTo>
                    <a:lnTo>
                      <a:pt x="20345" y="10657"/>
                    </a:lnTo>
                    <a:cubicBezTo>
                      <a:pt x="20347" y="10653"/>
                      <a:pt x="20349" y="10650"/>
                      <a:pt x="20351" y="10647"/>
                    </a:cubicBezTo>
                    <a:lnTo>
                      <a:pt x="20344" y="10626"/>
                    </a:lnTo>
                    <a:lnTo>
                      <a:pt x="20350" y="10631"/>
                    </a:lnTo>
                    <a:lnTo>
                      <a:pt x="20358" y="10647"/>
                    </a:lnTo>
                    <a:lnTo>
                      <a:pt x="20367" y="10647"/>
                    </a:lnTo>
                    <a:lnTo>
                      <a:pt x="20374" y="10646"/>
                    </a:lnTo>
                    <a:lnTo>
                      <a:pt x="20377" y="10643"/>
                    </a:lnTo>
                    <a:lnTo>
                      <a:pt x="20381" y="10631"/>
                    </a:lnTo>
                    <a:lnTo>
                      <a:pt x="20382" y="10608"/>
                    </a:lnTo>
                    <a:lnTo>
                      <a:pt x="20381" y="10591"/>
                    </a:lnTo>
                    <a:cubicBezTo>
                      <a:pt x="20379" y="10586"/>
                      <a:pt x="20377" y="10582"/>
                      <a:pt x="20375" y="10577"/>
                    </a:cubicBezTo>
                    <a:lnTo>
                      <a:pt x="20364" y="10561"/>
                    </a:lnTo>
                    <a:lnTo>
                      <a:pt x="20362" y="10552"/>
                    </a:lnTo>
                    <a:lnTo>
                      <a:pt x="20380" y="10577"/>
                    </a:lnTo>
                    <a:lnTo>
                      <a:pt x="20387" y="10589"/>
                    </a:lnTo>
                    <a:lnTo>
                      <a:pt x="20392" y="10599"/>
                    </a:lnTo>
                    <a:lnTo>
                      <a:pt x="20394" y="10586"/>
                    </a:lnTo>
                    <a:lnTo>
                      <a:pt x="20392" y="10574"/>
                    </a:lnTo>
                    <a:lnTo>
                      <a:pt x="20396" y="10558"/>
                    </a:lnTo>
                    <a:lnTo>
                      <a:pt x="20396" y="10544"/>
                    </a:lnTo>
                    <a:lnTo>
                      <a:pt x="20394" y="10527"/>
                    </a:lnTo>
                    <a:lnTo>
                      <a:pt x="20390" y="10516"/>
                    </a:lnTo>
                    <a:lnTo>
                      <a:pt x="20383" y="10504"/>
                    </a:lnTo>
                    <a:lnTo>
                      <a:pt x="20380" y="10490"/>
                    </a:lnTo>
                    <a:lnTo>
                      <a:pt x="20383" y="10468"/>
                    </a:lnTo>
                    <a:lnTo>
                      <a:pt x="20385" y="10497"/>
                    </a:lnTo>
                    <a:cubicBezTo>
                      <a:pt x="20387" y="10501"/>
                      <a:pt x="20389" y="10505"/>
                      <a:pt x="20390" y="10509"/>
                    </a:cubicBezTo>
                    <a:lnTo>
                      <a:pt x="20395" y="10516"/>
                    </a:lnTo>
                    <a:lnTo>
                      <a:pt x="20403" y="10522"/>
                    </a:lnTo>
                    <a:lnTo>
                      <a:pt x="20406" y="10498"/>
                    </a:lnTo>
                    <a:lnTo>
                      <a:pt x="20408" y="10485"/>
                    </a:lnTo>
                    <a:lnTo>
                      <a:pt x="20411" y="10475"/>
                    </a:lnTo>
                    <a:lnTo>
                      <a:pt x="20411" y="10505"/>
                    </a:lnTo>
                    <a:lnTo>
                      <a:pt x="20412" y="10514"/>
                    </a:lnTo>
                    <a:lnTo>
                      <a:pt x="20416" y="10523"/>
                    </a:lnTo>
                    <a:lnTo>
                      <a:pt x="20422" y="10519"/>
                    </a:lnTo>
                    <a:lnTo>
                      <a:pt x="20425" y="10519"/>
                    </a:lnTo>
                    <a:lnTo>
                      <a:pt x="20428" y="10509"/>
                    </a:lnTo>
                    <a:lnTo>
                      <a:pt x="20428" y="10493"/>
                    </a:lnTo>
                    <a:lnTo>
                      <a:pt x="20425" y="10468"/>
                    </a:lnTo>
                    <a:lnTo>
                      <a:pt x="20426" y="10437"/>
                    </a:lnTo>
                    <a:lnTo>
                      <a:pt x="20428" y="10425"/>
                    </a:lnTo>
                    <a:lnTo>
                      <a:pt x="20428" y="10415"/>
                    </a:lnTo>
                    <a:lnTo>
                      <a:pt x="20424" y="10400"/>
                    </a:lnTo>
                    <a:lnTo>
                      <a:pt x="20420" y="10394"/>
                    </a:lnTo>
                    <a:lnTo>
                      <a:pt x="20411" y="10391"/>
                    </a:lnTo>
                    <a:lnTo>
                      <a:pt x="20406" y="10391"/>
                    </a:lnTo>
                    <a:lnTo>
                      <a:pt x="20404" y="10384"/>
                    </a:lnTo>
                    <a:lnTo>
                      <a:pt x="20401" y="10381"/>
                    </a:lnTo>
                    <a:lnTo>
                      <a:pt x="20394" y="10379"/>
                    </a:lnTo>
                    <a:lnTo>
                      <a:pt x="20391" y="10370"/>
                    </a:lnTo>
                    <a:lnTo>
                      <a:pt x="20390" y="10361"/>
                    </a:lnTo>
                    <a:lnTo>
                      <a:pt x="20394" y="10348"/>
                    </a:lnTo>
                    <a:lnTo>
                      <a:pt x="20385" y="10347"/>
                    </a:lnTo>
                    <a:lnTo>
                      <a:pt x="20381" y="10341"/>
                    </a:lnTo>
                    <a:lnTo>
                      <a:pt x="20383" y="10330"/>
                    </a:lnTo>
                    <a:lnTo>
                      <a:pt x="20385" y="10315"/>
                    </a:lnTo>
                    <a:lnTo>
                      <a:pt x="20381" y="10307"/>
                    </a:lnTo>
                    <a:lnTo>
                      <a:pt x="20377" y="10301"/>
                    </a:lnTo>
                    <a:lnTo>
                      <a:pt x="20369" y="10301"/>
                    </a:lnTo>
                    <a:lnTo>
                      <a:pt x="20361" y="10315"/>
                    </a:lnTo>
                    <a:lnTo>
                      <a:pt x="20349" y="10321"/>
                    </a:lnTo>
                    <a:lnTo>
                      <a:pt x="20358" y="10306"/>
                    </a:lnTo>
                    <a:lnTo>
                      <a:pt x="20367" y="10289"/>
                    </a:lnTo>
                    <a:lnTo>
                      <a:pt x="20365" y="10280"/>
                    </a:lnTo>
                    <a:lnTo>
                      <a:pt x="20362" y="10274"/>
                    </a:lnTo>
                    <a:lnTo>
                      <a:pt x="20360" y="10268"/>
                    </a:lnTo>
                    <a:lnTo>
                      <a:pt x="20361" y="10263"/>
                    </a:lnTo>
                    <a:lnTo>
                      <a:pt x="20365" y="10268"/>
                    </a:lnTo>
                    <a:lnTo>
                      <a:pt x="20370" y="10279"/>
                    </a:lnTo>
                    <a:lnTo>
                      <a:pt x="20381" y="10293"/>
                    </a:lnTo>
                    <a:lnTo>
                      <a:pt x="20388" y="10316"/>
                    </a:lnTo>
                    <a:lnTo>
                      <a:pt x="20394" y="10320"/>
                    </a:lnTo>
                    <a:lnTo>
                      <a:pt x="20418" y="10334"/>
                    </a:lnTo>
                    <a:lnTo>
                      <a:pt x="20431" y="10332"/>
                    </a:lnTo>
                    <a:lnTo>
                      <a:pt x="20442" y="10305"/>
                    </a:lnTo>
                    <a:lnTo>
                      <a:pt x="20444" y="10294"/>
                    </a:lnTo>
                    <a:lnTo>
                      <a:pt x="20445" y="10270"/>
                    </a:lnTo>
                    <a:lnTo>
                      <a:pt x="20447" y="10252"/>
                    </a:lnTo>
                    <a:lnTo>
                      <a:pt x="20446" y="10233"/>
                    </a:lnTo>
                    <a:cubicBezTo>
                      <a:pt x="20448" y="10236"/>
                      <a:pt x="20449" y="10239"/>
                      <a:pt x="20451" y="10242"/>
                    </a:cubicBezTo>
                    <a:lnTo>
                      <a:pt x="20458" y="10246"/>
                    </a:lnTo>
                    <a:lnTo>
                      <a:pt x="20477" y="10249"/>
                    </a:lnTo>
                    <a:lnTo>
                      <a:pt x="20484" y="10255"/>
                    </a:lnTo>
                    <a:lnTo>
                      <a:pt x="20492" y="10259"/>
                    </a:lnTo>
                    <a:lnTo>
                      <a:pt x="20493" y="10248"/>
                    </a:lnTo>
                    <a:lnTo>
                      <a:pt x="20494" y="10245"/>
                    </a:lnTo>
                    <a:lnTo>
                      <a:pt x="20495" y="10250"/>
                    </a:lnTo>
                    <a:lnTo>
                      <a:pt x="20497" y="10264"/>
                    </a:lnTo>
                    <a:lnTo>
                      <a:pt x="20503" y="10268"/>
                    </a:lnTo>
                    <a:lnTo>
                      <a:pt x="20519" y="10291"/>
                    </a:lnTo>
                    <a:lnTo>
                      <a:pt x="20534" y="10301"/>
                    </a:lnTo>
                    <a:lnTo>
                      <a:pt x="20542" y="10319"/>
                    </a:lnTo>
                    <a:lnTo>
                      <a:pt x="20561" y="10352"/>
                    </a:lnTo>
                    <a:lnTo>
                      <a:pt x="20578" y="10356"/>
                    </a:lnTo>
                    <a:lnTo>
                      <a:pt x="20585" y="10361"/>
                    </a:lnTo>
                    <a:lnTo>
                      <a:pt x="20592" y="10363"/>
                    </a:lnTo>
                    <a:cubicBezTo>
                      <a:pt x="20593" y="10362"/>
                      <a:pt x="20593" y="10361"/>
                      <a:pt x="20593" y="10361"/>
                    </a:cubicBezTo>
                    <a:lnTo>
                      <a:pt x="20599" y="10362"/>
                    </a:lnTo>
                    <a:lnTo>
                      <a:pt x="20623" y="10361"/>
                    </a:lnTo>
                    <a:lnTo>
                      <a:pt x="20637" y="10365"/>
                    </a:lnTo>
                    <a:lnTo>
                      <a:pt x="20630" y="10346"/>
                    </a:lnTo>
                    <a:lnTo>
                      <a:pt x="20623" y="10338"/>
                    </a:lnTo>
                    <a:lnTo>
                      <a:pt x="20625" y="10334"/>
                    </a:lnTo>
                    <a:lnTo>
                      <a:pt x="20632" y="10338"/>
                    </a:lnTo>
                    <a:lnTo>
                      <a:pt x="20638" y="10336"/>
                    </a:lnTo>
                    <a:lnTo>
                      <a:pt x="20643" y="10339"/>
                    </a:lnTo>
                    <a:lnTo>
                      <a:pt x="20644" y="10346"/>
                    </a:lnTo>
                    <a:lnTo>
                      <a:pt x="20644" y="10352"/>
                    </a:lnTo>
                    <a:lnTo>
                      <a:pt x="20644" y="10366"/>
                    </a:lnTo>
                    <a:lnTo>
                      <a:pt x="20648" y="10365"/>
                    </a:lnTo>
                    <a:lnTo>
                      <a:pt x="20651" y="10361"/>
                    </a:lnTo>
                    <a:lnTo>
                      <a:pt x="20651" y="10332"/>
                    </a:lnTo>
                    <a:lnTo>
                      <a:pt x="20649" y="10322"/>
                    </a:lnTo>
                    <a:lnTo>
                      <a:pt x="20648" y="10314"/>
                    </a:lnTo>
                    <a:lnTo>
                      <a:pt x="20650" y="10313"/>
                    </a:lnTo>
                    <a:lnTo>
                      <a:pt x="20657" y="10340"/>
                    </a:lnTo>
                    <a:lnTo>
                      <a:pt x="20658" y="10334"/>
                    </a:lnTo>
                    <a:lnTo>
                      <a:pt x="20660" y="10331"/>
                    </a:lnTo>
                    <a:lnTo>
                      <a:pt x="20660" y="10344"/>
                    </a:lnTo>
                    <a:lnTo>
                      <a:pt x="20661" y="10354"/>
                    </a:lnTo>
                    <a:lnTo>
                      <a:pt x="20677" y="10363"/>
                    </a:lnTo>
                    <a:lnTo>
                      <a:pt x="20681" y="10355"/>
                    </a:lnTo>
                    <a:lnTo>
                      <a:pt x="20679" y="10349"/>
                    </a:lnTo>
                    <a:lnTo>
                      <a:pt x="20670" y="10338"/>
                    </a:lnTo>
                    <a:lnTo>
                      <a:pt x="20673" y="10323"/>
                    </a:lnTo>
                    <a:lnTo>
                      <a:pt x="20680" y="10310"/>
                    </a:lnTo>
                    <a:lnTo>
                      <a:pt x="20682" y="10307"/>
                    </a:lnTo>
                    <a:lnTo>
                      <a:pt x="20685" y="10306"/>
                    </a:lnTo>
                    <a:lnTo>
                      <a:pt x="20697" y="10299"/>
                    </a:lnTo>
                    <a:cubicBezTo>
                      <a:pt x="20699" y="10293"/>
                      <a:pt x="20700" y="10288"/>
                      <a:pt x="20702" y="10283"/>
                    </a:cubicBezTo>
                    <a:lnTo>
                      <a:pt x="20703" y="10295"/>
                    </a:lnTo>
                    <a:lnTo>
                      <a:pt x="20704" y="10310"/>
                    </a:lnTo>
                    <a:lnTo>
                      <a:pt x="20709" y="10307"/>
                    </a:lnTo>
                    <a:lnTo>
                      <a:pt x="20714" y="10302"/>
                    </a:lnTo>
                    <a:lnTo>
                      <a:pt x="20717" y="10305"/>
                    </a:lnTo>
                    <a:lnTo>
                      <a:pt x="20719" y="10309"/>
                    </a:lnTo>
                    <a:lnTo>
                      <a:pt x="20726" y="10307"/>
                    </a:lnTo>
                    <a:lnTo>
                      <a:pt x="20730" y="10305"/>
                    </a:lnTo>
                    <a:lnTo>
                      <a:pt x="20734" y="10298"/>
                    </a:lnTo>
                    <a:lnTo>
                      <a:pt x="20737" y="10298"/>
                    </a:lnTo>
                    <a:lnTo>
                      <a:pt x="20741" y="10315"/>
                    </a:lnTo>
                    <a:lnTo>
                      <a:pt x="20740" y="10331"/>
                    </a:lnTo>
                    <a:lnTo>
                      <a:pt x="20739" y="10342"/>
                    </a:lnTo>
                    <a:lnTo>
                      <a:pt x="20733" y="10351"/>
                    </a:lnTo>
                    <a:lnTo>
                      <a:pt x="20720" y="10356"/>
                    </a:lnTo>
                    <a:cubicBezTo>
                      <a:pt x="20719" y="10358"/>
                      <a:pt x="20718" y="10360"/>
                      <a:pt x="20717" y="10362"/>
                    </a:cubicBezTo>
                    <a:lnTo>
                      <a:pt x="20717" y="10370"/>
                    </a:lnTo>
                    <a:lnTo>
                      <a:pt x="20730" y="10377"/>
                    </a:lnTo>
                    <a:lnTo>
                      <a:pt x="20743" y="10381"/>
                    </a:lnTo>
                    <a:lnTo>
                      <a:pt x="20750" y="10376"/>
                    </a:lnTo>
                    <a:lnTo>
                      <a:pt x="20759" y="10366"/>
                    </a:lnTo>
                    <a:lnTo>
                      <a:pt x="20757" y="10356"/>
                    </a:lnTo>
                    <a:lnTo>
                      <a:pt x="20756" y="10351"/>
                    </a:lnTo>
                    <a:lnTo>
                      <a:pt x="20748" y="10338"/>
                    </a:lnTo>
                    <a:lnTo>
                      <a:pt x="20750" y="10326"/>
                    </a:lnTo>
                    <a:lnTo>
                      <a:pt x="20746" y="10313"/>
                    </a:lnTo>
                    <a:lnTo>
                      <a:pt x="20747" y="10309"/>
                    </a:lnTo>
                    <a:lnTo>
                      <a:pt x="20753" y="10326"/>
                    </a:lnTo>
                    <a:lnTo>
                      <a:pt x="20766" y="10349"/>
                    </a:lnTo>
                    <a:lnTo>
                      <a:pt x="20768" y="10351"/>
                    </a:lnTo>
                    <a:lnTo>
                      <a:pt x="20780" y="10343"/>
                    </a:lnTo>
                    <a:lnTo>
                      <a:pt x="20777" y="10353"/>
                    </a:lnTo>
                    <a:lnTo>
                      <a:pt x="20786" y="10356"/>
                    </a:lnTo>
                    <a:lnTo>
                      <a:pt x="20791" y="10367"/>
                    </a:lnTo>
                    <a:lnTo>
                      <a:pt x="20812" y="10379"/>
                    </a:lnTo>
                    <a:lnTo>
                      <a:pt x="20831" y="10412"/>
                    </a:lnTo>
                    <a:lnTo>
                      <a:pt x="20839" y="10418"/>
                    </a:lnTo>
                    <a:lnTo>
                      <a:pt x="20846" y="10428"/>
                    </a:lnTo>
                    <a:lnTo>
                      <a:pt x="20856" y="10460"/>
                    </a:lnTo>
                    <a:lnTo>
                      <a:pt x="20859" y="10485"/>
                    </a:lnTo>
                    <a:lnTo>
                      <a:pt x="20859" y="10490"/>
                    </a:lnTo>
                    <a:lnTo>
                      <a:pt x="20866" y="10513"/>
                    </a:lnTo>
                    <a:lnTo>
                      <a:pt x="20866" y="10529"/>
                    </a:lnTo>
                    <a:lnTo>
                      <a:pt x="20874" y="10560"/>
                    </a:lnTo>
                    <a:lnTo>
                      <a:pt x="20875" y="10571"/>
                    </a:lnTo>
                    <a:lnTo>
                      <a:pt x="20875" y="10585"/>
                    </a:lnTo>
                    <a:lnTo>
                      <a:pt x="20888" y="10635"/>
                    </a:lnTo>
                    <a:lnTo>
                      <a:pt x="20893" y="10646"/>
                    </a:lnTo>
                    <a:lnTo>
                      <a:pt x="20896" y="10637"/>
                    </a:lnTo>
                    <a:lnTo>
                      <a:pt x="20900" y="10609"/>
                    </a:lnTo>
                    <a:lnTo>
                      <a:pt x="20898" y="10592"/>
                    </a:lnTo>
                    <a:lnTo>
                      <a:pt x="20898" y="10568"/>
                    </a:lnTo>
                    <a:lnTo>
                      <a:pt x="20900" y="10560"/>
                    </a:lnTo>
                    <a:lnTo>
                      <a:pt x="20900" y="10554"/>
                    </a:lnTo>
                    <a:lnTo>
                      <a:pt x="20897" y="10543"/>
                    </a:lnTo>
                    <a:lnTo>
                      <a:pt x="20895" y="10529"/>
                    </a:lnTo>
                    <a:lnTo>
                      <a:pt x="20898" y="10534"/>
                    </a:lnTo>
                    <a:cubicBezTo>
                      <a:pt x="20898" y="10536"/>
                      <a:pt x="20899" y="10538"/>
                      <a:pt x="20900" y="10540"/>
                    </a:cubicBezTo>
                    <a:lnTo>
                      <a:pt x="20904" y="10562"/>
                    </a:lnTo>
                    <a:lnTo>
                      <a:pt x="20909" y="10574"/>
                    </a:lnTo>
                    <a:lnTo>
                      <a:pt x="20910" y="10585"/>
                    </a:lnTo>
                    <a:lnTo>
                      <a:pt x="20913" y="10593"/>
                    </a:lnTo>
                    <a:lnTo>
                      <a:pt x="20917" y="10602"/>
                    </a:lnTo>
                    <a:lnTo>
                      <a:pt x="20920" y="10577"/>
                    </a:lnTo>
                    <a:lnTo>
                      <a:pt x="20920" y="10563"/>
                    </a:lnTo>
                    <a:lnTo>
                      <a:pt x="20918" y="10554"/>
                    </a:lnTo>
                    <a:lnTo>
                      <a:pt x="20916" y="10541"/>
                    </a:lnTo>
                    <a:lnTo>
                      <a:pt x="20918" y="10545"/>
                    </a:lnTo>
                    <a:lnTo>
                      <a:pt x="20920" y="10554"/>
                    </a:lnTo>
                    <a:lnTo>
                      <a:pt x="20922" y="10557"/>
                    </a:lnTo>
                    <a:cubicBezTo>
                      <a:pt x="20923" y="10559"/>
                      <a:pt x="20923" y="10561"/>
                      <a:pt x="20924" y="10563"/>
                    </a:cubicBezTo>
                    <a:lnTo>
                      <a:pt x="20933" y="10575"/>
                    </a:lnTo>
                    <a:lnTo>
                      <a:pt x="20938" y="10555"/>
                    </a:lnTo>
                    <a:lnTo>
                      <a:pt x="20943" y="10544"/>
                    </a:lnTo>
                    <a:lnTo>
                      <a:pt x="20943" y="10531"/>
                    </a:lnTo>
                    <a:lnTo>
                      <a:pt x="20941" y="10501"/>
                    </a:lnTo>
                    <a:lnTo>
                      <a:pt x="20939" y="10492"/>
                    </a:lnTo>
                    <a:lnTo>
                      <a:pt x="20944" y="10502"/>
                    </a:lnTo>
                    <a:lnTo>
                      <a:pt x="20946" y="10521"/>
                    </a:lnTo>
                    <a:lnTo>
                      <a:pt x="20950" y="10535"/>
                    </a:lnTo>
                    <a:lnTo>
                      <a:pt x="20954" y="10532"/>
                    </a:lnTo>
                    <a:lnTo>
                      <a:pt x="20955" y="10527"/>
                    </a:lnTo>
                    <a:lnTo>
                      <a:pt x="20958" y="10493"/>
                    </a:lnTo>
                    <a:lnTo>
                      <a:pt x="20957" y="10462"/>
                    </a:lnTo>
                    <a:lnTo>
                      <a:pt x="20955" y="10447"/>
                    </a:lnTo>
                    <a:lnTo>
                      <a:pt x="20954" y="10431"/>
                    </a:lnTo>
                    <a:lnTo>
                      <a:pt x="20960" y="10389"/>
                    </a:lnTo>
                    <a:lnTo>
                      <a:pt x="20959" y="10383"/>
                    </a:lnTo>
                    <a:lnTo>
                      <a:pt x="20958" y="10375"/>
                    </a:lnTo>
                    <a:lnTo>
                      <a:pt x="20959" y="10369"/>
                    </a:lnTo>
                    <a:lnTo>
                      <a:pt x="20961" y="10363"/>
                    </a:lnTo>
                    <a:lnTo>
                      <a:pt x="20964" y="10336"/>
                    </a:lnTo>
                    <a:lnTo>
                      <a:pt x="20964" y="10328"/>
                    </a:lnTo>
                    <a:lnTo>
                      <a:pt x="20956" y="10326"/>
                    </a:lnTo>
                    <a:cubicBezTo>
                      <a:pt x="20955" y="10323"/>
                      <a:pt x="20954" y="10321"/>
                      <a:pt x="20954" y="10319"/>
                    </a:cubicBezTo>
                    <a:lnTo>
                      <a:pt x="20946" y="10310"/>
                    </a:lnTo>
                    <a:lnTo>
                      <a:pt x="20947" y="10305"/>
                    </a:lnTo>
                    <a:lnTo>
                      <a:pt x="20948" y="10303"/>
                    </a:lnTo>
                    <a:lnTo>
                      <a:pt x="20954" y="10313"/>
                    </a:lnTo>
                    <a:lnTo>
                      <a:pt x="20957" y="10317"/>
                    </a:lnTo>
                    <a:lnTo>
                      <a:pt x="20963" y="10315"/>
                    </a:lnTo>
                    <a:lnTo>
                      <a:pt x="20966" y="10307"/>
                    </a:lnTo>
                    <a:lnTo>
                      <a:pt x="20968" y="10297"/>
                    </a:lnTo>
                    <a:lnTo>
                      <a:pt x="20971" y="10276"/>
                    </a:lnTo>
                    <a:lnTo>
                      <a:pt x="20970" y="10242"/>
                    </a:lnTo>
                    <a:lnTo>
                      <a:pt x="20969" y="10229"/>
                    </a:lnTo>
                    <a:lnTo>
                      <a:pt x="20965" y="10207"/>
                    </a:lnTo>
                    <a:lnTo>
                      <a:pt x="20963" y="10189"/>
                    </a:lnTo>
                    <a:lnTo>
                      <a:pt x="20953" y="10177"/>
                    </a:lnTo>
                    <a:lnTo>
                      <a:pt x="20951" y="10159"/>
                    </a:lnTo>
                    <a:lnTo>
                      <a:pt x="20948" y="10159"/>
                    </a:lnTo>
                    <a:lnTo>
                      <a:pt x="20945" y="10156"/>
                    </a:lnTo>
                    <a:lnTo>
                      <a:pt x="20953" y="10150"/>
                    </a:lnTo>
                    <a:lnTo>
                      <a:pt x="20961" y="10149"/>
                    </a:lnTo>
                    <a:lnTo>
                      <a:pt x="20964" y="10150"/>
                    </a:lnTo>
                    <a:lnTo>
                      <a:pt x="20970" y="10144"/>
                    </a:lnTo>
                    <a:lnTo>
                      <a:pt x="20971" y="10151"/>
                    </a:lnTo>
                    <a:lnTo>
                      <a:pt x="20979" y="10165"/>
                    </a:lnTo>
                    <a:lnTo>
                      <a:pt x="20988" y="10174"/>
                    </a:lnTo>
                    <a:lnTo>
                      <a:pt x="20993" y="10173"/>
                    </a:lnTo>
                    <a:lnTo>
                      <a:pt x="21000" y="10184"/>
                    </a:lnTo>
                    <a:lnTo>
                      <a:pt x="21004" y="10167"/>
                    </a:lnTo>
                    <a:lnTo>
                      <a:pt x="21008" y="10151"/>
                    </a:lnTo>
                    <a:lnTo>
                      <a:pt x="21009" y="10143"/>
                    </a:lnTo>
                    <a:lnTo>
                      <a:pt x="21010" y="10133"/>
                    </a:lnTo>
                    <a:lnTo>
                      <a:pt x="21010" y="10147"/>
                    </a:lnTo>
                    <a:lnTo>
                      <a:pt x="21011" y="10157"/>
                    </a:lnTo>
                    <a:lnTo>
                      <a:pt x="21020" y="10179"/>
                    </a:lnTo>
                    <a:lnTo>
                      <a:pt x="21023" y="10194"/>
                    </a:lnTo>
                    <a:lnTo>
                      <a:pt x="21027" y="10211"/>
                    </a:lnTo>
                    <a:lnTo>
                      <a:pt x="21038" y="10211"/>
                    </a:lnTo>
                    <a:lnTo>
                      <a:pt x="21057" y="10251"/>
                    </a:lnTo>
                    <a:lnTo>
                      <a:pt x="21061" y="10268"/>
                    </a:lnTo>
                    <a:lnTo>
                      <a:pt x="21068" y="10274"/>
                    </a:lnTo>
                    <a:lnTo>
                      <a:pt x="21081" y="10308"/>
                    </a:lnTo>
                    <a:lnTo>
                      <a:pt x="21087" y="10314"/>
                    </a:lnTo>
                    <a:lnTo>
                      <a:pt x="21088" y="10302"/>
                    </a:lnTo>
                    <a:lnTo>
                      <a:pt x="21095" y="10304"/>
                    </a:lnTo>
                    <a:lnTo>
                      <a:pt x="21090" y="10310"/>
                    </a:lnTo>
                    <a:lnTo>
                      <a:pt x="21091" y="10317"/>
                    </a:lnTo>
                    <a:lnTo>
                      <a:pt x="21100" y="10330"/>
                    </a:lnTo>
                    <a:lnTo>
                      <a:pt x="21106" y="10340"/>
                    </a:lnTo>
                    <a:lnTo>
                      <a:pt x="21116" y="10346"/>
                    </a:lnTo>
                    <a:lnTo>
                      <a:pt x="21122" y="10369"/>
                    </a:lnTo>
                    <a:lnTo>
                      <a:pt x="21125" y="10375"/>
                    </a:lnTo>
                    <a:lnTo>
                      <a:pt x="21133" y="10393"/>
                    </a:lnTo>
                    <a:lnTo>
                      <a:pt x="21136" y="10395"/>
                    </a:lnTo>
                    <a:lnTo>
                      <a:pt x="21125" y="10352"/>
                    </a:lnTo>
                    <a:lnTo>
                      <a:pt x="21129" y="10352"/>
                    </a:lnTo>
                    <a:lnTo>
                      <a:pt x="21133" y="10361"/>
                    </a:lnTo>
                    <a:lnTo>
                      <a:pt x="21136" y="10374"/>
                    </a:lnTo>
                    <a:lnTo>
                      <a:pt x="21150" y="10377"/>
                    </a:lnTo>
                    <a:lnTo>
                      <a:pt x="21159" y="10389"/>
                    </a:lnTo>
                    <a:lnTo>
                      <a:pt x="21167" y="10392"/>
                    </a:lnTo>
                    <a:lnTo>
                      <a:pt x="21174" y="10408"/>
                    </a:lnTo>
                    <a:lnTo>
                      <a:pt x="21180" y="10418"/>
                    </a:lnTo>
                    <a:cubicBezTo>
                      <a:pt x="21181" y="10421"/>
                      <a:pt x="21182" y="10424"/>
                      <a:pt x="21183" y="10426"/>
                    </a:cubicBezTo>
                    <a:lnTo>
                      <a:pt x="21187" y="10435"/>
                    </a:lnTo>
                    <a:cubicBezTo>
                      <a:pt x="21189" y="10439"/>
                      <a:pt x="21190" y="10444"/>
                      <a:pt x="21192" y="10448"/>
                    </a:cubicBezTo>
                    <a:lnTo>
                      <a:pt x="21193" y="10463"/>
                    </a:lnTo>
                    <a:lnTo>
                      <a:pt x="21198" y="10467"/>
                    </a:lnTo>
                    <a:lnTo>
                      <a:pt x="21198" y="10480"/>
                    </a:lnTo>
                    <a:lnTo>
                      <a:pt x="21199" y="10488"/>
                    </a:lnTo>
                    <a:lnTo>
                      <a:pt x="21201" y="10486"/>
                    </a:lnTo>
                    <a:cubicBezTo>
                      <a:pt x="21202" y="10484"/>
                      <a:pt x="21203" y="10481"/>
                      <a:pt x="21203" y="10478"/>
                    </a:cubicBezTo>
                    <a:lnTo>
                      <a:pt x="21205" y="10492"/>
                    </a:lnTo>
                    <a:lnTo>
                      <a:pt x="21208" y="10498"/>
                    </a:lnTo>
                    <a:lnTo>
                      <a:pt x="21211" y="10508"/>
                    </a:lnTo>
                    <a:lnTo>
                      <a:pt x="21211" y="10519"/>
                    </a:lnTo>
                    <a:lnTo>
                      <a:pt x="21213" y="10524"/>
                    </a:lnTo>
                    <a:lnTo>
                      <a:pt x="21215" y="10533"/>
                    </a:lnTo>
                    <a:lnTo>
                      <a:pt x="21217" y="10538"/>
                    </a:lnTo>
                    <a:lnTo>
                      <a:pt x="21219" y="10533"/>
                    </a:lnTo>
                    <a:lnTo>
                      <a:pt x="21221" y="10512"/>
                    </a:lnTo>
                    <a:lnTo>
                      <a:pt x="21223" y="10511"/>
                    </a:lnTo>
                    <a:lnTo>
                      <a:pt x="21225" y="10509"/>
                    </a:lnTo>
                    <a:lnTo>
                      <a:pt x="21224" y="10526"/>
                    </a:lnTo>
                    <a:lnTo>
                      <a:pt x="21225" y="10540"/>
                    </a:lnTo>
                    <a:lnTo>
                      <a:pt x="21227" y="10548"/>
                    </a:lnTo>
                    <a:lnTo>
                      <a:pt x="21230" y="10558"/>
                    </a:lnTo>
                    <a:cubicBezTo>
                      <a:pt x="21231" y="10562"/>
                      <a:pt x="21232" y="10566"/>
                      <a:pt x="21233" y="10570"/>
                    </a:cubicBezTo>
                    <a:lnTo>
                      <a:pt x="21236" y="10578"/>
                    </a:lnTo>
                    <a:lnTo>
                      <a:pt x="21238" y="10597"/>
                    </a:lnTo>
                    <a:lnTo>
                      <a:pt x="21242" y="10614"/>
                    </a:lnTo>
                    <a:lnTo>
                      <a:pt x="21244" y="10637"/>
                    </a:lnTo>
                    <a:lnTo>
                      <a:pt x="21245" y="10660"/>
                    </a:lnTo>
                    <a:lnTo>
                      <a:pt x="21245" y="10667"/>
                    </a:lnTo>
                    <a:lnTo>
                      <a:pt x="21245" y="10675"/>
                    </a:lnTo>
                    <a:lnTo>
                      <a:pt x="21257" y="10703"/>
                    </a:lnTo>
                    <a:lnTo>
                      <a:pt x="21261" y="10725"/>
                    </a:lnTo>
                    <a:cubicBezTo>
                      <a:pt x="21261" y="10725"/>
                      <a:pt x="21265" y="10731"/>
                      <a:pt x="21265" y="10731"/>
                    </a:cubicBezTo>
                    <a:lnTo>
                      <a:pt x="21268" y="10733"/>
                    </a:lnTo>
                    <a:lnTo>
                      <a:pt x="21267" y="10705"/>
                    </a:lnTo>
                    <a:lnTo>
                      <a:pt x="21268" y="10697"/>
                    </a:lnTo>
                    <a:lnTo>
                      <a:pt x="21274" y="10754"/>
                    </a:lnTo>
                    <a:lnTo>
                      <a:pt x="21279" y="10793"/>
                    </a:lnTo>
                    <a:lnTo>
                      <a:pt x="21280" y="10807"/>
                    </a:lnTo>
                    <a:lnTo>
                      <a:pt x="21283" y="10838"/>
                    </a:lnTo>
                    <a:lnTo>
                      <a:pt x="21291" y="10879"/>
                    </a:lnTo>
                    <a:lnTo>
                      <a:pt x="21294" y="10912"/>
                    </a:lnTo>
                    <a:lnTo>
                      <a:pt x="21299" y="10939"/>
                    </a:lnTo>
                    <a:lnTo>
                      <a:pt x="21303" y="10950"/>
                    </a:lnTo>
                    <a:lnTo>
                      <a:pt x="21310" y="10963"/>
                    </a:lnTo>
                    <a:lnTo>
                      <a:pt x="21313" y="10960"/>
                    </a:lnTo>
                    <a:lnTo>
                      <a:pt x="21315" y="10953"/>
                    </a:lnTo>
                    <a:lnTo>
                      <a:pt x="21315" y="10938"/>
                    </a:lnTo>
                    <a:lnTo>
                      <a:pt x="21314" y="10927"/>
                    </a:lnTo>
                    <a:lnTo>
                      <a:pt x="21316" y="10914"/>
                    </a:lnTo>
                    <a:lnTo>
                      <a:pt x="21319" y="10910"/>
                    </a:lnTo>
                    <a:lnTo>
                      <a:pt x="21322" y="10906"/>
                    </a:lnTo>
                    <a:lnTo>
                      <a:pt x="21330" y="10916"/>
                    </a:lnTo>
                    <a:lnTo>
                      <a:pt x="21334" y="10910"/>
                    </a:lnTo>
                    <a:lnTo>
                      <a:pt x="21338" y="10903"/>
                    </a:lnTo>
                    <a:lnTo>
                      <a:pt x="21343" y="10901"/>
                    </a:lnTo>
                    <a:lnTo>
                      <a:pt x="21346" y="10915"/>
                    </a:lnTo>
                    <a:lnTo>
                      <a:pt x="21348" y="10916"/>
                    </a:lnTo>
                    <a:cubicBezTo>
                      <a:pt x="21349" y="10911"/>
                      <a:pt x="21350" y="10906"/>
                      <a:pt x="21351" y="10902"/>
                    </a:cubicBezTo>
                    <a:lnTo>
                      <a:pt x="21356" y="10902"/>
                    </a:lnTo>
                    <a:lnTo>
                      <a:pt x="21358" y="10904"/>
                    </a:lnTo>
                    <a:lnTo>
                      <a:pt x="21365" y="10916"/>
                    </a:lnTo>
                    <a:lnTo>
                      <a:pt x="21368" y="10910"/>
                    </a:lnTo>
                    <a:lnTo>
                      <a:pt x="21371" y="10898"/>
                    </a:lnTo>
                    <a:lnTo>
                      <a:pt x="21372" y="10887"/>
                    </a:lnTo>
                    <a:lnTo>
                      <a:pt x="21374" y="10907"/>
                    </a:lnTo>
                    <a:lnTo>
                      <a:pt x="21378" y="10908"/>
                    </a:lnTo>
                    <a:lnTo>
                      <a:pt x="21380" y="10900"/>
                    </a:lnTo>
                    <a:lnTo>
                      <a:pt x="21382" y="10897"/>
                    </a:lnTo>
                    <a:lnTo>
                      <a:pt x="21387" y="10926"/>
                    </a:lnTo>
                    <a:lnTo>
                      <a:pt x="21395" y="10916"/>
                    </a:lnTo>
                    <a:lnTo>
                      <a:pt x="21409" y="10917"/>
                    </a:lnTo>
                    <a:lnTo>
                      <a:pt x="21413" y="10925"/>
                    </a:lnTo>
                    <a:lnTo>
                      <a:pt x="21419" y="10926"/>
                    </a:lnTo>
                    <a:lnTo>
                      <a:pt x="21426" y="10937"/>
                    </a:lnTo>
                    <a:lnTo>
                      <a:pt x="21431" y="10955"/>
                    </a:lnTo>
                    <a:lnTo>
                      <a:pt x="21435" y="10978"/>
                    </a:lnTo>
                    <a:lnTo>
                      <a:pt x="21449" y="11021"/>
                    </a:lnTo>
                    <a:lnTo>
                      <a:pt x="21462" y="11046"/>
                    </a:lnTo>
                    <a:cubicBezTo>
                      <a:pt x="21464" y="11056"/>
                      <a:pt x="21465" y="11065"/>
                      <a:pt x="21467" y="11075"/>
                    </a:cubicBezTo>
                    <a:lnTo>
                      <a:pt x="21471" y="11085"/>
                    </a:lnTo>
                    <a:lnTo>
                      <a:pt x="21476" y="11086"/>
                    </a:lnTo>
                    <a:lnTo>
                      <a:pt x="21479" y="11089"/>
                    </a:lnTo>
                    <a:lnTo>
                      <a:pt x="21478" y="11097"/>
                    </a:lnTo>
                    <a:lnTo>
                      <a:pt x="21478" y="11106"/>
                    </a:lnTo>
                    <a:lnTo>
                      <a:pt x="21482" y="11108"/>
                    </a:lnTo>
                    <a:lnTo>
                      <a:pt x="21485" y="11109"/>
                    </a:lnTo>
                    <a:lnTo>
                      <a:pt x="21492" y="11102"/>
                    </a:lnTo>
                    <a:lnTo>
                      <a:pt x="21497" y="11107"/>
                    </a:lnTo>
                    <a:lnTo>
                      <a:pt x="21505" y="11106"/>
                    </a:lnTo>
                    <a:lnTo>
                      <a:pt x="21508" y="11114"/>
                    </a:lnTo>
                    <a:lnTo>
                      <a:pt x="21510" y="11125"/>
                    </a:lnTo>
                    <a:lnTo>
                      <a:pt x="21512" y="11147"/>
                    </a:lnTo>
                    <a:lnTo>
                      <a:pt x="21514" y="11145"/>
                    </a:lnTo>
                    <a:lnTo>
                      <a:pt x="21516" y="11141"/>
                    </a:lnTo>
                    <a:lnTo>
                      <a:pt x="21520" y="11140"/>
                    </a:lnTo>
                    <a:lnTo>
                      <a:pt x="21528" y="11116"/>
                    </a:lnTo>
                    <a:lnTo>
                      <a:pt x="21532" y="11116"/>
                    </a:lnTo>
                    <a:lnTo>
                      <a:pt x="21541" y="11103"/>
                    </a:lnTo>
                    <a:lnTo>
                      <a:pt x="21551" y="11073"/>
                    </a:lnTo>
                    <a:lnTo>
                      <a:pt x="21558" y="11069"/>
                    </a:lnTo>
                    <a:lnTo>
                      <a:pt x="21562" y="11053"/>
                    </a:lnTo>
                    <a:lnTo>
                      <a:pt x="21573" y="11019"/>
                    </a:lnTo>
                    <a:lnTo>
                      <a:pt x="21575" y="11018"/>
                    </a:lnTo>
                    <a:lnTo>
                      <a:pt x="21576" y="11023"/>
                    </a:lnTo>
                    <a:lnTo>
                      <a:pt x="21578" y="11027"/>
                    </a:lnTo>
                    <a:lnTo>
                      <a:pt x="21579" y="11017"/>
                    </a:lnTo>
                    <a:lnTo>
                      <a:pt x="21580" y="10984"/>
                    </a:lnTo>
                    <a:lnTo>
                      <a:pt x="21581" y="10966"/>
                    </a:lnTo>
                    <a:lnTo>
                      <a:pt x="21583" y="10956"/>
                    </a:lnTo>
                    <a:lnTo>
                      <a:pt x="21584" y="10945"/>
                    </a:lnTo>
                    <a:cubicBezTo>
                      <a:pt x="21583" y="10941"/>
                      <a:pt x="21583" y="10938"/>
                      <a:pt x="21582" y="10935"/>
                    </a:cubicBezTo>
                    <a:lnTo>
                      <a:pt x="21581" y="10928"/>
                    </a:lnTo>
                    <a:lnTo>
                      <a:pt x="21582" y="10929"/>
                    </a:lnTo>
                    <a:lnTo>
                      <a:pt x="21584" y="10926"/>
                    </a:lnTo>
                    <a:lnTo>
                      <a:pt x="21585" y="10927"/>
                    </a:lnTo>
                    <a:lnTo>
                      <a:pt x="21585" y="10932"/>
                    </a:lnTo>
                    <a:lnTo>
                      <a:pt x="21586" y="10933"/>
                    </a:lnTo>
                    <a:lnTo>
                      <a:pt x="21587" y="10931"/>
                    </a:lnTo>
                    <a:lnTo>
                      <a:pt x="21588" y="10918"/>
                    </a:lnTo>
                    <a:lnTo>
                      <a:pt x="21588" y="10911"/>
                    </a:lnTo>
                    <a:lnTo>
                      <a:pt x="21587" y="10902"/>
                    </a:lnTo>
                    <a:lnTo>
                      <a:pt x="21582" y="10886"/>
                    </a:lnTo>
                    <a:lnTo>
                      <a:pt x="21571" y="10861"/>
                    </a:lnTo>
                    <a:lnTo>
                      <a:pt x="21564" y="10852"/>
                    </a:lnTo>
                    <a:lnTo>
                      <a:pt x="21563" y="10846"/>
                    </a:lnTo>
                    <a:lnTo>
                      <a:pt x="21555" y="10861"/>
                    </a:lnTo>
                    <a:lnTo>
                      <a:pt x="21553" y="10862"/>
                    </a:lnTo>
                    <a:lnTo>
                      <a:pt x="21551" y="10858"/>
                    </a:lnTo>
                    <a:lnTo>
                      <a:pt x="21545" y="10822"/>
                    </a:lnTo>
                    <a:lnTo>
                      <a:pt x="21543" y="10810"/>
                    </a:lnTo>
                    <a:lnTo>
                      <a:pt x="21541" y="10792"/>
                    </a:lnTo>
                    <a:lnTo>
                      <a:pt x="21537" y="10787"/>
                    </a:lnTo>
                    <a:lnTo>
                      <a:pt x="21535" y="10777"/>
                    </a:lnTo>
                    <a:lnTo>
                      <a:pt x="21532" y="10747"/>
                    </a:lnTo>
                    <a:lnTo>
                      <a:pt x="21524" y="10695"/>
                    </a:lnTo>
                    <a:lnTo>
                      <a:pt x="21518" y="10668"/>
                    </a:lnTo>
                    <a:lnTo>
                      <a:pt x="21514" y="10653"/>
                    </a:lnTo>
                    <a:lnTo>
                      <a:pt x="21501" y="10638"/>
                    </a:lnTo>
                    <a:lnTo>
                      <a:pt x="21496" y="10635"/>
                    </a:lnTo>
                    <a:lnTo>
                      <a:pt x="21492" y="10637"/>
                    </a:lnTo>
                    <a:lnTo>
                      <a:pt x="21490" y="10645"/>
                    </a:lnTo>
                    <a:lnTo>
                      <a:pt x="21486" y="10650"/>
                    </a:lnTo>
                    <a:lnTo>
                      <a:pt x="21476" y="10660"/>
                    </a:lnTo>
                    <a:lnTo>
                      <a:pt x="21465" y="10652"/>
                    </a:lnTo>
                    <a:lnTo>
                      <a:pt x="21464" y="10657"/>
                    </a:lnTo>
                    <a:lnTo>
                      <a:pt x="21460" y="10676"/>
                    </a:lnTo>
                    <a:lnTo>
                      <a:pt x="21448" y="10691"/>
                    </a:lnTo>
                    <a:lnTo>
                      <a:pt x="21437" y="10686"/>
                    </a:lnTo>
                    <a:lnTo>
                      <a:pt x="21432" y="10688"/>
                    </a:lnTo>
                    <a:lnTo>
                      <a:pt x="21429" y="10698"/>
                    </a:lnTo>
                    <a:lnTo>
                      <a:pt x="21427" y="10710"/>
                    </a:lnTo>
                    <a:lnTo>
                      <a:pt x="21424" y="10733"/>
                    </a:lnTo>
                    <a:lnTo>
                      <a:pt x="21421" y="10752"/>
                    </a:lnTo>
                    <a:lnTo>
                      <a:pt x="21413" y="10768"/>
                    </a:lnTo>
                    <a:lnTo>
                      <a:pt x="21408" y="10770"/>
                    </a:lnTo>
                    <a:lnTo>
                      <a:pt x="21403" y="10775"/>
                    </a:lnTo>
                    <a:lnTo>
                      <a:pt x="21401" y="10790"/>
                    </a:lnTo>
                    <a:lnTo>
                      <a:pt x="21399" y="10796"/>
                    </a:lnTo>
                    <a:lnTo>
                      <a:pt x="21395" y="10793"/>
                    </a:lnTo>
                    <a:lnTo>
                      <a:pt x="21385" y="10791"/>
                    </a:lnTo>
                    <a:lnTo>
                      <a:pt x="21381" y="10786"/>
                    </a:lnTo>
                    <a:lnTo>
                      <a:pt x="21378" y="10772"/>
                    </a:lnTo>
                    <a:lnTo>
                      <a:pt x="21380" y="10754"/>
                    </a:lnTo>
                    <a:lnTo>
                      <a:pt x="21383" y="10753"/>
                    </a:lnTo>
                    <a:lnTo>
                      <a:pt x="21385" y="10759"/>
                    </a:lnTo>
                    <a:lnTo>
                      <a:pt x="21385" y="10772"/>
                    </a:lnTo>
                    <a:lnTo>
                      <a:pt x="21386" y="10774"/>
                    </a:lnTo>
                    <a:cubicBezTo>
                      <a:pt x="21386" y="10772"/>
                      <a:pt x="21387" y="10770"/>
                      <a:pt x="21387" y="10767"/>
                    </a:cubicBezTo>
                    <a:lnTo>
                      <a:pt x="21388" y="10763"/>
                    </a:lnTo>
                    <a:lnTo>
                      <a:pt x="21392" y="10768"/>
                    </a:lnTo>
                    <a:lnTo>
                      <a:pt x="21397" y="10783"/>
                    </a:lnTo>
                    <a:lnTo>
                      <a:pt x="21401" y="10775"/>
                    </a:lnTo>
                    <a:lnTo>
                      <a:pt x="21397" y="10769"/>
                    </a:lnTo>
                    <a:lnTo>
                      <a:pt x="21393" y="10764"/>
                    </a:lnTo>
                    <a:lnTo>
                      <a:pt x="21367" y="10698"/>
                    </a:lnTo>
                    <a:lnTo>
                      <a:pt x="21362" y="10688"/>
                    </a:lnTo>
                    <a:lnTo>
                      <a:pt x="21358" y="10687"/>
                    </a:lnTo>
                    <a:lnTo>
                      <a:pt x="21358" y="10692"/>
                    </a:lnTo>
                    <a:lnTo>
                      <a:pt x="21359" y="10696"/>
                    </a:lnTo>
                    <a:lnTo>
                      <a:pt x="21359" y="10700"/>
                    </a:lnTo>
                    <a:lnTo>
                      <a:pt x="21354" y="10701"/>
                    </a:lnTo>
                    <a:lnTo>
                      <a:pt x="21351" y="10701"/>
                    </a:lnTo>
                    <a:lnTo>
                      <a:pt x="21347" y="10696"/>
                    </a:lnTo>
                    <a:lnTo>
                      <a:pt x="21334" y="10655"/>
                    </a:lnTo>
                    <a:lnTo>
                      <a:pt x="21331" y="10650"/>
                    </a:lnTo>
                    <a:lnTo>
                      <a:pt x="21327" y="10646"/>
                    </a:lnTo>
                    <a:lnTo>
                      <a:pt x="21323" y="10658"/>
                    </a:lnTo>
                    <a:lnTo>
                      <a:pt x="21317" y="10712"/>
                    </a:lnTo>
                    <a:lnTo>
                      <a:pt x="21315" y="10719"/>
                    </a:lnTo>
                    <a:lnTo>
                      <a:pt x="21312" y="10725"/>
                    </a:lnTo>
                    <a:lnTo>
                      <a:pt x="21309" y="10714"/>
                    </a:lnTo>
                    <a:lnTo>
                      <a:pt x="21308" y="10704"/>
                    </a:lnTo>
                    <a:lnTo>
                      <a:pt x="21299" y="10694"/>
                    </a:lnTo>
                    <a:lnTo>
                      <a:pt x="21295" y="10687"/>
                    </a:lnTo>
                    <a:lnTo>
                      <a:pt x="21289" y="10664"/>
                    </a:lnTo>
                    <a:lnTo>
                      <a:pt x="21283" y="10634"/>
                    </a:lnTo>
                    <a:lnTo>
                      <a:pt x="21280" y="10625"/>
                    </a:lnTo>
                    <a:lnTo>
                      <a:pt x="21278" y="10622"/>
                    </a:lnTo>
                    <a:lnTo>
                      <a:pt x="21278" y="10605"/>
                    </a:lnTo>
                    <a:lnTo>
                      <a:pt x="21274" y="10580"/>
                    </a:lnTo>
                    <a:lnTo>
                      <a:pt x="21270" y="10519"/>
                    </a:lnTo>
                    <a:lnTo>
                      <a:pt x="21263" y="10492"/>
                    </a:lnTo>
                    <a:lnTo>
                      <a:pt x="21261" y="10474"/>
                    </a:lnTo>
                    <a:lnTo>
                      <a:pt x="21255" y="10439"/>
                    </a:lnTo>
                    <a:lnTo>
                      <a:pt x="21252" y="10404"/>
                    </a:lnTo>
                    <a:lnTo>
                      <a:pt x="21251" y="10385"/>
                    </a:lnTo>
                    <a:lnTo>
                      <a:pt x="21245" y="10360"/>
                    </a:lnTo>
                    <a:lnTo>
                      <a:pt x="21244" y="10336"/>
                    </a:lnTo>
                    <a:lnTo>
                      <a:pt x="21242" y="10315"/>
                    </a:lnTo>
                    <a:lnTo>
                      <a:pt x="21236" y="10293"/>
                    </a:lnTo>
                    <a:lnTo>
                      <a:pt x="21224" y="10262"/>
                    </a:lnTo>
                    <a:lnTo>
                      <a:pt x="21221" y="10251"/>
                    </a:lnTo>
                    <a:lnTo>
                      <a:pt x="21215" y="10208"/>
                    </a:lnTo>
                    <a:lnTo>
                      <a:pt x="21209" y="10199"/>
                    </a:lnTo>
                    <a:lnTo>
                      <a:pt x="21205" y="10199"/>
                    </a:lnTo>
                    <a:lnTo>
                      <a:pt x="21202" y="10184"/>
                    </a:lnTo>
                    <a:lnTo>
                      <a:pt x="21201" y="10161"/>
                    </a:lnTo>
                    <a:lnTo>
                      <a:pt x="21203" y="10142"/>
                    </a:lnTo>
                    <a:lnTo>
                      <a:pt x="21209" y="10099"/>
                    </a:lnTo>
                    <a:lnTo>
                      <a:pt x="21209" y="10085"/>
                    </a:lnTo>
                    <a:lnTo>
                      <a:pt x="21212" y="10083"/>
                    </a:lnTo>
                    <a:lnTo>
                      <a:pt x="21220" y="10057"/>
                    </a:lnTo>
                    <a:lnTo>
                      <a:pt x="21222" y="10052"/>
                    </a:lnTo>
                    <a:lnTo>
                      <a:pt x="21225" y="10063"/>
                    </a:lnTo>
                    <a:lnTo>
                      <a:pt x="21226" y="10071"/>
                    </a:lnTo>
                    <a:lnTo>
                      <a:pt x="21231" y="10081"/>
                    </a:lnTo>
                    <a:lnTo>
                      <a:pt x="21235" y="10103"/>
                    </a:lnTo>
                    <a:lnTo>
                      <a:pt x="21242" y="10127"/>
                    </a:lnTo>
                    <a:lnTo>
                      <a:pt x="21245" y="10142"/>
                    </a:lnTo>
                    <a:lnTo>
                      <a:pt x="21248" y="10144"/>
                    </a:lnTo>
                    <a:lnTo>
                      <a:pt x="21251" y="10140"/>
                    </a:lnTo>
                    <a:lnTo>
                      <a:pt x="21252" y="10118"/>
                    </a:lnTo>
                    <a:lnTo>
                      <a:pt x="21261" y="10077"/>
                    </a:lnTo>
                    <a:lnTo>
                      <a:pt x="21265" y="10033"/>
                    </a:lnTo>
                    <a:lnTo>
                      <a:pt x="21269" y="10024"/>
                    </a:lnTo>
                    <a:lnTo>
                      <a:pt x="21272" y="10022"/>
                    </a:lnTo>
                    <a:lnTo>
                      <a:pt x="21274" y="10018"/>
                    </a:lnTo>
                    <a:lnTo>
                      <a:pt x="21277" y="10009"/>
                    </a:lnTo>
                    <a:lnTo>
                      <a:pt x="21282" y="10007"/>
                    </a:lnTo>
                    <a:lnTo>
                      <a:pt x="21287" y="10006"/>
                    </a:lnTo>
                    <a:lnTo>
                      <a:pt x="21286" y="10000"/>
                    </a:lnTo>
                    <a:lnTo>
                      <a:pt x="21286" y="9995"/>
                    </a:lnTo>
                    <a:lnTo>
                      <a:pt x="21292" y="9999"/>
                    </a:lnTo>
                    <a:lnTo>
                      <a:pt x="21296" y="9995"/>
                    </a:lnTo>
                    <a:lnTo>
                      <a:pt x="21301" y="9990"/>
                    </a:lnTo>
                    <a:lnTo>
                      <a:pt x="21299" y="9980"/>
                    </a:lnTo>
                    <a:lnTo>
                      <a:pt x="21299" y="9972"/>
                    </a:lnTo>
                    <a:lnTo>
                      <a:pt x="21301" y="9969"/>
                    </a:lnTo>
                    <a:lnTo>
                      <a:pt x="21308" y="9970"/>
                    </a:lnTo>
                    <a:lnTo>
                      <a:pt x="21312" y="9980"/>
                    </a:lnTo>
                    <a:lnTo>
                      <a:pt x="21318" y="9980"/>
                    </a:lnTo>
                    <a:lnTo>
                      <a:pt x="21320" y="9984"/>
                    </a:lnTo>
                    <a:lnTo>
                      <a:pt x="21320" y="9980"/>
                    </a:lnTo>
                    <a:cubicBezTo>
                      <a:pt x="21320" y="9979"/>
                      <a:pt x="21320" y="9978"/>
                      <a:pt x="21320" y="9977"/>
                    </a:cubicBezTo>
                    <a:lnTo>
                      <a:pt x="21319" y="9972"/>
                    </a:lnTo>
                    <a:lnTo>
                      <a:pt x="21322" y="9971"/>
                    </a:lnTo>
                    <a:lnTo>
                      <a:pt x="21326" y="9984"/>
                    </a:lnTo>
                    <a:lnTo>
                      <a:pt x="21332" y="9982"/>
                    </a:lnTo>
                    <a:lnTo>
                      <a:pt x="21335" y="9994"/>
                    </a:lnTo>
                    <a:lnTo>
                      <a:pt x="21340" y="10013"/>
                    </a:lnTo>
                    <a:lnTo>
                      <a:pt x="21344" y="10026"/>
                    </a:lnTo>
                    <a:lnTo>
                      <a:pt x="21350" y="10037"/>
                    </a:lnTo>
                    <a:lnTo>
                      <a:pt x="21352" y="10021"/>
                    </a:lnTo>
                    <a:lnTo>
                      <a:pt x="21353" y="10010"/>
                    </a:lnTo>
                    <a:lnTo>
                      <a:pt x="21352" y="9996"/>
                    </a:lnTo>
                    <a:lnTo>
                      <a:pt x="21349" y="9978"/>
                    </a:lnTo>
                    <a:lnTo>
                      <a:pt x="21348" y="9962"/>
                    </a:lnTo>
                    <a:lnTo>
                      <a:pt x="21351" y="9958"/>
                    </a:lnTo>
                    <a:lnTo>
                      <a:pt x="21353" y="9956"/>
                    </a:lnTo>
                    <a:lnTo>
                      <a:pt x="21359" y="9965"/>
                    </a:lnTo>
                    <a:lnTo>
                      <a:pt x="21363" y="9984"/>
                    </a:lnTo>
                    <a:lnTo>
                      <a:pt x="21363" y="10000"/>
                    </a:lnTo>
                    <a:lnTo>
                      <a:pt x="21363" y="10013"/>
                    </a:lnTo>
                    <a:lnTo>
                      <a:pt x="21365" y="10020"/>
                    </a:lnTo>
                    <a:lnTo>
                      <a:pt x="21368" y="10019"/>
                    </a:lnTo>
                    <a:lnTo>
                      <a:pt x="21370" y="10013"/>
                    </a:lnTo>
                    <a:lnTo>
                      <a:pt x="21371" y="9982"/>
                    </a:lnTo>
                    <a:lnTo>
                      <a:pt x="21369" y="9971"/>
                    </a:lnTo>
                    <a:lnTo>
                      <a:pt x="21369" y="9967"/>
                    </a:lnTo>
                    <a:lnTo>
                      <a:pt x="21372" y="9969"/>
                    </a:lnTo>
                    <a:lnTo>
                      <a:pt x="21377" y="9932"/>
                    </a:lnTo>
                    <a:lnTo>
                      <a:pt x="21383" y="9924"/>
                    </a:lnTo>
                    <a:lnTo>
                      <a:pt x="21387" y="9920"/>
                    </a:lnTo>
                    <a:lnTo>
                      <a:pt x="21389" y="9918"/>
                    </a:lnTo>
                    <a:lnTo>
                      <a:pt x="21392" y="9922"/>
                    </a:lnTo>
                    <a:lnTo>
                      <a:pt x="21393" y="9919"/>
                    </a:lnTo>
                    <a:lnTo>
                      <a:pt x="21393" y="9905"/>
                    </a:lnTo>
                    <a:lnTo>
                      <a:pt x="21394" y="9897"/>
                    </a:lnTo>
                    <a:lnTo>
                      <a:pt x="21397" y="9897"/>
                    </a:lnTo>
                    <a:lnTo>
                      <a:pt x="21398" y="9887"/>
                    </a:lnTo>
                    <a:lnTo>
                      <a:pt x="21400" y="9882"/>
                    </a:lnTo>
                    <a:lnTo>
                      <a:pt x="21403" y="9882"/>
                    </a:lnTo>
                    <a:lnTo>
                      <a:pt x="21405" y="9887"/>
                    </a:lnTo>
                    <a:cubicBezTo>
                      <a:pt x="21405" y="9888"/>
                      <a:pt x="21405" y="9890"/>
                      <a:pt x="21406" y="9891"/>
                    </a:cubicBezTo>
                    <a:lnTo>
                      <a:pt x="21406" y="9909"/>
                    </a:lnTo>
                    <a:lnTo>
                      <a:pt x="21406" y="9926"/>
                    </a:lnTo>
                    <a:lnTo>
                      <a:pt x="21412" y="9955"/>
                    </a:lnTo>
                    <a:lnTo>
                      <a:pt x="21424" y="10004"/>
                    </a:lnTo>
                    <a:lnTo>
                      <a:pt x="21435" y="10044"/>
                    </a:lnTo>
                    <a:lnTo>
                      <a:pt x="21437" y="10040"/>
                    </a:lnTo>
                    <a:lnTo>
                      <a:pt x="21440" y="10072"/>
                    </a:lnTo>
                    <a:lnTo>
                      <a:pt x="21442" y="10058"/>
                    </a:lnTo>
                    <a:lnTo>
                      <a:pt x="21442" y="10025"/>
                    </a:lnTo>
                    <a:lnTo>
                      <a:pt x="21441" y="10006"/>
                    </a:lnTo>
                    <a:lnTo>
                      <a:pt x="21439" y="9980"/>
                    </a:lnTo>
                    <a:lnTo>
                      <a:pt x="21436" y="9951"/>
                    </a:lnTo>
                    <a:lnTo>
                      <a:pt x="21433" y="9924"/>
                    </a:lnTo>
                    <a:lnTo>
                      <a:pt x="21429" y="9805"/>
                    </a:lnTo>
                    <a:lnTo>
                      <a:pt x="21428" y="9797"/>
                    </a:lnTo>
                    <a:lnTo>
                      <a:pt x="21426" y="9789"/>
                    </a:lnTo>
                    <a:lnTo>
                      <a:pt x="21423" y="9786"/>
                    </a:lnTo>
                    <a:lnTo>
                      <a:pt x="21421" y="9783"/>
                    </a:lnTo>
                    <a:lnTo>
                      <a:pt x="21409" y="9784"/>
                    </a:lnTo>
                    <a:lnTo>
                      <a:pt x="21410" y="9776"/>
                    </a:lnTo>
                    <a:lnTo>
                      <a:pt x="21421" y="9771"/>
                    </a:lnTo>
                    <a:lnTo>
                      <a:pt x="21425" y="9761"/>
                    </a:lnTo>
                    <a:lnTo>
                      <a:pt x="21426" y="9747"/>
                    </a:lnTo>
                    <a:lnTo>
                      <a:pt x="21424" y="9735"/>
                    </a:lnTo>
                    <a:lnTo>
                      <a:pt x="21424" y="9727"/>
                    </a:lnTo>
                    <a:lnTo>
                      <a:pt x="21422" y="9720"/>
                    </a:lnTo>
                    <a:lnTo>
                      <a:pt x="21418" y="9716"/>
                    </a:lnTo>
                    <a:lnTo>
                      <a:pt x="21407" y="9724"/>
                    </a:lnTo>
                    <a:lnTo>
                      <a:pt x="21404" y="9722"/>
                    </a:lnTo>
                    <a:lnTo>
                      <a:pt x="21414" y="9711"/>
                    </a:lnTo>
                    <a:lnTo>
                      <a:pt x="21417" y="9704"/>
                    </a:lnTo>
                    <a:lnTo>
                      <a:pt x="21417" y="9700"/>
                    </a:lnTo>
                    <a:lnTo>
                      <a:pt x="21417" y="9688"/>
                    </a:lnTo>
                    <a:cubicBezTo>
                      <a:pt x="21416" y="9687"/>
                      <a:pt x="21415" y="9685"/>
                      <a:pt x="21415" y="9683"/>
                    </a:cubicBezTo>
                    <a:lnTo>
                      <a:pt x="21414" y="9678"/>
                    </a:lnTo>
                    <a:lnTo>
                      <a:pt x="21412" y="9664"/>
                    </a:lnTo>
                    <a:lnTo>
                      <a:pt x="21410" y="9648"/>
                    </a:lnTo>
                    <a:cubicBezTo>
                      <a:pt x="21410" y="9647"/>
                      <a:pt x="21410" y="9646"/>
                      <a:pt x="21410" y="9645"/>
                    </a:cubicBezTo>
                    <a:lnTo>
                      <a:pt x="21408" y="9648"/>
                    </a:lnTo>
                    <a:lnTo>
                      <a:pt x="21406" y="9660"/>
                    </a:lnTo>
                    <a:lnTo>
                      <a:pt x="21403" y="9671"/>
                    </a:lnTo>
                    <a:lnTo>
                      <a:pt x="21403" y="9667"/>
                    </a:lnTo>
                    <a:lnTo>
                      <a:pt x="21405" y="9648"/>
                    </a:lnTo>
                    <a:lnTo>
                      <a:pt x="21405" y="9634"/>
                    </a:lnTo>
                    <a:lnTo>
                      <a:pt x="21404" y="9626"/>
                    </a:lnTo>
                    <a:cubicBezTo>
                      <a:pt x="21404" y="9625"/>
                      <a:pt x="21403" y="9624"/>
                      <a:pt x="21403" y="9622"/>
                    </a:cubicBezTo>
                    <a:lnTo>
                      <a:pt x="21401" y="9620"/>
                    </a:lnTo>
                    <a:lnTo>
                      <a:pt x="21399" y="9624"/>
                    </a:lnTo>
                    <a:lnTo>
                      <a:pt x="21399" y="9631"/>
                    </a:lnTo>
                    <a:lnTo>
                      <a:pt x="21397" y="9611"/>
                    </a:lnTo>
                    <a:lnTo>
                      <a:pt x="21401" y="9611"/>
                    </a:lnTo>
                    <a:lnTo>
                      <a:pt x="21403" y="9605"/>
                    </a:lnTo>
                    <a:lnTo>
                      <a:pt x="21403" y="9597"/>
                    </a:lnTo>
                    <a:lnTo>
                      <a:pt x="21401" y="9591"/>
                    </a:lnTo>
                    <a:lnTo>
                      <a:pt x="21396" y="9570"/>
                    </a:lnTo>
                    <a:lnTo>
                      <a:pt x="21395" y="9562"/>
                    </a:lnTo>
                    <a:lnTo>
                      <a:pt x="21396" y="9564"/>
                    </a:lnTo>
                    <a:lnTo>
                      <a:pt x="21398" y="9570"/>
                    </a:lnTo>
                    <a:lnTo>
                      <a:pt x="21400" y="9569"/>
                    </a:lnTo>
                    <a:lnTo>
                      <a:pt x="21401" y="9558"/>
                    </a:lnTo>
                    <a:lnTo>
                      <a:pt x="21403" y="9558"/>
                    </a:lnTo>
                    <a:lnTo>
                      <a:pt x="21403" y="9558"/>
                    </a:lnTo>
                    <a:lnTo>
                      <a:pt x="21402" y="9535"/>
                    </a:lnTo>
                    <a:lnTo>
                      <a:pt x="21401" y="9521"/>
                    </a:lnTo>
                    <a:lnTo>
                      <a:pt x="21399" y="9501"/>
                    </a:lnTo>
                    <a:lnTo>
                      <a:pt x="21395" y="9450"/>
                    </a:lnTo>
                    <a:lnTo>
                      <a:pt x="21394" y="9427"/>
                    </a:lnTo>
                    <a:lnTo>
                      <a:pt x="21388" y="9397"/>
                    </a:lnTo>
                    <a:lnTo>
                      <a:pt x="21388" y="9384"/>
                    </a:lnTo>
                    <a:lnTo>
                      <a:pt x="21387" y="9370"/>
                    </a:lnTo>
                    <a:lnTo>
                      <a:pt x="21384" y="9340"/>
                    </a:lnTo>
                    <a:lnTo>
                      <a:pt x="21380" y="9311"/>
                    </a:lnTo>
                    <a:lnTo>
                      <a:pt x="21378" y="9287"/>
                    </a:lnTo>
                    <a:lnTo>
                      <a:pt x="21374" y="9259"/>
                    </a:lnTo>
                    <a:lnTo>
                      <a:pt x="21373" y="9235"/>
                    </a:lnTo>
                    <a:lnTo>
                      <a:pt x="21369" y="9218"/>
                    </a:lnTo>
                    <a:lnTo>
                      <a:pt x="21365" y="9202"/>
                    </a:lnTo>
                    <a:lnTo>
                      <a:pt x="21364" y="9189"/>
                    </a:lnTo>
                    <a:lnTo>
                      <a:pt x="21362" y="9177"/>
                    </a:lnTo>
                    <a:lnTo>
                      <a:pt x="21360" y="9167"/>
                    </a:lnTo>
                    <a:lnTo>
                      <a:pt x="21358" y="9163"/>
                    </a:lnTo>
                    <a:lnTo>
                      <a:pt x="21356" y="9161"/>
                    </a:lnTo>
                    <a:lnTo>
                      <a:pt x="21354" y="9152"/>
                    </a:lnTo>
                    <a:lnTo>
                      <a:pt x="21351" y="9142"/>
                    </a:lnTo>
                    <a:cubicBezTo>
                      <a:pt x="21351" y="9141"/>
                      <a:pt x="21351" y="9140"/>
                      <a:pt x="21351" y="9139"/>
                    </a:cubicBezTo>
                    <a:lnTo>
                      <a:pt x="21350" y="9136"/>
                    </a:lnTo>
                    <a:lnTo>
                      <a:pt x="21352" y="9140"/>
                    </a:lnTo>
                    <a:lnTo>
                      <a:pt x="21353" y="9142"/>
                    </a:lnTo>
                    <a:lnTo>
                      <a:pt x="21352" y="9136"/>
                    </a:lnTo>
                    <a:cubicBezTo>
                      <a:pt x="21352" y="9135"/>
                      <a:pt x="21351" y="9133"/>
                      <a:pt x="21351" y="9132"/>
                    </a:cubicBezTo>
                    <a:lnTo>
                      <a:pt x="21348" y="9129"/>
                    </a:lnTo>
                    <a:lnTo>
                      <a:pt x="21337" y="9095"/>
                    </a:lnTo>
                    <a:lnTo>
                      <a:pt x="21337" y="9084"/>
                    </a:lnTo>
                    <a:lnTo>
                      <a:pt x="21328" y="9070"/>
                    </a:lnTo>
                    <a:lnTo>
                      <a:pt x="21326" y="9056"/>
                    </a:lnTo>
                    <a:lnTo>
                      <a:pt x="21324" y="9043"/>
                    </a:lnTo>
                    <a:lnTo>
                      <a:pt x="21327" y="9045"/>
                    </a:lnTo>
                    <a:lnTo>
                      <a:pt x="21329" y="9045"/>
                    </a:lnTo>
                    <a:lnTo>
                      <a:pt x="21325" y="9035"/>
                    </a:lnTo>
                    <a:lnTo>
                      <a:pt x="21317" y="9010"/>
                    </a:lnTo>
                    <a:lnTo>
                      <a:pt x="21315" y="9009"/>
                    </a:lnTo>
                    <a:lnTo>
                      <a:pt x="21308" y="8998"/>
                    </a:lnTo>
                    <a:lnTo>
                      <a:pt x="21306" y="8996"/>
                    </a:lnTo>
                    <a:lnTo>
                      <a:pt x="21300" y="8977"/>
                    </a:lnTo>
                    <a:lnTo>
                      <a:pt x="21295" y="8967"/>
                    </a:lnTo>
                    <a:lnTo>
                      <a:pt x="21285" y="8940"/>
                    </a:lnTo>
                    <a:lnTo>
                      <a:pt x="21288" y="8944"/>
                    </a:lnTo>
                    <a:lnTo>
                      <a:pt x="21285" y="8933"/>
                    </a:lnTo>
                    <a:lnTo>
                      <a:pt x="21278" y="8920"/>
                    </a:lnTo>
                    <a:lnTo>
                      <a:pt x="21276" y="8918"/>
                    </a:lnTo>
                    <a:lnTo>
                      <a:pt x="21274" y="8914"/>
                    </a:lnTo>
                    <a:lnTo>
                      <a:pt x="21270" y="8904"/>
                    </a:lnTo>
                    <a:lnTo>
                      <a:pt x="21266" y="8899"/>
                    </a:lnTo>
                    <a:lnTo>
                      <a:pt x="21260" y="8888"/>
                    </a:lnTo>
                    <a:cubicBezTo>
                      <a:pt x="21258" y="8883"/>
                      <a:pt x="21256" y="8877"/>
                      <a:pt x="21254" y="8871"/>
                    </a:cubicBezTo>
                    <a:lnTo>
                      <a:pt x="21251" y="8870"/>
                    </a:lnTo>
                    <a:lnTo>
                      <a:pt x="21244" y="8860"/>
                    </a:lnTo>
                    <a:lnTo>
                      <a:pt x="21236" y="8847"/>
                    </a:lnTo>
                    <a:lnTo>
                      <a:pt x="21229" y="8836"/>
                    </a:lnTo>
                    <a:lnTo>
                      <a:pt x="21227" y="8841"/>
                    </a:lnTo>
                    <a:lnTo>
                      <a:pt x="21225" y="8844"/>
                    </a:lnTo>
                    <a:lnTo>
                      <a:pt x="21221" y="8846"/>
                    </a:lnTo>
                    <a:lnTo>
                      <a:pt x="21215" y="8844"/>
                    </a:lnTo>
                    <a:lnTo>
                      <a:pt x="21210" y="8839"/>
                    </a:lnTo>
                    <a:lnTo>
                      <a:pt x="21206" y="8841"/>
                    </a:lnTo>
                    <a:lnTo>
                      <a:pt x="21204" y="8838"/>
                    </a:lnTo>
                    <a:lnTo>
                      <a:pt x="21201" y="8833"/>
                    </a:lnTo>
                    <a:lnTo>
                      <a:pt x="21201" y="8835"/>
                    </a:lnTo>
                    <a:lnTo>
                      <a:pt x="21201" y="8840"/>
                    </a:lnTo>
                    <a:lnTo>
                      <a:pt x="21199" y="8838"/>
                    </a:lnTo>
                    <a:lnTo>
                      <a:pt x="21195" y="8840"/>
                    </a:lnTo>
                    <a:lnTo>
                      <a:pt x="21192" y="8838"/>
                    </a:lnTo>
                    <a:lnTo>
                      <a:pt x="21192" y="8842"/>
                    </a:lnTo>
                    <a:lnTo>
                      <a:pt x="21192" y="8850"/>
                    </a:lnTo>
                    <a:lnTo>
                      <a:pt x="21193" y="8860"/>
                    </a:lnTo>
                    <a:lnTo>
                      <a:pt x="21192" y="8864"/>
                    </a:lnTo>
                    <a:lnTo>
                      <a:pt x="21189" y="8860"/>
                    </a:lnTo>
                    <a:lnTo>
                      <a:pt x="21185" y="8860"/>
                    </a:lnTo>
                    <a:lnTo>
                      <a:pt x="21182" y="8869"/>
                    </a:lnTo>
                    <a:lnTo>
                      <a:pt x="21180" y="8871"/>
                    </a:lnTo>
                    <a:lnTo>
                      <a:pt x="21179" y="8866"/>
                    </a:lnTo>
                    <a:lnTo>
                      <a:pt x="21172" y="8876"/>
                    </a:lnTo>
                    <a:lnTo>
                      <a:pt x="21167" y="8888"/>
                    </a:lnTo>
                    <a:lnTo>
                      <a:pt x="21160" y="8879"/>
                    </a:lnTo>
                    <a:lnTo>
                      <a:pt x="21152" y="8886"/>
                    </a:lnTo>
                    <a:lnTo>
                      <a:pt x="21145" y="8895"/>
                    </a:lnTo>
                    <a:lnTo>
                      <a:pt x="21132" y="8892"/>
                    </a:lnTo>
                    <a:lnTo>
                      <a:pt x="21127" y="8901"/>
                    </a:lnTo>
                    <a:lnTo>
                      <a:pt x="21127" y="8902"/>
                    </a:lnTo>
                    <a:lnTo>
                      <a:pt x="21129" y="8891"/>
                    </a:lnTo>
                    <a:lnTo>
                      <a:pt x="21123" y="8878"/>
                    </a:lnTo>
                    <a:lnTo>
                      <a:pt x="21120" y="8865"/>
                    </a:lnTo>
                    <a:lnTo>
                      <a:pt x="21115" y="8864"/>
                    </a:lnTo>
                    <a:lnTo>
                      <a:pt x="21106" y="8869"/>
                    </a:lnTo>
                    <a:lnTo>
                      <a:pt x="21104" y="8877"/>
                    </a:lnTo>
                    <a:lnTo>
                      <a:pt x="21101" y="8881"/>
                    </a:lnTo>
                    <a:lnTo>
                      <a:pt x="21091" y="8884"/>
                    </a:lnTo>
                    <a:lnTo>
                      <a:pt x="21088" y="8883"/>
                    </a:lnTo>
                    <a:lnTo>
                      <a:pt x="21084" y="8879"/>
                    </a:lnTo>
                    <a:lnTo>
                      <a:pt x="21079" y="8877"/>
                    </a:lnTo>
                    <a:lnTo>
                      <a:pt x="21078" y="8874"/>
                    </a:lnTo>
                    <a:lnTo>
                      <a:pt x="21068" y="8870"/>
                    </a:lnTo>
                    <a:lnTo>
                      <a:pt x="21065" y="8858"/>
                    </a:lnTo>
                    <a:lnTo>
                      <a:pt x="21062" y="8841"/>
                    </a:lnTo>
                    <a:lnTo>
                      <a:pt x="21055" y="8814"/>
                    </a:lnTo>
                    <a:lnTo>
                      <a:pt x="21051" y="8806"/>
                    </a:lnTo>
                    <a:lnTo>
                      <a:pt x="21047" y="8794"/>
                    </a:lnTo>
                    <a:lnTo>
                      <a:pt x="21041" y="8780"/>
                    </a:lnTo>
                    <a:lnTo>
                      <a:pt x="21026" y="8722"/>
                    </a:lnTo>
                    <a:lnTo>
                      <a:pt x="21024" y="8708"/>
                    </a:lnTo>
                    <a:lnTo>
                      <a:pt x="21024" y="8694"/>
                    </a:lnTo>
                    <a:lnTo>
                      <a:pt x="21015" y="8643"/>
                    </a:lnTo>
                    <a:lnTo>
                      <a:pt x="21012" y="8619"/>
                    </a:lnTo>
                    <a:lnTo>
                      <a:pt x="21007" y="8602"/>
                    </a:lnTo>
                    <a:lnTo>
                      <a:pt x="21000" y="8590"/>
                    </a:lnTo>
                    <a:lnTo>
                      <a:pt x="20991" y="8543"/>
                    </a:lnTo>
                    <a:lnTo>
                      <a:pt x="20988" y="8539"/>
                    </a:lnTo>
                    <a:lnTo>
                      <a:pt x="20980" y="8530"/>
                    </a:lnTo>
                    <a:lnTo>
                      <a:pt x="20978" y="8525"/>
                    </a:lnTo>
                    <a:cubicBezTo>
                      <a:pt x="20978" y="8523"/>
                      <a:pt x="20978" y="8521"/>
                      <a:pt x="20978" y="8520"/>
                    </a:cubicBezTo>
                    <a:lnTo>
                      <a:pt x="20979" y="8516"/>
                    </a:lnTo>
                    <a:lnTo>
                      <a:pt x="20980" y="8512"/>
                    </a:lnTo>
                    <a:lnTo>
                      <a:pt x="20981" y="8505"/>
                    </a:lnTo>
                    <a:lnTo>
                      <a:pt x="20980" y="8496"/>
                    </a:lnTo>
                    <a:lnTo>
                      <a:pt x="20980" y="8491"/>
                    </a:lnTo>
                    <a:lnTo>
                      <a:pt x="20980" y="8483"/>
                    </a:lnTo>
                    <a:lnTo>
                      <a:pt x="20979" y="8476"/>
                    </a:lnTo>
                    <a:lnTo>
                      <a:pt x="20982" y="8476"/>
                    </a:lnTo>
                    <a:lnTo>
                      <a:pt x="20982" y="8470"/>
                    </a:lnTo>
                    <a:lnTo>
                      <a:pt x="20977" y="8436"/>
                    </a:lnTo>
                    <a:lnTo>
                      <a:pt x="20973" y="8426"/>
                    </a:lnTo>
                    <a:lnTo>
                      <a:pt x="20970" y="8419"/>
                    </a:lnTo>
                    <a:lnTo>
                      <a:pt x="20966" y="8405"/>
                    </a:lnTo>
                    <a:lnTo>
                      <a:pt x="20964" y="8385"/>
                    </a:lnTo>
                    <a:lnTo>
                      <a:pt x="20963" y="8368"/>
                    </a:lnTo>
                    <a:lnTo>
                      <a:pt x="20961" y="8355"/>
                    </a:lnTo>
                    <a:lnTo>
                      <a:pt x="20956" y="8333"/>
                    </a:lnTo>
                    <a:cubicBezTo>
                      <a:pt x="20956" y="8328"/>
                      <a:pt x="20956" y="8324"/>
                      <a:pt x="20956" y="8319"/>
                    </a:cubicBezTo>
                    <a:lnTo>
                      <a:pt x="20955" y="8312"/>
                    </a:lnTo>
                    <a:lnTo>
                      <a:pt x="20954" y="8298"/>
                    </a:lnTo>
                    <a:lnTo>
                      <a:pt x="20952" y="8284"/>
                    </a:lnTo>
                    <a:lnTo>
                      <a:pt x="20953" y="8272"/>
                    </a:lnTo>
                    <a:lnTo>
                      <a:pt x="20949" y="8259"/>
                    </a:lnTo>
                    <a:lnTo>
                      <a:pt x="20946" y="8249"/>
                    </a:lnTo>
                    <a:lnTo>
                      <a:pt x="20945" y="8245"/>
                    </a:lnTo>
                    <a:lnTo>
                      <a:pt x="20947" y="8243"/>
                    </a:lnTo>
                    <a:lnTo>
                      <a:pt x="20950" y="8243"/>
                    </a:lnTo>
                    <a:lnTo>
                      <a:pt x="20948" y="8233"/>
                    </a:lnTo>
                    <a:lnTo>
                      <a:pt x="20947" y="8227"/>
                    </a:lnTo>
                    <a:lnTo>
                      <a:pt x="20943" y="8224"/>
                    </a:lnTo>
                    <a:lnTo>
                      <a:pt x="20939" y="8216"/>
                    </a:lnTo>
                    <a:lnTo>
                      <a:pt x="20935" y="8208"/>
                    </a:lnTo>
                    <a:lnTo>
                      <a:pt x="20935" y="8195"/>
                    </a:lnTo>
                    <a:lnTo>
                      <a:pt x="20936" y="8195"/>
                    </a:lnTo>
                    <a:lnTo>
                      <a:pt x="20939" y="8203"/>
                    </a:lnTo>
                    <a:lnTo>
                      <a:pt x="20941" y="8205"/>
                    </a:lnTo>
                    <a:lnTo>
                      <a:pt x="20943" y="8203"/>
                    </a:lnTo>
                    <a:lnTo>
                      <a:pt x="20947" y="8201"/>
                    </a:lnTo>
                    <a:lnTo>
                      <a:pt x="20948" y="8200"/>
                    </a:lnTo>
                    <a:lnTo>
                      <a:pt x="20948" y="8190"/>
                    </a:lnTo>
                    <a:lnTo>
                      <a:pt x="20948" y="8182"/>
                    </a:lnTo>
                    <a:lnTo>
                      <a:pt x="20948" y="8168"/>
                    </a:lnTo>
                    <a:lnTo>
                      <a:pt x="20949" y="8163"/>
                    </a:lnTo>
                    <a:lnTo>
                      <a:pt x="20952" y="8164"/>
                    </a:lnTo>
                    <a:lnTo>
                      <a:pt x="20954" y="8174"/>
                    </a:lnTo>
                    <a:lnTo>
                      <a:pt x="20957" y="8181"/>
                    </a:lnTo>
                    <a:lnTo>
                      <a:pt x="20957" y="8174"/>
                    </a:lnTo>
                    <a:lnTo>
                      <a:pt x="20956" y="8163"/>
                    </a:lnTo>
                    <a:lnTo>
                      <a:pt x="20955" y="8147"/>
                    </a:lnTo>
                    <a:lnTo>
                      <a:pt x="20954" y="8133"/>
                    </a:lnTo>
                    <a:lnTo>
                      <a:pt x="20950" y="8113"/>
                    </a:lnTo>
                    <a:lnTo>
                      <a:pt x="20943" y="8101"/>
                    </a:lnTo>
                    <a:cubicBezTo>
                      <a:pt x="20942" y="8099"/>
                      <a:pt x="20942" y="8097"/>
                      <a:pt x="20942" y="8095"/>
                    </a:cubicBezTo>
                    <a:lnTo>
                      <a:pt x="20943" y="8094"/>
                    </a:lnTo>
                    <a:lnTo>
                      <a:pt x="20950" y="8098"/>
                    </a:lnTo>
                    <a:lnTo>
                      <a:pt x="20950" y="8090"/>
                    </a:lnTo>
                    <a:lnTo>
                      <a:pt x="20948" y="8084"/>
                    </a:lnTo>
                    <a:lnTo>
                      <a:pt x="20951" y="8084"/>
                    </a:lnTo>
                    <a:lnTo>
                      <a:pt x="20951" y="8072"/>
                    </a:lnTo>
                    <a:lnTo>
                      <a:pt x="20956" y="8084"/>
                    </a:lnTo>
                    <a:lnTo>
                      <a:pt x="20959" y="8105"/>
                    </a:lnTo>
                    <a:lnTo>
                      <a:pt x="20964" y="8118"/>
                    </a:lnTo>
                    <a:lnTo>
                      <a:pt x="20970" y="8138"/>
                    </a:lnTo>
                    <a:lnTo>
                      <a:pt x="20973" y="8143"/>
                    </a:lnTo>
                    <a:lnTo>
                      <a:pt x="20980" y="8162"/>
                    </a:lnTo>
                    <a:lnTo>
                      <a:pt x="20982" y="8164"/>
                    </a:lnTo>
                    <a:lnTo>
                      <a:pt x="20984" y="8162"/>
                    </a:lnTo>
                    <a:lnTo>
                      <a:pt x="20986" y="8163"/>
                    </a:lnTo>
                    <a:lnTo>
                      <a:pt x="20989" y="8165"/>
                    </a:lnTo>
                    <a:lnTo>
                      <a:pt x="20994" y="8176"/>
                    </a:lnTo>
                    <a:lnTo>
                      <a:pt x="20999" y="8179"/>
                    </a:lnTo>
                    <a:lnTo>
                      <a:pt x="21000" y="8172"/>
                    </a:lnTo>
                    <a:lnTo>
                      <a:pt x="21002" y="8172"/>
                    </a:lnTo>
                    <a:lnTo>
                      <a:pt x="21004" y="8174"/>
                    </a:lnTo>
                    <a:lnTo>
                      <a:pt x="21004" y="8181"/>
                    </a:lnTo>
                    <a:lnTo>
                      <a:pt x="21004" y="8185"/>
                    </a:lnTo>
                    <a:lnTo>
                      <a:pt x="21006" y="8191"/>
                    </a:lnTo>
                    <a:lnTo>
                      <a:pt x="21009" y="8191"/>
                    </a:lnTo>
                    <a:lnTo>
                      <a:pt x="21009" y="8171"/>
                    </a:lnTo>
                    <a:lnTo>
                      <a:pt x="21006" y="8140"/>
                    </a:lnTo>
                    <a:lnTo>
                      <a:pt x="21002" y="8121"/>
                    </a:lnTo>
                    <a:lnTo>
                      <a:pt x="20999" y="8110"/>
                    </a:lnTo>
                    <a:lnTo>
                      <a:pt x="20997" y="8103"/>
                    </a:lnTo>
                    <a:lnTo>
                      <a:pt x="20994" y="8097"/>
                    </a:lnTo>
                    <a:lnTo>
                      <a:pt x="20988" y="8106"/>
                    </a:lnTo>
                    <a:lnTo>
                      <a:pt x="20986" y="8100"/>
                    </a:lnTo>
                    <a:lnTo>
                      <a:pt x="20984" y="8091"/>
                    </a:lnTo>
                    <a:lnTo>
                      <a:pt x="20982" y="8085"/>
                    </a:lnTo>
                    <a:lnTo>
                      <a:pt x="20980" y="8083"/>
                    </a:lnTo>
                    <a:lnTo>
                      <a:pt x="20980" y="8104"/>
                    </a:lnTo>
                    <a:lnTo>
                      <a:pt x="20976" y="8098"/>
                    </a:lnTo>
                    <a:lnTo>
                      <a:pt x="20972" y="8084"/>
                    </a:lnTo>
                    <a:lnTo>
                      <a:pt x="20966" y="8057"/>
                    </a:lnTo>
                    <a:lnTo>
                      <a:pt x="20963" y="8048"/>
                    </a:lnTo>
                    <a:lnTo>
                      <a:pt x="20959" y="8037"/>
                    </a:lnTo>
                    <a:lnTo>
                      <a:pt x="20955" y="8027"/>
                    </a:lnTo>
                    <a:lnTo>
                      <a:pt x="20955" y="8024"/>
                    </a:lnTo>
                    <a:lnTo>
                      <a:pt x="20959" y="8031"/>
                    </a:lnTo>
                    <a:lnTo>
                      <a:pt x="20961" y="8028"/>
                    </a:lnTo>
                    <a:lnTo>
                      <a:pt x="20959" y="8020"/>
                    </a:lnTo>
                    <a:lnTo>
                      <a:pt x="20955" y="8003"/>
                    </a:lnTo>
                    <a:lnTo>
                      <a:pt x="20949" y="7977"/>
                    </a:lnTo>
                    <a:lnTo>
                      <a:pt x="20948" y="7963"/>
                    </a:lnTo>
                    <a:lnTo>
                      <a:pt x="20945" y="7944"/>
                    </a:lnTo>
                    <a:lnTo>
                      <a:pt x="20941" y="7934"/>
                    </a:lnTo>
                    <a:cubicBezTo>
                      <a:pt x="20941" y="7932"/>
                      <a:pt x="20941" y="7931"/>
                      <a:pt x="20941" y="7929"/>
                    </a:cubicBezTo>
                    <a:lnTo>
                      <a:pt x="20941" y="7927"/>
                    </a:lnTo>
                    <a:cubicBezTo>
                      <a:pt x="20941" y="7925"/>
                      <a:pt x="20941" y="7923"/>
                      <a:pt x="20941" y="7921"/>
                    </a:cubicBezTo>
                    <a:lnTo>
                      <a:pt x="20940" y="7911"/>
                    </a:lnTo>
                    <a:lnTo>
                      <a:pt x="20939" y="7899"/>
                    </a:lnTo>
                    <a:lnTo>
                      <a:pt x="20936" y="7886"/>
                    </a:lnTo>
                    <a:lnTo>
                      <a:pt x="20932" y="7858"/>
                    </a:lnTo>
                    <a:lnTo>
                      <a:pt x="20929" y="7842"/>
                    </a:lnTo>
                    <a:lnTo>
                      <a:pt x="20926" y="7834"/>
                    </a:lnTo>
                    <a:lnTo>
                      <a:pt x="20922" y="7820"/>
                    </a:lnTo>
                    <a:lnTo>
                      <a:pt x="20922" y="7815"/>
                    </a:lnTo>
                    <a:lnTo>
                      <a:pt x="20921" y="7808"/>
                    </a:lnTo>
                    <a:lnTo>
                      <a:pt x="20918" y="7796"/>
                    </a:lnTo>
                    <a:lnTo>
                      <a:pt x="20914" y="7786"/>
                    </a:lnTo>
                    <a:lnTo>
                      <a:pt x="20913" y="7777"/>
                    </a:lnTo>
                    <a:lnTo>
                      <a:pt x="20914" y="7769"/>
                    </a:lnTo>
                    <a:lnTo>
                      <a:pt x="20915" y="7765"/>
                    </a:lnTo>
                    <a:lnTo>
                      <a:pt x="20914" y="7753"/>
                    </a:lnTo>
                    <a:lnTo>
                      <a:pt x="20913" y="7744"/>
                    </a:lnTo>
                    <a:lnTo>
                      <a:pt x="20911" y="7736"/>
                    </a:lnTo>
                    <a:lnTo>
                      <a:pt x="20905" y="7726"/>
                    </a:lnTo>
                    <a:lnTo>
                      <a:pt x="20902" y="7722"/>
                    </a:lnTo>
                    <a:lnTo>
                      <a:pt x="20901" y="7718"/>
                    </a:lnTo>
                    <a:lnTo>
                      <a:pt x="20902" y="7716"/>
                    </a:lnTo>
                    <a:lnTo>
                      <a:pt x="20904" y="7718"/>
                    </a:lnTo>
                    <a:lnTo>
                      <a:pt x="20906" y="7725"/>
                    </a:lnTo>
                    <a:lnTo>
                      <a:pt x="20908" y="7722"/>
                    </a:lnTo>
                    <a:lnTo>
                      <a:pt x="20909" y="7714"/>
                    </a:lnTo>
                    <a:lnTo>
                      <a:pt x="20906" y="7705"/>
                    </a:lnTo>
                    <a:lnTo>
                      <a:pt x="20904" y="7697"/>
                    </a:lnTo>
                    <a:lnTo>
                      <a:pt x="20900" y="7685"/>
                    </a:lnTo>
                    <a:lnTo>
                      <a:pt x="20897" y="7670"/>
                    </a:lnTo>
                    <a:lnTo>
                      <a:pt x="20899" y="7665"/>
                    </a:lnTo>
                    <a:lnTo>
                      <a:pt x="20896" y="7657"/>
                    </a:lnTo>
                    <a:lnTo>
                      <a:pt x="20895" y="7650"/>
                    </a:lnTo>
                    <a:lnTo>
                      <a:pt x="20885" y="7629"/>
                    </a:lnTo>
                    <a:lnTo>
                      <a:pt x="20879" y="7611"/>
                    </a:lnTo>
                    <a:lnTo>
                      <a:pt x="20885" y="7616"/>
                    </a:lnTo>
                    <a:lnTo>
                      <a:pt x="20882" y="7600"/>
                    </a:lnTo>
                    <a:lnTo>
                      <a:pt x="20879" y="7587"/>
                    </a:lnTo>
                    <a:lnTo>
                      <a:pt x="20877" y="7581"/>
                    </a:lnTo>
                    <a:lnTo>
                      <a:pt x="20875" y="7574"/>
                    </a:lnTo>
                    <a:lnTo>
                      <a:pt x="20873" y="7560"/>
                    </a:lnTo>
                    <a:lnTo>
                      <a:pt x="20871" y="7553"/>
                    </a:lnTo>
                    <a:lnTo>
                      <a:pt x="20866" y="7541"/>
                    </a:lnTo>
                    <a:lnTo>
                      <a:pt x="20864" y="7534"/>
                    </a:lnTo>
                    <a:lnTo>
                      <a:pt x="20862" y="7534"/>
                    </a:lnTo>
                    <a:lnTo>
                      <a:pt x="20852" y="7515"/>
                    </a:lnTo>
                    <a:lnTo>
                      <a:pt x="20848" y="7514"/>
                    </a:lnTo>
                    <a:lnTo>
                      <a:pt x="20846" y="7514"/>
                    </a:lnTo>
                    <a:lnTo>
                      <a:pt x="20843" y="7510"/>
                    </a:lnTo>
                    <a:lnTo>
                      <a:pt x="20841" y="7514"/>
                    </a:lnTo>
                    <a:lnTo>
                      <a:pt x="20839" y="7512"/>
                    </a:lnTo>
                    <a:lnTo>
                      <a:pt x="20839" y="7511"/>
                    </a:lnTo>
                    <a:lnTo>
                      <a:pt x="20835" y="7494"/>
                    </a:lnTo>
                    <a:lnTo>
                      <a:pt x="20832" y="7487"/>
                    </a:lnTo>
                    <a:lnTo>
                      <a:pt x="20829" y="7483"/>
                    </a:lnTo>
                    <a:lnTo>
                      <a:pt x="20825" y="7469"/>
                    </a:lnTo>
                    <a:lnTo>
                      <a:pt x="20822" y="7454"/>
                    </a:lnTo>
                    <a:lnTo>
                      <a:pt x="20825" y="7463"/>
                    </a:lnTo>
                    <a:lnTo>
                      <a:pt x="20828" y="7469"/>
                    </a:lnTo>
                    <a:lnTo>
                      <a:pt x="20831" y="7472"/>
                    </a:lnTo>
                    <a:lnTo>
                      <a:pt x="20837" y="7481"/>
                    </a:lnTo>
                    <a:lnTo>
                      <a:pt x="20839" y="7481"/>
                    </a:lnTo>
                    <a:lnTo>
                      <a:pt x="20841" y="7477"/>
                    </a:lnTo>
                    <a:lnTo>
                      <a:pt x="20846" y="7481"/>
                    </a:lnTo>
                    <a:lnTo>
                      <a:pt x="20848" y="7475"/>
                    </a:lnTo>
                    <a:lnTo>
                      <a:pt x="20848" y="7467"/>
                    </a:lnTo>
                    <a:lnTo>
                      <a:pt x="20849" y="7471"/>
                    </a:lnTo>
                    <a:lnTo>
                      <a:pt x="20854" y="7490"/>
                    </a:lnTo>
                    <a:lnTo>
                      <a:pt x="20855" y="7492"/>
                    </a:lnTo>
                    <a:lnTo>
                      <a:pt x="20857" y="7491"/>
                    </a:lnTo>
                    <a:lnTo>
                      <a:pt x="20854" y="7479"/>
                    </a:lnTo>
                    <a:lnTo>
                      <a:pt x="20853" y="7468"/>
                    </a:lnTo>
                    <a:lnTo>
                      <a:pt x="20854" y="7458"/>
                    </a:lnTo>
                    <a:lnTo>
                      <a:pt x="20852" y="7452"/>
                    </a:lnTo>
                    <a:lnTo>
                      <a:pt x="20850" y="7447"/>
                    </a:lnTo>
                    <a:lnTo>
                      <a:pt x="20848" y="7440"/>
                    </a:lnTo>
                    <a:lnTo>
                      <a:pt x="20846" y="7437"/>
                    </a:lnTo>
                    <a:lnTo>
                      <a:pt x="20845" y="7440"/>
                    </a:lnTo>
                    <a:lnTo>
                      <a:pt x="20843" y="7434"/>
                    </a:lnTo>
                    <a:lnTo>
                      <a:pt x="20841" y="7434"/>
                    </a:lnTo>
                    <a:lnTo>
                      <a:pt x="20837" y="7419"/>
                    </a:lnTo>
                    <a:lnTo>
                      <a:pt x="20836" y="7411"/>
                    </a:lnTo>
                    <a:lnTo>
                      <a:pt x="20837" y="7407"/>
                    </a:lnTo>
                    <a:lnTo>
                      <a:pt x="20836" y="7400"/>
                    </a:lnTo>
                    <a:lnTo>
                      <a:pt x="20832" y="7392"/>
                    </a:lnTo>
                    <a:lnTo>
                      <a:pt x="20830" y="7386"/>
                    </a:lnTo>
                    <a:lnTo>
                      <a:pt x="20827" y="7378"/>
                    </a:lnTo>
                    <a:lnTo>
                      <a:pt x="20823" y="7366"/>
                    </a:lnTo>
                    <a:lnTo>
                      <a:pt x="20822" y="7360"/>
                    </a:lnTo>
                    <a:lnTo>
                      <a:pt x="20827" y="7366"/>
                    </a:lnTo>
                    <a:lnTo>
                      <a:pt x="20825" y="7355"/>
                    </a:lnTo>
                    <a:lnTo>
                      <a:pt x="20823" y="7347"/>
                    </a:lnTo>
                    <a:lnTo>
                      <a:pt x="20821" y="7341"/>
                    </a:lnTo>
                    <a:lnTo>
                      <a:pt x="20818" y="7327"/>
                    </a:lnTo>
                    <a:lnTo>
                      <a:pt x="20812" y="7310"/>
                    </a:lnTo>
                    <a:lnTo>
                      <a:pt x="20808" y="7294"/>
                    </a:lnTo>
                    <a:lnTo>
                      <a:pt x="20808" y="7287"/>
                    </a:lnTo>
                    <a:lnTo>
                      <a:pt x="20809" y="7281"/>
                    </a:lnTo>
                    <a:cubicBezTo>
                      <a:pt x="20808" y="7277"/>
                      <a:pt x="20807" y="7272"/>
                      <a:pt x="20806" y="7267"/>
                    </a:cubicBezTo>
                    <a:lnTo>
                      <a:pt x="20803" y="7258"/>
                    </a:lnTo>
                    <a:lnTo>
                      <a:pt x="20799" y="7249"/>
                    </a:lnTo>
                    <a:lnTo>
                      <a:pt x="20796" y="7237"/>
                    </a:lnTo>
                    <a:lnTo>
                      <a:pt x="20794" y="7226"/>
                    </a:lnTo>
                    <a:lnTo>
                      <a:pt x="20794" y="7217"/>
                    </a:lnTo>
                    <a:lnTo>
                      <a:pt x="20784" y="7184"/>
                    </a:lnTo>
                    <a:lnTo>
                      <a:pt x="20782" y="7172"/>
                    </a:lnTo>
                    <a:lnTo>
                      <a:pt x="20778" y="7162"/>
                    </a:lnTo>
                    <a:lnTo>
                      <a:pt x="20777" y="7157"/>
                    </a:lnTo>
                    <a:lnTo>
                      <a:pt x="20775" y="7151"/>
                    </a:lnTo>
                    <a:lnTo>
                      <a:pt x="20774" y="7143"/>
                    </a:lnTo>
                    <a:lnTo>
                      <a:pt x="20771" y="7128"/>
                    </a:lnTo>
                    <a:lnTo>
                      <a:pt x="20766" y="7116"/>
                    </a:lnTo>
                    <a:lnTo>
                      <a:pt x="20757" y="7097"/>
                    </a:lnTo>
                    <a:lnTo>
                      <a:pt x="20753" y="7088"/>
                    </a:lnTo>
                    <a:lnTo>
                      <a:pt x="20750" y="7077"/>
                    </a:lnTo>
                    <a:lnTo>
                      <a:pt x="20747" y="7068"/>
                    </a:lnTo>
                    <a:lnTo>
                      <a:pt x="20745" y="7065"/>
                    </a:lnTo>
                    <a:lnTo>
                      <a:pt x="20744" y="7069"/>
                    </a:lnTo>
                    <a:lnTo>
                      <a:pt x="20743" y="7059"/>
                    </a:lnTo>
                    <a:lnTo>
                      <a:pt x="20740" y="7051"/>
                    </a:lnTo>
                    <a:lnTo>
                      <a:pt x="20734" y="7032"/>
                    </a:lnTo>
                    <a:lnTo>
                      <a:pt x="20721" y="7007"/>
                    </a:lnTo>
                    <a:lnTo>
                      <a:pt x="20719" y="6995"/>
                    </a:lnTo>
                    <a:lnTo>
                      <a:pt x="20721" y="6993"/>
                    </a:lnTo>
                    <a:lnTo>
                      <a:pt x="20717" y="6983"/>
                    </a:lnTo>
                    <a:lnTo>
                      <a:pt x="20713" y="6969"/>
                    </a:lnTo>
                    <a:lnTo>
                      <a:pt x="20708" y="6956"/>
                    </a:lnTo>
                    <a:lnTo>
                      <a:pt x="20707" y="6951"/>
                    </a:lnTo>
                    <a:lnTo>
                      <a:pt x="20710" y="6956"/>
                    </a:lnTo>
                    <a:lnTo>
                      <a:pt x="20712" y="6958"/>
                    </a:lnTo>
                    <a:lnTo>
                      <a:pt x="20709" y="6949"/>
                    </a:lnTo>
                    <a:lnTo>
                      <a:pt x="20701" y="6933"/>
                    </a:lnTo>
                    <a:cubicBezTo>
                      <a:pt x="20701" y="6932"/>
                      <a:pt x="20700" y="6931"/>
                      <a:pt x="20700" y="6929"/>
                    </a:cubicBezTo>
                    <a:lnTo>
                      <a:pt x="20700" y="6931"/>
                    </a:lnTo>
                    <a:lnTo>
                      <a:pt x="20696" y="6922"/>
                    </a:lnTo>
                    <a:lnTo>
                      <a:pt x="20692" y="6907"/>
                    </a:lnTo>
                    <a:lnTo>
                      <a:pt x="20691" y="6903"/>
                    </a:lnTo>
                    <a:lnTo>
                      <a:pt x="20685" y="6889"/>
                    </a:lnTo>
                    <a:lnTo>
                      <a:pt x="20678" y="6873"/>
                    </a:lnTo>
                    <a:cubicBezTo>
                      <a:pt x="20677" y="6869"/>
                      <a:pt x="20677" y="6865"/>
                      <a:pt x="20676" y="6861"/>
                    </a:cubicBezTo>
                    <a:lnTo>
                      <a:pt x="20669" y="6845"/>
                    </a:lnTo>
                    <a:lnTo>
                      <a:pt x="20657" y="6814"/>
                    </a:lnTo>
                    <a:lnTo>
                      <a:pt x="20652" y="6806"/>
                    </a:lnTo>
                    <a:lnTo>
                      <a:pt x="20650" y="6804"/>
                    </a:lnTo>
                    <a:lnTo>
                      <a:pt x="20653" y="6820"/>
                    </a:lnTo>
                    <a:lnTo>
                      <a:pt x="20652" y="6820"/>
                    </a:lnTo>
                    <a:lnTo>
                      <a:pt x="20650" y="6817"/>
                    </a:lnTo>
                    <a:lnTo>
                      <a:pt x="20648" y="6810"/>
                    </a:lnTo>
                    <a:lnTo>
                      <a:pt x="20648" y="6806"/>
                    </a:lnTo>
                    <a:lnTo>
                      <a:pt x="20645" y="6797"/>
                    </a:lnTo>
                    <a:lnTo>
                      <a:pt x="20640" y="6788"/>
                    </a:lnTo>
                    <a:lnTo>
                      <a:pt x="20634" y="6773"/>
                    </a:lnTo>
                    <a:cubicBezTo>
                      <a:pt x="20633" y="6769"/>
                      <a:pt x="20632" y="6765"/>
                      <a:pt x="20631" y="6761"/>
                    </a:cubicBezTo>
                    <a:lnTo>
                      <a:pt x="20631" y="6753"/>
                    </a:lnTo>
                    <a:lnTo>
                      <a:pt x="20626" y="6738"/>
                    </a:lnTo>
                    <a:lnTo>
                      <a:pt x="20623" y="6722"/>
                    </a:lnTo>
                    <a:lnTo>
                      <a:pt x="20617" y="6707"/>
                    </a:lnTo>
                    <a:lnTo>
                      <a:pt x="20608" y="6687"/>
                    </a:lnTo>
                    <a:lnTo>
                      <a:pt x="20607" y="6686"/>
                    </a:lnTo>
                    <a:lnTo>
                      <a:pt x="20607" y="6691"/>
                    </a:lnTo>
                    <a:lnTo>
                      <a:pt x="20606" y="6689"/>
                    </a:lnTo>
                    <a:lnTo>
                      <a:pt x="20603" y="6679"/>
                    </a:lnTo>
                    <a:lnTo>
                      <a:pt x="20596" y="6660"/>
                    </a:lnTo>
                    <a:lnTo>
                      <a:pt x="20592" y="6647"/>
                    </a:lnTo>
                    <a:lnTo>
                      <a:pt x="20586" y="6635"/>
                    </a:lnTo>
                    <a:lnTo>
                      <a:pt x="20580" y="6628"/>
                    </a:lnTo>
                    <a:lnTo>
                      <a:pt x="20574" y="6612"/>
                    </a:lnTo>
                    <a:lnTo>
                      <a:pt x="20571" y="6606"/>
                    </a:lnTo>
                    <a:lnTo>
                      <a:pt x="20565" y="6583"/>
                    </a:lnTo>
                    <a:lnTo>
                      <a:pt x="20562" y="6574"/>
                    </a:lnTo>
                    <a:lnTo>
                      <a:pt x="20560" y="6573"/>
                    </a:lnTo>
                    <a:lnTo>
                      <a:pt x="20559" y="6576"/>
                    </a:lnTo>
                    <a:lnTo>
                      <a:pt x="20556" y="6573"/>
                    </a:lnTo>
                    <a:lnTo>
                      <a:pt x="20553" y="6567"/>
                    </a:lnTo>
                    <a:lnTo>
                      <a:pt x="20549" y="6555"/>
                    </a:lnTo>
                    <a:lnTo>
                      <a:pt x="20548" y="6548"/>
                    </a:lnTo>
                    <a:lnTo>
                      <a:pt x="20545" y="6537"/>
                    </a:lnTo>
                    <a:lnTo>
                      <a:pt x="20545" y="6533"/>
                    </a:lnTo>
                    <a:lnTo>
                      <a:pt x="20544" y="6526"/>
                    </a:lnTo>
                    <a:lnTo>
                      <a:pt x="20542" y="6520"/>
                    </a:lnTo>
                    <a:lnTo>
                      <a:pt x="20539" y="6516"/>
                    </a:lnTo>
                    <a:lnTo>
                      <a:pt x="20533" y="6511"/>
                    </a:lnTo>
                    <a:lnTo>
                      <a:pt x="20526" y="6499"/>
                    </a:lnTo>
                    <a:lnTo>
                      <a:pt x="20517" y="6480"/>
                    </a:lnTo>
                    <a:lnTo>
                      <a:pt x="20511" y="6468"/>
                    </a:lnTo>
                    <a:lnTo>
                      <a:pt x="20506" y="6463"/>
                    </a:lnTo>
                    <a:lnTo>
                      <a:pt x="20510" y="6476"/>
                    </a:lnTo>
                    <a:lnTo>
                      <a:pt x="20517" y="6491"/>
                    </a:lnTo>
                    <a:lnTo>
                      <a:pt x="20520" y="6501"/>
                    </a:lnTo>
                    <a:lnTo>
                      <a:pt x="20521" y="6507"/>
                    </a:lnTo>
                    <a:lnTo>
                      <a:pt x="20516" y="6508"/>
                    </a:lnTo>
                    <a:lnTo>
                      <a:pt x="20514" y="6498"/>
                    </a:lnTo>
                    <a:lnTo>
                      <a:pt x="20513" y="6493"/>
                    </a:lnTo>
                    <a:lnTo>
                      <a:pt x="20512" y="6487"/>
                    </a:lnTo>
                    <a:cubicBezTo>
                      <a:pt x="20511" y="6484"/>
                      <a:pt x="20510" y="6480"/>
                      <a:pt x="20509" y="6477"/>
                    </a:cubicBezTo>
                    <a:lnTo>
                      <a:pt x="20501" y="6458"/>
                    </a:lnTo>
                    <a:lnTo>
                      <a:pt x="20491" y="6433"/>
                    </a:lnTo>
                    <a:lnTo>
                      <a:pt x="20483" y="6415"/>
                    </a:lnTo>
                    <a:lnTo>
                      <a:pt x="20478" y="6401"/>
                    </a:lnTo>
                    <a:lnTo>
                      <a:pt x="20476" y="6398"/>
                    </a:lnTo>
                    <a:lnTo>
                      <a:pt x="20475" y="6398"/>
                    </a:lnTo>
                    <a:lnTo>
                      <a:pt x="20474" y="6396"/>
                    </a:lnTo>
                    <a:lnTo>
                      <a:pt x="20469" y="6392"/>
                    </a:lnTo>
                    <a:lnTo>
                      <a:pt x="20468" y="6394"/>
                    </a:lnTo>
                    <a:lnTo>
                      <a:pt x="20470" y="6402"/>
                    </a:lnTo>
                    <a:lnTo>
                      <a:pt x="20467" y="6399"/>
                    </a:lnTo>
                    <a:lnTo>
                      <a:pt x="20465" y="6398"/>
                    </a:lnTo>
                    <a:cubicBezTo>
                      <a:pt x="20464" y="6397"/>
                      <a:pt x="20463" y="6395"/>
                      <a:pt x="20462" y="6393"/>
                    </a:cubicBezTo>
                    <a:lnTo>
                      <a:pt x="20462" y="6389"/>
                    </a:lnTo>
                    <a:lnTo>
                      <a:pt x="20461" y="6384"/>
                    </a:lnTo>
                    <a:lnTo>
                      <a:pt x="20456" y="6374"/>
                    </a:lnTo>
                    <a:lnTo>
                      <a:pt x="20453" y="6366"/>
                    </a:lnTo>
                    <a:lnTo>
                      <a:pt x="20450" y="6360"/>
                    </a:lnTo>
                    <a:lnTo>
                      <a:pt x="20454" y="6366"/>
                    </a:lnTo>
                    <a:lnTo>
                      <a:pt x="20457" y="6371"/>
                    </a:lnTo>
                    <a:lnTo>
                      <a:pt x="20459" y="6373"/>
                    </a:lnTo>
                    <a:lnTo>
                      <a:pt x="20458" y="6369"/>
                    </a:lnTo>
                    <a:cubicBezTo>
                      <a:pt x="20459" y="6371"/>
                      <a:pt x="20461" y="6373"/>
                      <a:pt x="20462" y="6376"/>
                    </a:cubicBezTo>
                    <a:lnTo>
                      <a:pt x="20460" y="6367"/>
                    </a:lnTo>
                    <a:lnTo>
                      <a:pt x="20455" y="6355"/>
                    </a:lnTo>
                    <a:lnTo>
                      <a:pt x="20451" y="6346"/>
                    </a:lnTo>
                    <a:lnTo>
                      <a:pt x="20445" y="6334"/>
                    </a:lnTo>
                    <a:lnTo>
                      <a:pt x="20437" y="6320"/>
                    </a:lnTo>
                    <a:lnTo>
                      <a:pt x="20419" y="6285"/>
                    </a:lnTo>
                    <a:lnTo>
                      <a:pt x="20412" y="6267"/>
                    </a:lnTo>
                    <a:lnTo>
                      <a:pt x="20403" y="6248"/>
                    </a:lnTo>
                    <a:lnTo>
                      <a:pt x="20396" y="6234"/>
                    </a:lnTo>
                    <a:lnTo>
                      <a:pt x="20388" y="6217"/>
                    </a:lnTo>
                    <a:lnTo>
                      <a:pt x="20383" y="6208"/>
                    </a:lnTo>
                    <a:lnTo>
                      <a:pt x="20379" y="6204"/>
                    </a:lnTo>
                    <a:lnTo>
                      <a:pt x="20372" y="6190"/>
                    </a:lnTo>
                    <a:lnTo>
                      <a:pt x="20370" y="6186"/>
                    </a:lnTo>
                    <a:lnTo>
                      <a:pt x="20365" y="6177"/>
                    </a:lnTo>
                    <a:lnTo>
                      <a:pt x="20351" y="6147"/>
                    </a:lnTo>
                    <a:cubicBezTo>
                      <a:pt x="20350" y="6145"/>
                      <a:pt x="20349" y="6144"/>
                      <a:pt x="20348" y="6143"/>
                    </a:cubicBezTo>
                    <a:lnTo>
                      <a:pt x="20348" y="6147"/>
                    </a:lnTo>
                    <a:lnTo>
                      <a:pt x="20347" y="6146"/>
                    </a:lnTo>
                    <a:lnTo>
                      <a:pt x="20344" y="6138"/>
                    </a:lnTo>
                    <a:lnTo>
                      <a:pt x="20342" y="6129"/>
                    </a:lnTo>
                    <a:lnTo>
                      <a:pt x="20337" y="6119"/>
                    </a:lnTo>
                    <a:lnTo>
                      <a:pt x="20327" y="6099"/>
                    </a:lnTo>
                    <a:lnTo>
                      <a:pt x="20316" y="6080"/>
                    </a:lnTo>
                    <a:lnTo>
                      <a:pt x="20311" y="6071"/>
                    </a:lnTo>
                    <a:lnTo>
                      <a:pt x="20308" y="6061"/>
                    </a:lnTo>
                    <a:lnTo>
                      <a:pt x="20313" y="6066"/>
                    </a:lnTo>
                    <a:lnTo>
                      <a:pt x="20310" y="6057"/>
                    </a:lnTo>
                    <a:lnTo>
                      <a:pt x="20298" y="6030"/>
                    </a:lnTo>
                    <a:lnTo>
                      <a:pt x="20296" y="6022"/>
                    </a:lnTo>
                    <a:lnTo>
                      <a:pt x="20292" y="6015"/>
                    </a:lnTo>
                    <a:lnTo>
                      <a:pt x="20284" y="6009"/>
                    </a:lnTo>
                    <a:lnTo>
                      <a:pt x="20279" y="6005"/>
                    </a:lnTo>
                    <a:lnTo>
                      <a:pt x="20273" y="5993"/>
                    </a:lnTo>
                    <a:lnTo>
                      <a:pt x="20269" y="5983"/>
                    </a:lnTo>
                    <a:lnTo>
                      <a:pt x="20265" y="5975"/>
                    </a:lnTo>
                    <a:lnTo>
                      <a:pt x="20259" y="5964"/>
                    </a:lnTo>
                    <a:lnTo>
                      <a:pt x="20259" y="5971"/>
                    </a:lnTo>
                    <a:lnTo>
                      <a:pt x="20256" y="5961"/>
                    </a:lnTo>
                    <a:lnTo>
                      <a:pt x="20252" y="5953"/>
                    </a:lnTo>
                    <a:lnTo>
                      <a:pt x="20249" y="5950"/>
                    </a:lnTo>
                    <a:lnTo>
                      <a:pt x="20248" y="5956"/>
                    </a:lnTo>
                    <a:lnTo>
                      <a:pt x="20250" y="5963"/>
                    </a:lnTo>
                    <a:lnTo>
                      <a:pt x="20244" y="5953"/>
                    </a:lnTo>
                    <a:lnTo>
                      <a:pt x="20240" y="5944"/>
                    </a:lnTo>
                    <a:cubicBezTo>
                      <a:pt x="20238" y="5940"/>
                      <a:pt x="20237" y="5935"/>
                      <a:pt x="20235" y="5930"/>
                    </a:cubicBezTo>
                    <a:lnTo>
                      <a:pt x="20231" y="5921"/>
                    </a:lnTo>
                    <a:lnTo>
                      <a:pt x="20231" y="5916"/>
                    </a:lnTo>
                    <a:lnTo>
                      <a:pt x="20234" y="5918"/>
                    </a:lnTo>
                    <a:lnTo>
                      <a:pt x="20231" y="5910"/>
                    </a:lnTo>
                    <a:lnTo>
                      <a:pt x="20206" y="5871"/>
                    </a:lnTo>
                    <a:lnTo>
                      <a:pt x="20200" y="5864"/>
                    </a:lnTo>
                    <a:lnTo>
                      <a:pt x="20200" y="5868"/>
                    </a:lnTo>
                    <a:lnTo>
                      <a:pt x="20205" y="5878"/>
                    </a:lnTo>
                    <a:lnTo>
                      <a:pt x="20216" y="5901"/>
                    </a:lnTo>
                    <a:lnTo>
                      <a:pt x="20225" y="5924"/>
                    </a:lnTo>
                    <a:lnTo>
                      <a:pt x="20219" y="5912"/>
                    </a:lnTo>
                    <a:lnTo>
                      <a:pt x="20212" y="5896"/>
                    </a:lnTo>
                    <a:lnTo>
                      <a:pt x="20190" y="5853"/>
                    </a:lnTo>
                    <a:lnTo>
                      <a:pt x="20177" y="5824"/>
                    </a:lnTo>
                    <a:lnTo>
                      <a:pt x="20179" y="5830"/>
                    </a:lnTo>
                    <a:lnTo>
                      <a:pt x="20181" y="5838"/>
                    </a:lnTo>
                    <a:lnTo>
                      <a:pt x="20182" y="5847"/>
                    </a:lnTo>
                    <a:lnTo>
                      <a:pt x="20186" y="5861"/>
                    </a:lnTo>
                    <a:lnTo>
                      <a:pt x="20179" y="5865"/>
                    </a:lnTo>
                    <a:lnTo>
                      <a:pt x="20179" y="5871"/>
                    </a:lnTo>
                    <a:lnTo>
                      <a:pt x="20181" y="5878"/>
                    </a:lnTo>
                    <a:lnTo>
                      <a:pt x="20185" y="5890"/>
                    </a:lnTo>
                    <a:lnTo>
                      <a:pt x="20204" y="5931"/>
                    </a:lnTo>
                    <a:lnTo>
                      <a:pt x="20216" y="5964"/>
                    </a:lnTo>
                    <a:lnTo>
                      <a:pt x="20209" y="5964"/>
                    </a:lnTo>
                    <a:lnTo>
                      <a:pt x="20218" y="5985"/>
                    </a:lnTo>
                    <a:lnTo>
                      <a:pt x="20220" y="5995"/>
                    </a:lnTo>
                    <a:lnTo>
                      <a:pt x="20220" y="5994"/>
                    </a:lnTo>
                    <a:lnTo>
                      <a:pt x="20206" y="5962"/>
                    </a:lnTo>
                    <a:lnTo>
                      <a:pt x="20199" y="5941"/>
                    </a:lnTo>
                    <a:lnTo>
                      <a:pt x="20194" y="5923"/>
                    </a:lnTo>
                    <a:lnTo>
                      <a:pt x="20189" y="5910"/>
                    </a:lnTo>
                    <a:lnTo>
                      <a:pt x="20182" y="5899"/>
                    </a:lnTo>
                    <a:lnTo>
                      <a:pt x="20174" y="5884"/>
                    </a:lnTo>
                    <a:lnTo>
                      <a:pt x="20153" y="5836"/>
                    </a:lnTo>
                    <a:lnTo>
                      <a:pt x="20143" y="5816"/>
                    </a:lnTo>
                    <a:lnTo>
                      <a:pt x="20135" y="5799"/>
                    </a:lnTo>
                    <a:lnTo>
                      <a:pt x="20129" y="5785"/>
                    </a:lnTo>
                    <a:lnTo>
                      <a:pt x="20128" y="5781"/>
                    </a:lnTo>
                    <a:lnTo>
                      <a:pt x="20123" y="5769"/>
                    </a:lnTo>
                    <a:lnTo>
                      <a:pt x="20116" y="5753"/>
                    </a:lnTo>
                    <a:lnTo>
                      <a:pt x="20108" y="5745"/>
                    </a:lnTo>
                    <a:lnTo>
                      <a:pt x="20103" y="5741"/>
                    </a:lnTo>
                    <a:lnTo>
                      <a:pt x="20098" y="5741"/>
                    </a:lnTo>
                    <a:lnTo>
                      <a:pt x="20098" y="5760"/>
                    </a:lnTo>
                    <a:lnTo>
                      <a:pt x="20094" y="5764"/>
                    </a:lnTo>
                    <a:lnTo>
                      <a:pt x="20093" y="5773"/>
                    </a:lnTo>
                    <a:lnTo>
                      <a:pt x="20095" y="5783"/>
                    </a:lnTo>
                    <a:lnTo>
                      <a:pt x="20097" y="5794"/>
                    </a:lnTo>
                    <a:lnTo>
                      <a:pt x="20090" y="5788"/>
                    </a:lnTo>
                    <a:lnTo>
                      <a:pt x="20088" y="5787"/>
                    </a:lnTo>
                    <a:lnTo>
                      <a:pt x="20093" y="5808"/>
                    </a:lnTo>
                    <a:lnTo>
                      <a:pt x="20102" y="5830"/>
                    </a:lnTo>
                    <a:lnTo>
                      <a:pt x="20111" y="5852"/>
                    </a:lnTo>
                    <a:lnTo>
                      <a:pt x="20114" y="5867"/>
                    </a:lnTo>
                    <a:lnTo>
                      <a:pt x="20111" y="5860"/>
                    </a:lnTo>
                    <a:lnTo>
                      <a:pt x="20109" y="5857"/>
                    </a:lnTo>
                    <a:lnTo>
                      <a:pt x="20107" y="5848"/>
                    </a:lnTo>
                    <a:lnTo>
                      <a:pt x="20086" y="5797"/>
                    </a:lnTo>
                    <a:lnTo>
                      <a:pt x="20082" y="5784"/>
                    </a:lnTo>
                    <a:lnTo>
                      <a:pt x="20081" y="5774"/>
                    </a:lnTo>
                    <a:lnTo>
                      <a:pt x="20086" y="5768"/>
                    </a:lnTo>
                    <a:lnTo>
                      <a:pt x="20081" y="5752"/>
                    </a:lnTo>
                    <a:lnTo>
                      <a:pt x="20075" y="5736"/>
                    </a:lnTo>
                    <a:lnTo>
                      <a:pt x="20072" y="5727"/>
                    </a:lnTo>
                    <a:lnTo>
                      <a:pt x="20070" y="5703"/>
                    </a:lnTo>
                    <a:lnTo>
                      <a:pt x="20068" y="5696"/>
                    </a:lnTo>
                    <a:lnTo>
                      <a:pt x="20063" y="5684"/>
                    </a:lnTo>
                    <a:lnTo>
                      <a:pt x="20055" y="5674"/>
                    </a:lnTo>
                    <a:lnTo>
                      <a:pt x="20051" y="5670"/>
                    </a:lnTo>
                    <a:lnTo>
                      <a:pt x="20048" y="5671"/>
                    </a:lnTo>
                    <a:lnTo>
                      <a:pt x="20046" y="5674"/>
                    </a:lnTo>
                    <a:lnTo>
                      <a:pt x="20049" y="5688"/>
                    </a:lnTo>
                    <a:lnTo>
                      <a:pt x="20048" y="5689"/>
                    </a:lnTo>
                    <a:lnTo>
                      <a:pt x="20046" y="5690"/>
                    </a:lnTo>
                    <a:cubicBezTo>
                      <a:pt x="20043" y="5685"/>
                      <a:pt x="20039" y="5681"/>
                      <a:pt x="20035" y="5676"/>
                    </a:cubicBezTo>
                    <a:lnTo>
                      <a:pt x="20033" y="5677"/>
                    </a:lnTo>
                    <a:lnTo>
                      <a:pt x="20033" y="5680"/>
                    </a:lnTo>
                    <a:lnTo>
                      <a:pt x="20036" y="5704"/>
                    </a:lnTo>
                    <a:lnTo>
                      <a:pt x="20035" y="5711"/>
                    </a:lnTo>
                    <a:cubicBezTo>
                      <a:pt x="20033" y="5707"/>
                      <a:pt x="20030" y="5704"/>
                      <a:pt x="20027" y="5701"/>
                    </a:cubicBezTo>
                    <a:lnTo>
                      <a:pt x="20020" y="5689"/>
                    </a:lnTo>
                    <a:lnTo>
                      <a:pt x="20009" y="5676"/>
                    </a:lnTo>
                    <a:lnTo>
                      <a:pt x="19998" y="5672"/>
                    </a:lnTo>
                    <a:lnTo>
                      <a:pt x="19984" y="5662"/>
                    </a:lnTo>
                    <a:lnTo>
                      <a:pt x="19977" y="5661"/>
                    </a:lnTo>
                    <a:lnTo>
                      <a:pt x="19971" y="5655"/>
                    </a:lnTo>
                    <a:lnTo>
                      <a:pt x="19963" y="5649"/>
                    </a:lnTo>
                    <a:lnTo>
                      <a:pt x="19944" y="5634"/>
                    </a:lnTo>
                    <a:lnTo>
                      <a:pt x="19938" y="5631"/>
                    </a:lnTo>
                    <a:lnTo>
                      <a:pt x="19937" y="5633"/>
                    </a:lnTo>
                    <a:lnTo>
                      <a:pt x="19935" y="5648"/>
                    </a:lnTo>
                    <a:lnTo>
                      <a:pt x="19938" y="5666"/>
                    </a:lnTo>
                    <a:lnTo>
                      <a:pt x="19938" y="5678"/>
                    </a:lnTo>
                    <a:lnTo>
                      <a:pt x="19933" y="5683"/>
                    </a:lnTo>
                    <a:lnTo>
                      <a:pt x="19932" y="5688"/>
                    </a:lnTo>
                    <a:lnTo>
                      <a:pt x="19937" y="5705"/>
                    </a:lnTo>
                    <a:lnTo>
                      <a:pt x="19931" y="5700"/>
                    </a:lnTo>
                    <a:lnTo>
                      <a:pt x="19917" y="5680"/>
                    </a:lnTo>
                    <a:lnTo>
                      <a:pt x="19905" y="5656"/>
                    </a:lnTo>
                    <a:lnTo>
                      <a:pt x="19888" y="5631"/>
                    </a:lnTo>
                    <a:lnTo>
                      <a:pt x="19880" y="5614"/>
                    </a:lnTo>
                    <a:lnTo>
                      <a:pt x="19869" y="5596"/>
                    </a:lnTo>
                    <a:lnTo>
                      <a:pt x="19857" y="5573"/>
                    </a:lnTo>
                    <a:lnTo>
                      <a:pt x="19851" y="5561"/>
                    </a:lnTo>
                    <a:lnTo>
                      <a:pt x="19847" y="5552"/>
                    </a:lnTo>
                    <a:lnTo>
                      <a:pt x="19842" y="5542"/>
                    </a:lnTo>
                    <a:lnTo>
                      <a:pt x="19836" y="5531"/>
                    </a:lnTo>
                    <a:lnTo>
                      <a:pt x="19830" y="5521"/>
                    </a:lnTo>
                    <a:lnTo>
                      <a:pt x="19824" y="5513"/>
                    </a:lnTo>
                    <a:lnTo>
                      <a:pt x="19812" y="5488"/>
                    </a:lnTo>
                    <a:lnTo>
                      <a:pt x="19807" y="5476"/>
                    </a:lnTo>
                    <a:lnTo>
                      <a:pt x="19805" y="5476"/>
                    </a:lnTo>
                    <a:lnTo>
                      <a:pt x="19807" y="5484"/>
                    </a:lnTo>
                    <a:lnTo>
                      <a:pt x="19803" y="5485"/>
                    </a:lnTo>
                    <a:lnTo>
                      <a:pt x="19799" y="5480"/>
                    </a:lnTo>
                    <a:lnTo>
                      <a:pt x="19793" y="5468"/>
                    </a:lnTo>
                    <a:lnTo>
                      <a:pt x="19788" y="5457"/>
                    </a:lnTo>
                    <a:lnTo>
                      <a:pt x="19786" y="5450"/>
                    </a:lnTo>
                    <a:lnTo>
                      <a:pt x="19789" y="5451"/>
                    </a:lnTo>
                    <a:lnTo>
                      <a:pt x="19795" y="5460"/>
                    </a:lnTo>
                    <a:lnTo>
                      <a:pt x="19797" y="5461"/>
                    </a:lnTo>
                    <a:lnTo>
                      <a:pt x="19798" y="5458"/>
                    </a:lnTo>
                    <a:lnTo>
                      <a:pt x="19789" y="5440"/>
                    </a:lnTo>
                    <a:lnTo>
                      <a:pt x="19783" y="5425"/>
                    </a:lnTo>
                    <a:lnTo>
                      <a:pt x="19778" y="5416"/>
                    </a:lnTo>
                    <a:cubicBezTo>
                      <a:pt x="19774" y="5411"/>
                      <a:pt x="19769" y="5407"/>
                      <a:pt x="19765" y="5402"/>
                    </a:cubicBezTo>
                    <a:lnTo>
                      <a:pt x="19758" y="5392"/>
                    </a:lnTo>
                    <a:lnTo>
                      <a:pt x="19752" y="5381"/>
                    </a:lnTo>
                    <a:lnTo>
                      <a:pt x="19752" y="5376"/>
                    </a:lnTo>
                    <a:lnTo>
                      <a:pt x="19749" y="5370"/>
                    </a:lnTo>
                    <a:lnTo>
                      <a:pt x="19746" y="5365"/>
                    </a:lnTo>
                    <a:lnTo>
                      <a:pt x="19742" y="5363"/>
                    </a:lnTo>
                    <a:lnTo>
                      <a:pt x="19740" y="5366"/>
                    </a:lnTo>
                    <a:lnTo>
                      <a:pt x="19737" y="5363"/>
                    </a:lnTo>
                    <a:lnTo>
                      <a:pt x="19735" y="5355"/>
                    </a:lnTo>
                    <a:lnTo>
                      <a:pt x="19733" y="5346"/>
                    </a:lnTo>
                    <a:lnTo>
                      <a:pt x="19730" y="5338"/>
                    </a:lnTo>
                    <a:lnTo>
                      <a:pt x="19723" y="5324"/>
                    </a:lnTo>
                    <a:lnTo>
                      <a:pt x="19707" y="5289"/>
                    </a:lnTo>
                    <a:lnTo>
                      <a:pt x="19690" y="5252"/>
                    </a:lnTo>
                    <a:lnTo>
                      <a:pt x="19670" y="5213"/>
                    </a:lnTo>
                    <a:lnTo>
                      <a:pt x="19664" y="5200"/>
                    </a:lnTo>
                    <a:lnTo>
                      <a:pt x="19661" y="5189"/>
                    </a:lnTo>
                    <a:lnTo>
                      <a:pt x="19662" y="5187"/>
                    </a:lnTo>
                    <a:lnTo>
                      <a:pt x="19665" y="5190"/>
                    </a:lnTo>
                    <a:lnTo>
                      <a:pt x="19667" y="5190"/>
                    </a:lnTo>
                    <a:lnTo>
                      <a:pt x="19667" y="5188"/>
                    </a:lnTo>
                    <a:cubicBezTo>
                      <a:pt x="19666" y="5185"/>
                      <a:pt x="19665" y="5183"/>
                      <a:pt x="19664" y="5181"/>
                    </a:cubicBezTo>
                    <a:lnTo>
                      <a:pt x="19653" y="5161"/>
                    </a:lnTo>
                    <a:lnTo>
                      <a:pt x="19648" y="5152"/>
                    </a:lnTo>
                    <a:lnTo>
                      <a:pt x="19644" y="5147"/>
                    </a:lnTo>
                    <a:lnTo>
                      <a:pt x="19643" y="5149"/>
                    </a:lnTo>
                    <a:lnTo>
                      <a:pt x="19641" y="5149"/>
                    </a:lnTo>
                    <a:lnTo>
                      <a:pt x="19633" y="5137"/>
                    </a:lnTo>
                    <a:lnTo>
                      <a:pt x="19627" y="5125"/>
                    </a:lnTo>
                    <a:lnTo>
                      <a:pt x="19616" y="5114"/>
                    </a:lnTo>
                    <a:lnTo>
                      <a:pt x="19606" y="5097"/>
                    </a:lnTo>
                    <a:lnTo>
                      <a:pt x="19606" y="5102"/>
                    </a:lnTo>
                    <a:lnTo>
                      <a:pt x="19612" y="5115"/>
                    </a:lnTo>
                    <a:lnTo>
                      <a:pt x="19618" y="5132"/>
                    </a:lnTo>
                    <a:lnTo>
                      <a:pt x="19621" y="5145"/>
                    </a:lnTo>
                    <a:lnTo>
                      <a:pt x="19617" y="5146"/>
                    </a:lnTo>
                    <a:lnTo>
                      <a:pt x="19619" y="5151"/>
                    </a:lnTo>
                    <a:lnTo>
                      <a:pt x="19624" y="5159"/>
                    </a:lnTo>
                    <a:lnTo>
                      <a:pt x="19629" y="5168"/>
                    </a:lnTo>
                    <a:lnTo>
                      <a:pt x="19634" y="5183"/>
                    </a:lnTo>
                    <a:lnTo>
                      <a:pt x="19640" y="5201"/>
                    </a:lnTo>
                    <a:lnTo>
                      <a:pt x="19641" y="5211"/>
                    </a:lnTo>
                    <a:lnTo>
                      <a:pt x="19640" y="5218"/>
                    </a:lnTo>
                    <a:lnTo>
                      <a:pt x="19644" y="5234"/>
                    </a:lnTo>
                    <a:lnTo>
                      <a:pt x="19640" y="5242"/>
                    </a:lnTo>
                    <a:lnTo>
                      <a:pt x="19642" y="5264"/>
                    </a:lnTo>
                    <a:lnTo>
                      <a:pt x="19665" y="5316"/>
                    </a:lnTo>
                    <a:lnTo>
                      <a:pt x="19669" y="5326"/>
                    </a:lnTo>
                    <a:lnTo>
                      <a:pt x="19671" y="5330"/>
                    </a:lnTo>
                    <a:lnTo>
                      <a:pt x="19672" y="5328"/>
                    </a:lnTo>
                    <a:lnTo>
                      <a:pt x="19674" y="5329"/>
                    </a:lnTo>
                    <a:lnTo>
                      <a:pt x="19690" y="5357"/>
                    </a:lnTo>
                    <a:lnTo>
                      <a:pt x="19710" y="5399"/>
                    </a:lnTo>
                    <a:cubicBezTo>
                      <a:pt x="19712" y="5401"/>
                      <a:pt x="19713" y="5402"/>
                      <a:pt x="19715" y="5404"/>
                    </a:cubicBezTo>
                    <a:lnTo>
                      <a:pt x="19718" y="5407"/>
                    </a:lnTo>
                    <a:lnTo>
                      <a:pt x="19730" y="5429"/>
                    </a:lnTo>
                    <a:lnTo>
                      <a:pt x="19743" y="5466"/>
                    </a:lnTo>
                    <a:lnTo>
                      <a:pt x="19747" y="5482"/>
                    </a:lnTo>
                    <a:lnTo>
                      <a:pt x="19748" y="5495"/>
                    </a:lnTo>
                    <a:lnTo>
                      <a:pt x="19744" y="5501"/>
                    </a:lnTo>
                    <a:lnTo>
                      <a:pt x="19741" y="5501"/>
                    </a:lnTo>
                    <a:cubicBezTo>
                      <a:pt x="19737" y="5496"/>
                      <a:pt x="19732" y="5491"/>
                      <a:pt x="19728" y="5486"/>
                    </a:cubicBezTo>
                    <a:lnTo>
                      <a:pt x="19715" y="5469"/>
                    </a:lnTo>
                    <a:lnTo>
                      <a:pt x="19712" y="5463"/>
                    </a:lnTo>
                    <a:lnTo>
                      <a:pt x="19706" y="5453"/>
                    </a:lnTo>
                    <a:lnTo>
                      <a:pt x="19703" y="5451"/>
                    </a:lnTo>
                    <a:lnTo>
                      <a:pt x="19702" y="5451"/>
                    </a:lnTo>
                    <a:lnTo>
                      <a:pt x="19699" y="5449"/>
                    </a:lnTo>
                    <a:lnTo>
                      <a:pt x="19692" y="5442"/>
                    </a:lnTo>
                    <a:lnTo>
                      <a:pt x="19683" y="5439"/>
                    </a:lnTo>
                    <a:lnTo>
                      <a:pt x="19680" y="5446"/>
                    </a:lnTo>
                    <a:cubicBezTo>
                      <a:pt x="19681" y="5451"/>
                      <a:pt x="19683" y="5456"/>
                      <a:pt x="19684" y="5461"/>
                    </a:cubicBezTo>
                    <a:lnTo>
                      <a:pt x="19690" y="5476"/>
                    </a:lnTo>
                    <a:lnTo>
                      <a:pt x="19697" y="5526"/>
                    </a:lnTo>
                    <a:lnTo>
                      <a:pt x="19693" y="5541"/>
                    </a:lnTo>
                    <a:lnTo>
                      <a:pt x="19687" y="5543"/>
                    </a:lnTo>
                    <a:lnTo>
                      <a:pt x="19672" y="5535"/>
                    </a:lnTo>
                    <a:lnTo>
                      <a:pt x="19667" y="5530"/>
                    </a:lnTo>
                    <a:lnTo>
                      <a:pt x="19651" y="5508"/>
                    </a:lnTo>
                    <a:lnTo>
                      <a:pt x="19622" y="5466"/>
                    </a:lnTo>
                    <a:lnTo>
                      <a:pt x="19615" y="5451"/>
                    </a:lnTo>
                    <a:lnTo>
                      <a:pt x="19608" y="5430"/>
                    </a:lnTo>
                    <a:lnTo>
                      <a:pt x="19607" y="5421"/>
                    </a:lnTo>
                    <a:lnTo>
                      <a:pt x="19614" y="5416"/>
                    </a:lnTo>
                    <a:lnTo>
                      <a:pt x="19605" y="5393"/>
                    </a:lnTo>
                    <a:lnTo>
                      <a:pt x="19595" y="5372"/>
                    </a:lnTo>
                    <a:lnTo>
                      <a:pt x="19593" y="5360"/>
                    </a:lnTo>
                    <a:lnTo>
                      <a:pt x="19590" y="5351"/>
                    </a:lnTo>
                    <a:lnTo>
                      <a:pt x="19588" y="5342"/>
                    </a:lnTo>
                    <a:lnTo>
                      <a:pt x="19585" y="5334"/>
                    </a:lnTo>
                    <a:lnTo>
                      <a:pt x="19579" y="5324"/>
                    </a:lnTo>
                    <a:lnTo>
                      <a:pt x="19558" y="5288"/>
                    </a:lnTo>
                    <a:lnTo>
                      <a:pt x="19544" y="5270"/>
                    </a:lnTo>
                    <a:lnTo>
                      <a:pt x="19533" y="5255"/>
                    </a:lnTo>
                    <a:lnTo>
                      <a:pt x="19522" y="5240"/>
                    </a:lnTo>
                    <a:lnTo>
                      <a:pt x="19503" y="5206"/>
                    </a:lnTo>
                    <a:lnTo>
                      <a:pt x="19488" y="5172"/>
                    </a:lnTo>
                    <a:lnTo>
                      <a:pt x="19452" y="5098"/>
                    </a:lnTo>
                    <a:lnTo>
                      <a:pt x="19445" y="5084"/>
                    </a:lnTo>
                    <a:lnTo>
                      <a:pt x="19404" y="5023"/>
                    </a:lnTo>
                    <a:lnTo>
                      <a:pt x="19397" y="5011"/>
                    </a:lnTo>
                    <a:lnTo>
                      <a:pt x="19391" y="4999"/>
                    </a:lnTo>
                    <a:lnTo>
                      <a:pt x="19382" y="4986"/>
                    </a:lnTo>
                    <a:lnTo>
                      <a:pt x="19371" y="4969"/>
                    </a:lnTo>
                    <a:lnTo>
                      <a:pt x="19362" y="4955"/>
                    </a:lnTo>
                    <a:lnTo>
                      <a:pt x="19352" y="4919"/>
                    </a:lnTo>
                    <a:lnTo>
                      <a:pt x="19352" y="4916"/>
                    </a:lnTo>
                    <a:cubicBezTo>
                      <a:pt x="19351" y="4911"/>
                      <a:pt x="19349" y="4907"/>
                      <a:pt x="19348" y="4902"/>
                    </a:cubicBezTo>
                    <a:lnTo>
                      <a:pt x="19343" y="4896"/>
                    </a:lnTo>
                    <a:lnTo>
                      <a:pt x="19334" y="4884"/>
                    </a:lnTo>
                    <a:lnTo>
                      <a:pt x="19332" y="4881"/>
                    </a:lnTo>
                    <a:lnTo>
                      <a:pt x="19343" y="4890"/>
                    </a:lnTo>
                    <a:lnTo>
                      <a:pt x="19347" y="4873"/>
                    </a:lnTo>
                    <a:lnTo>
                      <a:pt x="19353" y="4877"/>
                    </a:lnTo>
                    <a:lnTo>
                      <a:pt x="19354" y="4871"/>
                    </a:lnTo>
                    <a:lnTo>
                      <a:pt x="19359" y="4877"/>
                    </a:lnTo>
                    <a:lnTo>
                      <a:pt x="19370" y="4891"/>
                    </a:lnTo>
                    <a:lnTo>
                      <a:pt x="19374" y="4896"/>
                    </a:lnTo>
                    <a:lnTo>
                      <a:pt x="19401" y="4936"/>
                    </a:lnTo>
                    <a:lnTo>
                      <a:pt x="19413" y="4955"/>
                    </a:lnTo>
                    <a:lnTo>
                      <a:pt x="19424" y="4971"/>
                    </a:lnTo>
                    <a:lnTo>
                      <a:pt x="19443" y="5009"/>
                    </a:lnTo>
                    <a:lnTo>
                      <a:pt x="19453" y="5021"/>
                    </a:lnTo>
                    <a:lnTo>
                      <a:pt x="19458" y="5023"/>
                    </a:lnTo>
                    <a:lnTo>
                      <a:pt x="19461" y="5027"/>
                    </a:lnTo>
                    <a:lnTo>
                      <a:pt x="19463" y="5032"/>
                    </a:lnTo>
                    <a:lnTo>
                      <a:pt x="19467" y="5040"/>
                    </a:lnTo>
                    <a:lnTo>
                      <a:pt x="19479" y="5061"/>
                    </a:lnTo>
                    <a:lnTo>
                      <a:pt x="19480" y="5061"/>
                    </a:lnTo>
                    <a:lnTo>
                      <a:pt x="19486" y="5066"/>
                    </a:lnTo>
                    <a:lnTo>
                      <a:pt x="19492" y="5074"/>
                    </a:lnTo>
                    <a:lnTo>
                      <a:pt x="19490" y="5066"/>
                    </a:lnTo>
                    <a:lnTo>
                      <a:pt x="19485" y="5050"/>
                    </a:lnTo>
                    <a:lnTo>
                      <a:pt x="19472" y="5019"/>
                    </a:lnTo>
                    <a:lnTo>
                      <a:pt x="19472" y="5017"/>
                    </a:lnTo>
                    <a:lnTo>
                      <a:pt x="19478" y="5027"/>
                    </a:lnTo>
                    <a:lnTo>
                      <a:pt x="19488" y="5043"/>
                    </a:lnTo>
                    <a:lnTo>
                      <a:pt x="19494" y="5051"/>
                    </a:lnTo>
                    <a:lnTo>
                      <a:pt x="19501" y="5055"/>
                    </a:lnTo>
                    <a:lnTo>
                      <a:pt x="19529" y="5112"/>
                    </a:lnTo>
                    <a:lnTo>
                      <a:pt x="19533" y="5121"/>
                    </a:lnTo>
                    <a:lnTo>
                      <a:pt x="19538" y="5132"/>
                    </a:lnTo>
                    <a:lnTo>
                      <a:pt x="19547" y="5139"/>
                    </a:lnTo>
                    <a:lnTo>
                      <a:pt x="19552" y="5142"/>
                    </a:lnTo>
                    <a:lnTo>
                      <a:pt x="19549" y="5136"/>
                    </a:lnTo>
                    <a:lnTo>
                      <a:pt x="19546" y="5131"/>
                    </a:lnTo>
                    <a:lnTo>
                      <a:pt x="19540" y="5118"/>
                    </a:lnTo>
                    <a:lnTo>
                      <a:pt x="19531" y="5096"/>
                    </a:lnTo>
                    <a:lnTo>
                      <a:pt x="19523" y="5079"/>
                    </a:lnTo>
                    <a:lnTo>
                      <a:pt x="19520" y="5075"/>
                    </a:lnTo>
                    <a:lnTo>
                      <a:pt x="19517" y="5073"/>
                    </a:lnTo>
                    <a:lnTo>
                      <a:pt x="19510" y="5064"/>
                    </a:lnTo>
                    <a:lnTo>
                      <a:pt x="19508" y="5057"/>
                    </a:lnTo>
                    <a:lnTo>
                      <a:pt x="19507" y="5052"/>
                    </a:lnTo>
                    <a:lnTo>
                      <a:pt x="19504" y="5045"/>
                    </a:lnTo>
                    <a:lnTo>
                      <a:pt x="19499" y="5036"/>
                    </a:lnTo>
                    <a:lnTo>
                      <a:pt x="19495" y="5028"/>
                    </a:lnTo>
                    <a:lnTo>
                      <a:pt x="19489" y="5018"/>
                    </a:lnTo>
                    <a:lnTo>
                      <a:pt x="19481" y="5005"/>
                    </a:lnTo>
                    <a:lnTo>
                      <a:pt x="19468" y="4984"/>
                    </a:lnTo>
                    <a:lnTo>
                      <a:pt x="19455" y="4965"/>
                    </a:lnTo>
                    <a:lnTo>
                      <a:pt x="19415" y="4892"/>
                    </a:lnTo>
                    <a:lnTo>
                      <a:pt x="19408" y="4878"/>
                    </a:lnTo>
                    <a:lnTo>
                      <a:pt x="19401" y="4867"/>
                    </a:lnTo>
                    <a:lnTo>
                      <a:pt x="19392" y="4845"/>
                    </a:lnTo>
                    <a:lnTo>
                      <a:pt x="19387" y="4838"/>
                    </a:lnTo>
                    <a:lnTo>
                      <a:pt x="19381" y="4826"/>
                    </a:lnTo>
                    <a:lnTo>
                      <a:pt x="19374" y="4811"/>
                    </a:lnTo>
                    <a:lnTo>
                      <a:pt x="19369" y="4800"/>
                    </a:lnTo>
                    <a:lnTo>
                      <a:pt x="19363" y="4793"/>
                    </a:lnTo>
                    <a:lnTo>
                      <a:pt x="19358" y="4785"/>
                    </a:lnTo>
                    <a:lnTo>
                      <a:pt x="19358" y="4778"/>
                    </a:lnTo>
                    <a:lnTo>
                      <a:pt x="19342" y="4741"/>
                    </a:lnTo>
                    <a:lnTo>
                      <a:pt x="19329" y="4719"/>
                    </a:lnTo>
                    <a:lnTo>
                      <a:pt x="19317" y="4702"/>
                    </a:lnTo>
                    <a:lnTo>
                      <a:pt x="19326" y="4711"/>
                    </a:lnTo>
                    <a:lnTo>
                      <a:pt x="19327" y="4709"/>
                    </a:lnTo>
                    <a:lnTo>
                      <a:pt x="19327" y="4700"/>
                    </a:lnTo>
                    <a:lnTo>
                      <a:pt x="19331" y="4700"/>
                    </a:lnTo>
                    <a:lnTo>
                      <a:pt x="19339" y="4706"/>
                    </a:lnTo>
                    <a:lnTo>
                      <a:pt x="19334" y="4698"/>
                    </a:lnTo>
                    <a:lnTo>
                      <a:pt x="19331" y="4693"/>
                    </a:lnTo>
                    <a:lnTo>
                      <a:pt x="19324" y="4686"/>
                    </a:lnTo>
                    <a:lnTo>
                      <a:pt x="19321" y="4680"/>
                    </a:lnTo>
                    <a:lnTo>
                      <a:pt x="19321" y="4675"/>
                    </a:lnTo>
                    <a:lnTo>
                      <a:pt x="19320" y="4660"/>
                    </a:lnTo>
                    <a:lnTo>
                      <a:pt x="19317" y="4653"/>
                    </a:lnTo>
                    <a:lnTo>
                      <a:pt x="19314" y="4639"/>
                    </a:lnTo>
                    <a:lnTo>
                      <a:pt x="19322" y="4646"/>
                    </a:lnTo>
                    <a:lnTo>
                      <a:pt x="19328" y="4650"/>
                    </a:lnTo>
                    <a:lnTo>
                      <a:pt x="19332" y="4654"/>
                    </a:lnTo>
                    <a:lnTo>
                      <a:pt x="19378" y="4714"/>
                    </a:lnTo>
                    <a:lnTo>
                      <a:pt x="19383" y="4718"/>
                    </a:lnTo>
                    <a:lnTo>
                      <a:pt x="19383" y="4710"/>
                    </a:lnTo>
                    <a:lnTo>
                      <a:pt x="19376" y="4696"/>
                    </a:lnTo>
                    <a:lnTo>
                      <a:pt x="19375" y="4692"/>
                    </a:lnTo>
                    <a:lnTo>
                      <a:pt x="19375" y="4688"/>
                    </a:lnTo>
                    <a:lnTo>
                      <a:pt x="19379" y="4696"/>
                    </a:lnTo>
                    <a:lnTo>
                      <a:pt x="19382" y="4702"/>
                    </a:lnTo>
                    <a:lnTo>
                      <a:pt x="19388" y="4715"/>
                    </a:lnTo>
                    <a:lnTo>
                      <a:pt x="19409" y="4749"/>
                    </a:lnTo>
                    <a:lnTo>
                      <a:pt x="19419" y="4765"/>
                    </a:lnTo>
                    <a:lnTo>
                      <a:pt x="19434" y="4786"/>
                    </a:lnTo>
                    <a:cubicBezTo>
                      <a:pt x="19436" y="4787"/>
                      <a:pt x="19437" y="4789"/>
                      <a:pt x="19438" y="4790"/>
                    </a:cubicBezTo>
                    <a:lnTo>
                      <a:pt x="19444" y="4795"/>
                    </a:lnTo>
                    <a:lnTo>
                      <a:pt x="19461" y="4824"/>
                    </a:lnTo>
                    <a:lnTo>
                      <a:pt x="19460" y="4817"/>
                    </a:lnTo>
                    <a:lnTo>
                      <a:pt x="19452" y="4803"/>
                    </a:lnTo>
                    <a:lnTo>
                      <a:pt x="19451" y="4797"/>
                    </a:lnTo>
                    <a:lnTo>
                      <a:pt x="19442" y="4778"/>
                    </a:lnTo>
                    <a:lnTo>
                      <a:pt x="19442" y="4774"/>
                    </a:lnTo>
                    <a:lnTo>
                      <a:pt x="19442" y="4772"/>
                    </a:lnTo>
                    <a:lnTo>
                      <a:pt x="19445" y="4779"/>
                    </a:lnTo>
                    <a:lnTo>
                      <a:pt x="19462" y="4806"/>
                    </a:lnTo>
                    <a:lnTo>
                      <a:pt x="19462" y="4801"/>
                    </a:lnTo>
                    <a:lnTo>
                      <a:pt x="19456" y="4783"/>
                    </a:lnTo>
                    <a:lnTo>
                      <a:pt x="19461" y="4785"/>
                    </a:lnTo>
                    <a:lnTo>
                      <a:pt x="19463" y="4788"/>
                    </a:lnTo>
                    <a:lnTo>
                      <a:pt x="19461" y="4783"/>
                    </a:lnTo>
                    <a:lnTo>
                      <a:pt x="19458" y="4778"/>
                    </a:lnTo>
                    <a:lnTo>
                      <a:pt x="19445" y="4757"/>
                    </a:lnTo>
                    <a:lnTo>
                      <a:pt x="19433" y="4739"/>
                    </a:lnTo>
                    <a:lnTo>
                      <a:pt x="19428" y="4733"/>
                    </a:lnTo>
                    <a:lnTo>
                      <a:pt x="19423" y="4724"/>
                    </a:lnTo>
                    <a:lnTo>
                      <a:pt x="19424" y="4715"/>
                    </a:lnTo>
                    <a:lnTo>
                      <a:pt x="19418" y="4704"/>
                    </a:lnTo>
                    <a:lnTo>
                      <a:pt x="19426" y="4708"/>
                    </a:lnTo>
                    <a:lnTo>
                      <a:pt x="19422" y="4702"/>
                    </a:lnTo>
                    <a:lnTo>
                      <a:pt x="19415" y="4692"/>
                    </a:lnTo>
                    <a:lnTo>
                      <a:pt x="19402" y="4671"/>
                    </a:lnTo>
                    <a:lnTo>
                      <a:pt x="19399" y="4656"/>
                    </a:lnTo>
                    <a:lnTo>
                      <a:pt x="19397" y="4652"/>
                    </a:lnTo>
                    <a:lnTo>
                      <a:pt x="19397" y="4651"/>
                    </a:lnTo>
                    <a:lnTo>
                      <a:pt x="19400" y="4655"/>
                    </a:lnTo>
                    <a:lnTo>
                      <a:pt x="19403" y="4660"/>
                    </a:lnTo>
                    <a:lnTo>
                      <a:pt x="19406" y="4664"/>
                    </a:lnTo>
                    <a:lnTo>
                      <a:pt x="19410" y="4667"/>
                    </a:lnTo>
                    <a:lnTo>
                      <a:pt x="19411" y="4667"/>
                    </a:lnTo>
                    <a:lnTo>
                      <a:pt x="19415" y="4667"/>
                    </a:lnTo>
                    <a:lnTo>
                      <a:pt x="19423" y="4677"/>
                    </a:lnTo>
                    <a:lnTo>
                      <a:pt x="19424" y="4675"/>
                    </a:lnTo>
                    <a:lnTo>
                      <a:pt x="19428" y="4675"/>
                    </a:lnTo>
                    <a:lnTo>
                      <a:pt x="19438" y="4688"/>
                    </a:lnTo>
                    <a:lnTo>
                      <a:pt x="19440" y="4688"/>
                    </a:lnTo>
                    <a:lnTo>
                      <a:pt x="19443" y="4691"/>
                    </a:lnTo>
                    <a:lnTo>
                      <a:pt x="19449" y="4693"/>
                    </a:lnTo>
                    <a:lnTo>
                      <a:pt x="19446" y="4685"/>
                    </a:lnTo>
                    <a:lnTo>
                      <a:pt x="19447" y="4685"/>
                    </a:lnTo>
                    <a:lnTo>
                      <a:pt x="19450" y="4689"/>
                    </a:lnTo>
                    <a:lnTo>
                      <a:pt x="19458" y="4702"/>
                    </a:lnTo>
                    <a:lnTo>
                      <a:pt x="19461" y="4705"/>
                    </a:lnTo>
                    <a:lnTo>
                      <a:pt x="19461" y="4707"/>
                    </a:lnTo>
                    <a:lnTo>
                      <a:pt x="19456" y="4704"/>
                    </a:lnTo>
                    <a:lnTo>
                      <a:pt x="19460" y="4713"/>
                    </a:lnTo>
                    <a:lnTo>
                      <a:pt x="19461" y="4720"/>
                    </a:lnTo>
                    <a:lnTo>
                      <a:pt x="19466" y="4730"/>
                    </a:lnTo>
                    <a:lnTo>
                      <a:pt x="19472" y="4739"/>
                    </a:lnTo>
                    <a:lnTo>
                      <a:pt x="19476" y="4748"/>
                    </a:lnTo>
                    <a:lnTo>
                      <a:pt x="19490" y="4769"/>
                    </a:lnTo>
                    <a:lnTo>
                      <a:pt x="19501" y="4784"/>
                    </a:lnTo>
                    <a:lnTo>
                      <a:pt x="19506" y="4788"/>
                    </a:lnTo>
                    <a:cubicBezTo>
                      <a:pt x="19505" y="4786"/>
                      <a:pt x="19504" y="4785"/>
                      <a:pt x="19503" y="4783"/>
                    </a:cubicBezTo>
                    <a:lnTo>
                      <a:pt x="19499" y="4770"/>
                    </a:lnTo>
                    <a:lnTo>
                      <a:pt x="19494" y="4763"/>
                    </a:lnTo>
                    <a:lnTo>
                      <a:pt x="19490" y="4756"/>
                    </a:lnTo>
                    <a:lnTo>
                      <a:pt x="19498" y="4763"/>
                    </a:lnTo>
                    <a:lnTo>
                      <a:pt x="19504" y="4768"/>
                    </a:lnTo>
                    <a:lnTo>
                      <a:pt x="19508" y="4771"/>
                    </a:lnTo>
                    <a:lnTo>
                      <a:pt x="19515" y="4779"/>
                    </a:lnTo>
                    <a:lnTo>
                      <a:pt x="19522" y="4787"/>
                    </a:lnTo>
                    <a:lnTo>
                      <a:pt x="19529" y="4794"/>
                    </a:lnTo>
                    <a:lnTo>
                      <a:pt x="19530" y="4793"/>
                    </a:lnTo>
                    <a:lnTo>
                      <a:pt x="19531" y="4790"/>
                    </a:lnTo>
                    <a:lnTo>
                      <a:pt x="19532" y="4791"/>
                    </a:lnTo>
                    <a:lnTo>
                      <a:pt x="19537" y="4797"/>
                    </a:lnTo>
                    <a:lnTo>
                      <a:pt x="19542" y="4803"/>
                    </a:lnTo>
                    <a:lnTo>
                      <a:pt x="19540" y="4797"/>
                    </a:lnTo>
                    <a:lnTo>
                      <a:pt x="19540" y="4797"/>
                    </a:lnTo>
                    <a:lnTo>
                      <a:pt x="19550" y="4809"/>
                    </a:lnTo>
                    <a:lnTo>
                      <a:pt x="19560" y="4826"/>
                    </a:lnTo>
                    <a:lnTo>
                      <a:pt x="19567" y="4836"/>
                    </a:lnTo>
                    <a:lnTo>
                      <a:pt x="19570" y="4843"/>
                    </a:lnTo>
                    <a:cubicBezTo>
                      <a:pt x="19571" y="4844"/>
                      <a:pt x="19573" y="4845"/>
                      <a:pt x="19574" y="4846"/>
                    </a:cubicBezTo>
                    <a:lnTo>
                      <a:pt x="19571" y="4840"/>
                    </a:lnTo>
                    <a:lnTo>
                      <a:pt x="19570" y="4836"/>
                    </a:lnTo>
                    <a:lnTo>
                      <a:pt x="19574" y="4842"/>
                    </a:lnTo>
                    <a:lnTo>
                      <a:pt x="19581" y="4855"/>
                    </a:lnTo>
                    <a:lnTo>
                      <a:pt x="19587" y="4862"/>
                    </a:lnTo>
                    <a:lnTo>
                      <a:pt x="19600" y="4880"/>
                    </a:lnTo>
                    <a:lnTo>
                      <a:pt x="19610" y="4892"/>
                    </a:lnTo>
                    <a:lnTo>
                      <a:pt x="19617" y="4905"/>
                    </a:lnTo>
                    <a:lnTo>
                      <a:pt x="19624" y="4910"/>
                    </a:lnTo>
                    <a:lnTo>
                      <a:pt x="19629" y="4912"/>
                    </a:lnTo>
                    <a:lnTo>
                      <a:pt x="19636" y="4919"/>
                    </a:lnTo>
                    <a:lnTo>
                      <a:pt x="19633" y="4914"/>
                    </a:lnTo>
                    <a:lnTo>
                      <a:pt x="19628" y="4905"/>
                    </a:lnTo>
                    <a:lnTo>
                      <a:pt x="19627" y="4900"/>
                    </a:lnTo>
                    <a:lnTo>
                      <a:pt x="19633" y="4910"/>
                    </a:lnTo>
                    <a:lnTo>
                      <a:pt x="19638" y="4919"/>
                    </a:lnTo>
                    <a:lnTo>
                      <a:pt x="19638" y="4917"/>
                    </a:lnTo>
                    <a:lnTo>
                      <a:pt x="19640" y="4918"/>
                    </a:lnTo>
                    <a:lnTo>
                      <a:pt x="19645" y="4929"/>
                    </a:lnTo>
                    <a:lnTo>
                      <a:pt x="19649" y="4940"/>
                    </a:lnTo>
                    <a:lnTo>
                      <a:pt x="19655" y="4948"/>
                    </a:lnTo>
                    <a:lnTo>
                      <a:pt x="19657" y="4947"/>
                    </a:lnTo>
                    <a:lnTo>
                      <a:pt x="19656" y="4940"/>
                    </a:lnTo>
                    <a:lnTo>
                      <a:pt x="19660" y="4943"/>
                    </a:lnTo>
                    <a:lnTo>
                      <a:pt x="19665" y="4949"/>
                    </a:lnTo>
                    <a:lnTo>
                      <a:pt x="19667" y="4950"/>
                    </a:lnTo>
                    <a:lnTo>
                      <a:pt x="19664" y="4944"/>
                    </a:lnTo>
                    <a:lnTo>
                      <a:pt x="19657" y="4934"/>
                    </a:lnTo>
                    <a:lnTo>
                      <a:pt x="19642" y="4910"/>
                    </a:lnTo>
                    <a:lnTo>
                      <a:pt x="19640" y="4907"/>
                    </a:lnTo>
                    <a:lnTo>
                      <a:pt x="19642" y="4907"/>
                    </a:lnTo>
                    <a:lnTo>
                      <a:pt x="19639" y="4901"/>
                    </a:lnTo>
                    <a:lnTo>
                      <a:pt x="19621" y="4873"/>
                    </a:lnTo>
                    <a:lnTo>
                      <a:pt x="19598" y="4838"/>
                    </a:lnTo>
                    <a:lnTo>
                      <a:pt x="19599" y="4838"/>
                    </a:lnTo>
                    <a:lnTo>
                      <a:pt x="19604" y="4844"/>
                    </a:lnTo>
                    <a:lnTo>
                      <a:pt x="19612" y="4856"/>
                    </a:lnTo>
                    <a:lnTo>
                      <a:pt x="19617" y="4863"/>
                    </a:lnTo>
                    <a:lnTo>
                      <a:pt x="19615" y="4854"/>
                    </a:lnTo>
                    <a:lnTo>
                      <a:pt x="19610" y="4845"/>
                    </a:lnTo>
                    <a:lnTo>
                      <a:pt x="19604" y="4838"/>
                    </a:lnTo>
                    <a:lnTo>
                      <a:pt x="19595" y="4824"/>
                    </a:lnTo>
                    <a:lnTo>
                      <a:pt x="19594" y="4824"/>
                    </a:lnTo>
                    <a:lnTo>
                      <a:pt x="19592" y="4824"/>
                    </a:lnTo>
                    <a:lnTo>
                      <a:pt x="19585" y="4815"/>
                    </a:lnTo>
                    <a:lnTo>
                      <a:pt x="19579" y="4806"/>
                    </a:lnTo>
                    <a:lnTo>
                      <a:pt x="19578" y="4801"/>
                    </a:lnTo>
                    <a:lnTo>
                      <a:pt x="19580" y="4803"/>
                    </a:lnTo>
                    <a:lnTo>
                      <a:pt x="19583" y="4803"/>
                    </a:lnTo>
                    <a:lnTo>
                      <a:pt x="19576" y="4791"/>
                    </a:lnTo>
                    <a:lnTo>
                      <a:pt x="19570" y="4783"/>
                    </a:lnTo>
                    <a:lnTo>
                      <a:pt x="19570" y="4787"/>
                    </a:lnTo>
                    <a:lnTo>
                      <a:pt x="19567" y="4785"/>
                    </a:lnTo>
                    <a:lnTo>
                      <a:pt x="19563" y="4780"/>
                    </a:lnTo>
                    <a:lnTo>
                      <a:pt x="19558" y="4772"/>
                    </a:lnTo>
                    <a:lnTo>
                      <a:pt x="19549" y="4754"/>
                    </a:lnTo>
                    <a:lnTo>
                      <a:pt x="19540" y="4739"/>
                    </a:lnTo>
                    <a:lnTo>
                      <a:pt x="19536" y="4733"/>
                    </a:lnTo>
                    <a:lnTo>
                      <a:pt x="19539" y="4734"/>
                    </a:lnTo>
                    <a:lnTo>
                      <a:pt x="19538" y="4729"/>
                    </a:lnTo>
                    <a:lnTo>
                      <a:pt x="19531" y="4717"/>
                    </a:lnTo>
                    <a:lnTo>
                      <a:pt x="19528" y="4708"/>
                    </a:lnTo>
                    <a:lnTo>
                      <a:pt x="19525" y="4702"/>
                    </a:lnTo>
                    <a:cubicBezTo>
                      <a:pt x="19524" y="4701"/>
                      <a:pt x="19522" y="4699"/>
                      <a:pt x="19520" y="4698"/>
                    </a:cubicBezTo>
                    <a:lnTo>
                      <a:pt x="19516" y="4694"/>
                    </a:lnTo>
                    <a:lnTo>
                      <a:pt x="19510" y="4685"/>
                    </a:lnTo>
                    <a:lnTo>
                      <a:pt x="19504" y="4677"/>
                    </a:lnTo>
                    <a:lnTo>
                      <a:pt x="19495" y="4661"/>
                    </a:lnTo>
                    <a:lnTo>
                      <a:pt x="19488" y="4648"/>
                    </a:lnTo>
                    <a:lnTo>
                      <a:pt x="19477" y="4628"/>
                    </a:lnTo>
                    <a:lnTo>
                      <a:pt x="19470" y="4616"/>
                    </a:lnTo>
                    <a:lnTo>
                      <a:pt x="19459" y="4597"/>
                    </a:lnTo>
                    <a:lnTo>
                      <a:pt x="19441" y="4574"/>
                    </a:lnTo>
                    <a:lnTo>
                      <a:pt x="19424" y="4551"/>
                    </a:lnTo>
                    <a:lnTo>
                      <a:pt x="19406" y="4529"/>
                    </a:lnTo>
                    <a:lnTo>
                      <a:pt x="19382" y="4500"/>
                    </a:lnTo>
                    <a:lnTo>
                      <a:pt x="19373" y="4490"/>
                    </a:lnTo>
                    <a:lnTo>
                      <a:pt x="19377" y="4497"/>
                    </a:lnTo>
                    <a:lnTo>
                      <a:pt x="19383" y="4505"/>
                    </a:lnTo>
                    <a:lnTo>
                      <a:pt x="19384" y="4508"/>
                    </a:lnTo>
                    <a:lnTo>
                      <a:pt x="19383" y="4507"/>
                    </a:lnTo>
                    <a:cubicBezTo>
                      <a:pt x="19381" y="4505"/>
                      <a:pt x="19378" y="4503"/>
                      <a:pt x="19376" y="4501"/>
                    </a:cubicBezTo>
                    <a:lnTo>
                      <a:pt x="19372" y="4496"/>
                    </a:lnTo>
                    <a:lnTo>
                      <a:pt x="19363" y="4486"/>
                    </a:lnTo>
                    <a:lnTo>
                      <a:pt x="19356" y="4478"/>
                    </a:lnTo>
                    <a:lnTo>
                      <a:pt x="19349" y="4470"/>
                    </a:lnTo>
                    <a:lnTo>
                      <a:pt x="19337" y="4457"/>
                    </a:lnTo>
                    <a:lnTo>
                      <a:pt x="19327" y="4445"/>
                    </a:lnTo>
                    <a:lnTo>
                      <a:pt x="19315" y="4435"/>
                    </a:lnTo>
                    <a:lnTo>
                      <a:pt x="19306" y="4425"/>
                    </a:lnTo>
                    <a:lnTo>
                      <a:pt x="19293" y="4416"/>
                    </a:lnTo>
                    <a:lnTo>
                      <a:pt x="19277" y="4413"/>
                    </a:lnTo>
                    <a:lnTo>
                      <a:pt x="19272" y="4416"/>
                    </a:lnTo>
                    <a:lnTo>
                      <a:pt x="19262" y="4417"/>
                    </a:lnTo>
                    <a:lnTo>
                      <a:pt x="19239" y="4406"/>
                    </a:lnTo>
                    <a:lnTo>
                      <a:pt x="19236" y="4406"/>
                    </a:lnTo>
                    <a:lnTo>
                      <a:pt x="19236" y="4409"/>
                    </a:lnTo>
                    <a:lnTo>
                      <a:pt x="19237" y="4414"/>
                    </a:lnTo>
                    <a:lnTo>
                      <a:pt x="19237" y="4416"/>
                    </a:lnTo>
                    <a:lnTo>
                      <a:pt x="19238" y="4424"/>
                    </a:lnTo>
                    <a:lnTo>
                      <a:pt x="19232" y="4429"/>
                    </a:lnTo>
                    <a:lnTo>
                      <a:pt x="19233" y="4434"/>
                    </a:lnTo>
                    <a:lnTo>
                      <a:pt x="19238" y="4445"/>
                    </a:lnTo>
                    <a:lnTo>
                      <a:pt x="19239" y="4450"/>
                    </a:lnTo>
                    <a:lnTo>
                      <a:pt x="19242" y="4458"/>
                    </a:lnTo>
                    <a:lnTo>
                      <a:pt x="19235" y="4452"/>
                    </a:lnTo>
                    <a:lnTo>
                      <a:pt x="19227" y="4442"/>
                    </a:lnTo>
                    <a:lnTo>
                      <a:pt x="19223" y="4437"/>
                    </a:lnTo>
                    <a:lnTo>
                      <a:pt x="19222" y="4432"/>
                    </a:lnTo>
                    <a:lnTo>
                      <a:pt x="19213" y="4422"/>
                    </a:lnTo>
                    <a:lnTo>
                      <a:pt x="19205" y="4414"/>
                    </a:lnTo>
                    <a:lnTo>
                      <a:pt x="19195" y="4406"/>
                    </a:lnTo>
                    <a:lnTo>
                      <a:pt x="19185" y="4395"/>
                    </a:lnTo>
                    <a:lnTo>
                      <a:pt x="19160" y="4356"/>
                    </a:lnTo>
                    <a:lnTo>
                      <a:pt x="19146" y="4338"/>
                    </a:lnTo>
                    <a:lnTo>
                      <a:pt x="19136" y="4321"/>
                    </a:lnTo>
                    <a:cubicBezTo>
                      <a:pt x="19132" y="4314"/>
                      <a:pt x="19129" y="4308"/>
                      <a:pt x="19125" y="4301"/>
                    </a:cubicBezTo>
                    <a:lnTo>
                      <a:pt x="19116" y="4289"/>
                    </a:lnTo>
                    <a:lnTo>
                      <a:pt x="19106" y="4273"/>
                    </a:lnTo>
                    <a:lnTo>
                      <a:pt x="19095" y="4258"/>
                    </a:lnTo>
                    <a:lnTo>
                      <a:pt x="19080" y="4239"/>
                    </a:lnTo>
                    <a:lnTo>
                      <a:pt x="19069" y="4223"/>
                    </a:lnTo>
                    <a:lnTo>
                      <a:pt x="19058" y="4207"/>
                    </a:lnTo>
                    <a:lnTo>
                      <a:pt x="19043" y="4186"/>
                    </a:lnTo>
                    <a:lnTo>
                      <a:pt x="19021" y="4159"/>
                    </a:lnTo>
                    <a:lnTo>
                      <a:pt x="19010" y="4145"/>
                    </a:lnTo>
                    <a:lnTo>
                      <a:pt x="18978" y="4099"/>
                    </a:lnTo>
                    <a:lnTo>
                      <a:pt x="18971" y="4090"/>
                    </a:lnTo>
                    <a:lnTo>
                      <a:pt x="18955" y="4078"/>
                    </a:lnTo>
                    <a:lnTo>
                      <a:pt x="18937" y="4059"/>
                    </a:lnTo>
                    <a:lnTo>
                      <a:pt x="18930" y="4054"/>
                    </a:lnTo>
                    <a:lnTo>
                      <a:pt x="18925" y="4053"/>
                    </a:lnTo>
                    <a:lnTo>
                      <a:pt x="18916" y="4045"/>
                    </a:lnTo>
                    <a:lnTo>
                      <a:pt x="18901" y="4029"/>
                    </a:lnTo>
                    <a:lnTo>
                      <a:pt x="18887" y="4011"/>
                    </a:lnTo>
                    <a:lnTo>
                      <a:pt x="18876" y="3998"/>
                    </a:lnTo>
                    <a:lnTo>
                      <a:pt x="18863" y="3984"/>
                    </a:lnTo>
                    <a:lnTo>
                      <a:pt x="18855" y="3974"/>
                    </a:lnTo>
                    <a:lnTo>
                      <a:pt x="18844" y="3959"/>
                    </a:lnTo>
                    <a:lnTo>
                      <a:pt x="18833" y="3947"/>
                    </a:lnTo>
                    <a:lnTo>
                      <a:pt x="18826" y="3937"/>
                    </a:lnTo>
                    <a:lnTo>
                      <a:pt x="18810" y="3918"/>
                    </a:lnTo>
                    <a:lnTo>
                      <a:pt x="18805" y="3908"/>
                    </a:lnTo>
                    <a:lnTo>
                      <a:pt x="18802" y="3902"/>
                    </a:lnTo>
                    <a:lnTo>
                      <a:pt x="18797" y="3895"/>
                    </a:lnTo>
                    <a:lnTo>
                      <a:pt x="18792" y="3889"/>
                    </a:lnTo>
                    <a:lnTo>
                      <a:pt x="18769" y="3864"/>
                    </a:lnTo>
                    <a:lnTo>
                      <a:pt x="18763" y="3867"/>
                    </a:lnTo>
                    <a:lnTo>
                      <a:pt x="18760" y="3861"/>
                    </a:lnTo>
                    <a:lnTo>
                      <a:pt x="18752" y="3846"/>
                    </a:lnTo>
                    <a:lnTo>
                      <a:pt x="18747" y="3838"/>
                    </a:lnTo>
                    <a:lnTo>
                      <a:pt x="18740" y="3826"/>
                    </a:lnTo>
                    <a:lnTo>
                      <a:pt x="18729" y="3813"/>
                    </a:lnTo>
                    <a:lnTo>
                      <a:pt x="18720" y="3803"/>
                    </a:lnTo>
                    <a:lnTo>
                      <a:pt x="18710" y="3790"/>
                    </a:lnTo>
                    <a:lnTo>
                      <a:pt x="18686" y="3765"/>
                    </a:lnTo>
                    <a:lnTo>
                      <a:pt x="18656" y="3731"/>
                    </a:lnTo>
                    <a:lnTo>
                      <a:pt x="18647" y="3720"/>
                    </a:lnTo>
                    <a:lnTo>
                      <a:pt x="18634" y="3704"/>
                    </a:lnTo>
                    <a:lnTo>
                      <a:pt x="18632" y="3700"/>
                    </a:lnTo>
                    <a:lnTo>
                      <a:pt x="18631" y="3698"/>
                    </a:lnTo>
                    <a:lnTo>
                      <a:pt x="18648" y="3717"/>
                    </a:lnTo>
                    <a:lnTo>
                      <a:pt x="18657" y="3726"/>
                    </a:lnTo>
                    <a:lnTo>
                      <a:pt x="18652" y="3718"/>
                    </a:lnTo>
                    <a:lnTo>
                      <a:pt x="18645" y="3708"/>
                    </a:lnTo>
                    <a:lnTo>
                      <a:pt x="18621" y="3680"/>
                    </a:lnTo>
                    <a:lnTo>
                      <a:pt x="18610" y="3668"/>
                    </a:lnTo>
                    <a:lnTo>
                      <a:pt x="18616" y="3671"/>
                    </a:lnTo>
                    <a:lnTo>
                      <a:pt x="18650" y="3700"/>
                    </a:lnTo>
                    <a:lnTo>
                      <a:pt x="18636" y="3681"/>
                    </a:lnTo>
                    <a:lnTo>
                      <a:pt x="18634" y="3675"/>
                    </a:lnTo>
                    <a:lnTo>
                      <a:pt x="18626" y="3663"/>
                    </a:lnTo>
                    <a:lnTo>
                      <a:pt x="18623" y="3653"/>
                    </a:lnTo>
                    <a:lnTo>
                      <a:pt x="18618" y="3647"/>
                    </a:lnTo>
                    <a:lnTo>
                      <a:pt x="18613" y="3640"/>
                    </a:lnTo>
                    <a:lnTo>
                      <a:pt x="18617" y="3640"/>
                    </a:lnTo>
                    <a:lnTo>
                      <a:pt x="18613" y="3633"/>
                    </a:lnTo>
                    <a:lnTo>
                      <a:pt x="18597" y="3612"/>
                    </a:lnTo>
                    <a:lnTo>
                      <a:pt x="18575" y="3584"/>
                    </a:lnTo>
                    <a:lnTo>
                      <a:pt x="18567" y="3572"/>
                    </a:lnTo>
                    <a:lnTo>
                      <a:pt x="18537" y="3536"/>
                    </a:lnTo>
                    <a:lnTo>
                      <a:pt x="18519" y="3516"/>
                    </a:lnTo>
                    <a:lnTo>
                      <a:pt x="18462" y="3449"/>
                    </a:lnTo>
                    <a:lnTo>
                      <a:pt x="18435" y="3420"/>
                    </a:lnTo>
                    <a:lnTo>
                      <a:pt x="18412" y="3393"/>
                    </a:lnTo>
                    <a:lnTo>
                      <a:pt x="18389" y="3370"/>
                    </a:lnTo>
                    <a:lnTo>
                      <a:pt x="18361" y="3340"/>
                    </a:lnTo>
                    <a:lnTo>
                      <a:pt x="18355" y="3336"/>
                    </a:lnTo>
                    <a:lnTo>
                      <a:pt x="18345" y="3327"/>
                    </a:lnTo>
                    <a:lnTo>
                      <a:pt x="18286" y="3269"/>
                    </a:lnTo>
                    <a:lnTo>
                      <a:pt x="18272" y="3254"/>
                    </a:lnTo>
                    <a:lnTo>
                      <a:pt x="18257" y="3237"/>
                    </a:lnTo>
                    <a:lnTo>
                      <a:pt x="18246" y="3226"/>
                    </a:lnTo>
                    <a:lnTo>
                      <a:pt x="18234" y="3216"/>
                    </a:lnTo>
                    <a:lnTo>
                      <a:pt x="18205" y="3187"/>
                    </a:lnTo>
                    <a:lnTo>
                      <a:pt x="18181" y="3164"/>
                    </a:lnTo>
                    <a:lnTo>
                      <a:pt x="18162" y="3146"/>
                    </a:lnTo>
                    <a:lnTo>
                      <a:pt x="18150" y="3134"/>
                    </a:lnTo>
                    <a:lnTo>
                      <a:pt x="18105" y="3089"/>
                    </a:lnTo>
                    <a:lnTo>
                      <a:pt x="18063" y="3049"/>
                    </a:lnTo>
                    <a:lnTo>
                      <a:pt x="18028" y="3016"/>
                    </a:lnTo>
                    <a:lnTo>
                      <a:pt x="18012" y="3002"/>
                    </a:lnTo>
                    <a:lnTo>
                      <a:pt x="17958" y="2952"/>
                    </a:lnTo>
                    <a:lnTo>
                      <a:pt x="17931" y="2930"/>
                    </a:lnTo>
                    <a:lnTo>
                      <a:pt x="17914" y="2914"/>
                    </a:lnTo>
                    <a:lnTo>
                      <a:pt x="17891" y="2897"/>
                    </a:lnTo>
                    <a:lnTo>
                      <a:pt x="17870" y="2879"/>
                    </a:lnTo>
                    <a:lnTo>
                      <a:pt x="17860" y="2872"/>
                    </a:lnTo>
                    <a:lnTo>
                      <a:pt x="17847" y="2862"/>
                    </a:lnTo>
                    <a:lnTo>
                      <a:pt x="17786" y="2807"/>
                    </a:lnTo>
                    <a:lnTo>
                      <a:pt x="17751" y="2778"/>
                    </a:lnTo>
                    <a:lnTo>
                      <a:pt x="17711" y="2747"/>
                    </a:lnTo>
                    <a:lnTo>
                      <a:pt x="17692" y="2729"/>
                    </a:lnTo>
                    <a:lnTo>
                      <a:pt x="17670" y="2710"/>
                    </a:lnTo>
                    <a:lnTo>
                      <a:pt x="17655" y="2697"/>
                    </a:lnTo>
                    <a:lnTo>
                      <a:pt x="17624" y="2670"/>
                    </a:lnTo>
                    <a:lnTo>
                      <a:pt x="17606" y="2654"/>
                    </a:lnTo>
                    <a:lnTo>
                      <a:pt x="17591" y="2644"/>
                    </a:lnTo>
                    <a:lnTo>
                      <a:pt x="17563" y="2625"/>
                    </a:lnTo>
                    <a:lnTo>
                      <a:pt x="17533" y="2603"/>
                    </a:lnTo>
                    <a:lnTo>
                      <a:pt x="17533" y="2605"/>
                    </a:lnTo>
                    <a:lnTo>
                      <a:pt x="17530" y="2603"/>
                    </a:lnTo>
                    <a:lnTo>
                      <a:pt x="17522" y="2598"/>
                    </a:lnTo>
                    <a:lnTo>
                      <a:pt x="17516" y="2595"/>
                    </a:lnTo>
                    <a:lnTo>
                      <a:pt x="17509" y="2589"/>
                    </a:lnTo>
                    <a:lnTo>
                      <a:pt x="17499" y="2583"/>
                    </a:lnTo>
                    <a:lnTo>
                      <a:pt x="17493" y="2578"/>
                    </a:lnTo>
                    <a:lnTo>
                      <a:pt x="17460" y="2556"/>
                    </a:lnTo>
                    <a:lnTo>
                      <a:pt x="17444" y="2548"/>
                    </a:lnTo>
                    <a:lnTo>
                      <a:pt x="17441" y="2548"/>
                    </a:lnTo>
                    <a:cubicBezTo>
                      <a:pt x="17438" y="2547"/>
                      <a:pt x="17435" y="2545"/>
                      <a:pt x="17432" y="2543"/>
                    </a:cubicBezTo>
                    <a:lnTo>
                      <a:pt x="17411" y="2527"/>
                    </a:lnTo>
                    <a:lnTo>
                      <a:pt x="17407" y="2524"/>
                    </a:lnTo>
                    <a:lnTo>
                      <a:pt x="17403" y="2522"/>
                    </a:lnTo>
                    <a:lnTo>
                      <a:pt x="17405" y="2525"/>
                    </a:lnTo>
                    <a:lnTo>
                      <a:pt x="17405" y="2526"/>
                    </a:lnTo>
                    <a:lnTo>
                      <a:pt x="17366" y="2508"/>
                    </a:lnTo>
                    <a:lnTo>
                      <a:pt x="17337" y="2491"/>
                    </a:lnTo>
                    <a:lnTo>
                      <a:pt x="17309" y="2471"/>
                    </a:lnTo>
                    <a:lnTo>
                      <a:pt x="17300" y="2466"/>
                    </a:lnTo>
                    <a:lnTo>
                      <a:pt x="17280" y="2455"/>
                    </a:lnTo>
                    <a:lnTo>
                      <a:pt x="17250" y="2434"/>
                    </a:lnTo>
                    <a:lnTo>
                      <a:pt x="17222" y="2416"/>
                    </a:lnTo>
                    <a:lnTo>
                      <a:pt x="17196" y="2395"/>
                    </a:lnTo>
                    <a:lnTo>
                      <a:pt x="17173" y="2379"/>
                    </a:lnTo>
                    <a:lnTo>
                      <a:pt x="17158" y="2368"/>
                    </a:lnTo>
                    <a:lnTo>
                      <a:pt x="17143" y="2359"/>
                    </a:lnTo>
                    <a:lnTo>
                      <a:pt x="17123" y="2345"/>
                    </a:lnTo>
                    <a:lnTo>
                      <a:pt x="17123" y="2349"/>
                    </a:lnTo>
                    <a:lnTo>
                      <a:pt x="17124" y="2353"/>
                    </a:lnTo>
                    <a:lnTo>
                      <a:pt x="17125" y="2360"/>
                    </a:lnTo>
                    <a:lnTo>
                      <a:pt x="17121" y="2360"/>
                    </a:lnTo>
                    <a:lnTo>
                      <a:pt x="17101" y="2345"/>
                    </a:lnTo>
                    <a:lnTo>
                      <a:pt x="17088" y="2339"/>
                    </a:lnTo>
                    <a:lnTo>
                      <a:pt x="17068" y="2331"/>
                    </a:lnTo>
                    <a:lnTo>
                      <a:pt x="17074" y="2341"/>
                    </a:lnTo>
                    <a:lnTo>
                      <a:pt x="17073" y="2350"/>
                    </a:lnTo>
                    <a:lnTo>
                      <a:pt x="17071" y="2350"/>
                    </a:lnTo>
                    <a:lnTo>
                      <a:pt x="17067" y="2346"/>
                    </a:lnTo>
                    <a:lnTo>
                      <a:pt x="17055" y="2328"/>
                    </a:lnTo>
                    <a:lnTo>
                      <a:pt x="17035" y="2313"/>
                    </a:lnTo>
                    <a:lnTo>
                      <a:pt x="17021" y="2303"/>
                    </a:lnTo>
                    <a:lnTo>
                      <a:pt x="17010" y="2300"/>
                    </a:lnTo>
                    <a:lnTo>
                      <a:pt x="17017" y="2310"/>
                    </a:lnTo>
                    <a:lnTo>
                      <a:pt x="17017" y="2319"/>
                    </a:lnTo>
                    <a:lnTo>
                      <a:pt x="17013" y="2318"/>
                    </a:lnTo>
                    <a:lnTo>
                      <a:pt x="17024" y="2337"/>
                    </a:lnTo>
                    <a:lnTo>
                      <a:pt x="17023" y="2352"/>
                    </a:lnTo>
                    <a:lnTo>
                      <a:pt x="17010" y="2351"/>
                    </a:lnTo>
                    <a:lnTo>
                      <a:pt x="17008" y="2353"/>
                    </a:lnTo>
                    <a:lnTo>
                      <a:pt x="17012" y="2370"/>
                    </a:lnTo>
                    <a:lnTo>
                      <a:pt x="17010" y="2372"/>
                    </a:lnTo>
                    <a:lnTo>
                      <a:pt x="17013" y="2377"/>
                    </a:lnTo>
                    <a:lnTo>
                      <a:pt x="17049" y="2411"/>
                    </a:lnTo>
                    <a:lnTo>
                      <a:pt x="17060" y="2426"/>
                    </a:lnTo>
                    <a:lnTo>
                      <a:pt x="17074" y="2451"/>
                    </a:lnTo>
                    <a:lnTo>
                      <a:pt x="17080" y="2455"/>
                    </a:lnTo>
                    <a:lnTo>
                      <a:pt x="17085" y="2455"/>
                    </a:lnTo>
                    <a:lnTo>
                      <a:pt x="17094" y="2459"/>
                    </a:lnTo>
                    <a:lnTo>
                      <a:pt x="17105" y="2463"/>
                    </a:lnTo>
                    <a:lnTo>
                      <a:pt x="17126" y="2473"/>
                    </a:lnTo>
                    <a:lnTo>
                      <a:pt x="17143" y="2483"/>
                    </a:lnTo>
                    <a:lnTo>
                      <a:pt x="17173" y="2503"/>
                    </a:lnTo>
                    <a:lnTo>
                      <a:pt x="17180" y="2510"/>
                    </a:lnTo>
                    <a:lnTo>
                      <a:pt x="17191" y="2520"/>
                    </a:lnTo>
                    <a:lnTo>
                      <a:pt x="17194" y="2525"/>
                    </a:lnTo>
                    <a:lnTo>
                      <a:pt x="17184" y="2518"/>
                    </a:lnTo>
                    <a:lnTo>
                      <a:pt x="17167" y="2506"/>
                    </a:lnTo>
                    <a:lnTo>
                      <a:pt x="17140" y="2486"/>
                    </a:lnTo>
                    <a:lnTo>
                      <a:pt x="17126" y="2479"/>
                    </a:lnTo>
                    <a:lnTo>
                      <a:pt x="17126" y="2482"/>
                    </a:lnTo>
                    <a:cubicBezTo>
                      <a:pt x="17127" y="2483"/>
                      <a:pt x="17128" y="2484"/>
                      <a:pt x="17129" y="2485"/>
                    </a:cubicBezTo>
                    <a:lnTo>
                      <a:pt x="17142" y="2496"/>
                    </a:lnTo>
                    <a:lnTo>
                      <a:pt x="17171" y="2515"/>
                    </a:lnTo>
                    <a:lnTo>
                      <a:pt x="17205" y="2544"/>
                    </a:lnTo>
                    <a:lnTo>
                      <a:pt x="17223" y="2563"/>
                    </a:lnTo>
                    <a:lnTo>
                      <a:pt x="17251" y="2596"/>
                    </a:lnTo>
                    <a:lnTo>
                      <a:pt x="17255" y="2601"/>
                    </a:lnTo>
                    <a:lnTo>
                      <a:pt x="17253" y="2602"/>
                    </a:lnTo>
                    <a:lnTo>
                      <a:pt x="17242" y="2592"/>
                    </a:lnTo>
                    <a:lnTo>
                      <a:pt x="17220" y="2572"/>
                    </a:lnTo>
                    <a:lnTo>
                      <a:pt x="17194" y="2554"/>
                    </a:lnTo>
                    <a:lnTo>
                      <a:pt x="17180" y="2541"/>
                    </a:lnTo>
                    <a:lnTo>
                      <a:pt x="17173" y="2535"/>
                    </a:lnTo>
                    <a:lnTo>
                      <a:pt x="17183" y="2551"/>
                    </a:lnTo>
                    <a:lnTo>
                      <a:pt x="17185" y="2559"/>
                    </a:lnTo>
                    <a:lnTo>
                      <a:pt x="17186" y="2566"/>
                    </a:lnTo>
                    <a:lnTo>
                      <a:pt x="17179" y="2560"/>
                    </a:lnTo>
                    <a:lnTo>
                      <a:pt x="17175" y="2555"/>
                    </a:lnTo>
                    <a:lnTo>
                      <a:pt x="17168" y="2549"/>
                    </a:lnTo>
                    <a:lnTo>
                      <a:pt x="17144" y="2531"/>
                    </a:lnTo>
                    <a:lnTo>
                      <a:pt x="17151" y="2541"/>
                    </a:lnTo>
                    <a:lnTo>
                      <a:pt x="17162" y="2553"/>
                    </a:lnTo>
                    <a:lnTo>
                      <a:pt x="17188" y="2576"/>
                    </a:lnTo>
                    <a:lnTo>
                      <a:pt x="17197" y="2583"/>
                    </a:lnTo>
                    <a:lnTo>
                      <a:pt x="17201" y="2581"/>
                    </a:lnTo>
                    <a:lnTo>
                      <a:pt x="17199" y="2576"/>
                    </a:lnTo>
                    <a:lnTo>
                      <a:pt x="17230" y="2595"/>
                    </a:lnTo>
                    <a:lnTo>
                      <a:pt x="17235" y="2604"/>
                    </a:lnTo>
                    <a:lnTo>
                      <a:pt x="17244" y="2614"/>
                    </a:lnTo>
                    <a:lnTo>
                      <a:pt x="17256" y="2624"/>
                    </a:lnTo>
                    <a:lnTo>
                      <a:pt x="17258" y="2629"/>
                    </a:lnTo>
                    <a:lnTo>
                      <a:pt x="17246" y="2625"/>
                    </a:lnTo>
                    <a:lnTo>
                      <a:pt x="17228" y="2615"/>
                    </a:lnTo>
                    <a:lnTo>
                      <a:pt x="17191" y="2597"/>
                    </a:lnTo>
                    <a:lnTo>
                      <a:pt x="17176" y="2588"/>
                    </a:lnTo>
                    <a:lnTo>
                      <a:pt x="17162" y="2582"/>
                    </a:lnTo>
                    <a:lnTo>
                      <a:pt x="17157" y="2580"/>
                    </a:lnTo>
                    <a:lnTo>
                      <a:pt x="17162" y="2586"/>
                    </a:lnTo>
                    <a:lnTo>
                      <a:pt x="17171" y="2597"/>
                    </a:lnTo>
                    <a:cubicBezTo>
                      <a:pt x="17177" y="2606"/>
                      <a:pt x="17184" y="2615"/>
                      <a:pt x="17191" y="2623"/>
                    </a:cubicBezTo>
                    <a:lnTo>
                      <a:pt x="17217" y="2655"/>
                    </a:lnTo>
                    <a:lnTo>
                      <a:pt x="17228" y="2681"/>
                    </a:lnTo>
                    <a:lnTo>
                      <a:pt x="17233" y="2689"/>
                    </a:lnTo>
                    <a:lnTo>
                      <a:pt x="17234" y="2693"/>
                    </a:lnTo>
                    <a:lnTo>
                      <a:pt x="17223" y="2691"/>
                    </a:lnTo>
                    <a:lnTo>
                      <a:pt x="17215" y="2686"/>
                    </a:lnTo>
                    <a:lnTo>
                      <a:pt x="17208" y="2682"/>
                    </a:lnTo>
                    <a:lnTo>
                      <a:pt x="17171" y="2651"/>
                    </a:lnTo>
                    <a:lnTo>
                      <a:pt x="17153" y="2633"/>
                    </a:lnTo>
                    <a:lnTo>
                      <a:pt x="17105" y="2590"/>
                    </a:lnTo>
                    <a:lnTo>
                      <a:pt x="17076" y="2569"/>
                    </a:lnTo>
                    <a:lnTo>
                      <a:pt x="17061" y="2557"/>
                    </a:lnTo>
                    <a:lnTo>
                      <a:pt x="17027" y="2527"/>
                    </a:lnTo>
                    <a:lnTo>
                      <a:pt x="17001" y="2505"/>
                    </a:lnTo>
                    <a:lnTo>
                      <a:pt x="16979" y="2487"/>
                    </a:lnTo>
                    <a:lnTo>
                      <a:pt x="16957" y="2469"/>
                    </a:lnTo>
                    <a:lnTo>
                      <a:pt x="16929" y="2448"/>
                    </a:lnTo>
                    <a:lnTo>
                      <a:pt x="16919" y="2438"/>
                    </a:lnTo>
                    <a:lnTo>
                      <a:pt x="16859" y="2397"/>
                    </a:lnTo>
                    <a:lnTo>
                      <a:pt x="16847" y="2389"/>
                    </a:lnTo>
                    <a:lnTo>
                      <a:pt x="16833" y="2382"/>
                    </a:lnTo>
                    <a:lnTo>
                      <a:pt x="16825" y="2377"/>
                    </a:lnTo>
                    <a:lnTo>
                      <a:pt x="16757" y="2330"/>
                    </a:lnTo>
                    <a:lnTo>
                      <a:pt x="16722" y="2302"/>
                    </a:lnTo>
                    <a:lnTo>
                      <a:pt x="16687" y="2280"/>
                    </a:lnTo>
                    <a:lnTo>
                      <a:pt x="16663" y="2258"/>
                    </a:lnTo>
                    <a:lnTo>
                      <a:pt x="16656" y="2253"/>
                    </a:lnTo>
                    <a:lnTo>
                      <a:pt x="16636" y="2240"/>
                    </a:lnTo>
                    <a:lnTo>
                      <a:pt x="16617" y="2225"/>
                    </a:lnTo>
                    <a:lnTo>
                      <a:pt x="16609" y="2220"/>
                    </a:lnTo>
                    <a:lnTo>
                      <a:pt x="16582" y="2204"/>
                    </a:lnTo>
                    <a:lnTo>
                      <a:pt x="16539" y="2168"/>
                    </a:lnTo>
                    <a:lnTo>
                      <a:pt x="16529" y="2162"/>
                    </a:lnTo>
                    <a:lnTo>
                      <a:pt x="16473" y="2136"/>
                    </a:lnTo>
                    <a:lnTo>
                      <a:pt x="16455" y="2125"/>
                    </a:lnTo>
                    <a:lnTo>
                      <a:pt x="16428" y="2107"/>
                    </a:lnTo>
                    <a:lnTo>
                      <a:pt x="16391" y="2079"/>
                    </a:lnTo>
                    <a:lnTo>
                      <a:pt x="16359" y="2057"/>
                    </a:lnTo>
                    <a:lnTo>
                      <a:pt x="16337" y="2043"/>
                    </a:lnTo>
                    <a:lnTo>
                      <a:pt x="16287" y="2016"/>
                    </a:lnTo>
                    <a:lnTo>
                      <a:pt x="16248" y="1991"/>
                    </a:lnTo>
                    <a:lnTo>
                      <a:pt x="16221" y="1971"/>
                    </a:lnTo>
                    <a:lnTo>
                      <a:pt x="16163" y="1927"/>
                    </a:lnTo>
                    <a:lnTo>
                      <a:pt x="16145" y="1907"/>
                    </a:lnTo>
                    <a:lnTo>
                      <a:pt x="16113" y="1882"/>
                    </a:lnTo>
                    <a:lnTo>
                      <a:pt x="16097" y="1866"/>
                    </a:lnTo>
                    <a:lnTo>
                      <a:pt x="16077" y="1843"/>
                    </a:lnTo>
                    <a:lnTo>
                      <a:pt x="15999" y="1775"/>
                    </a:lnTo>
                    <a:lnTo>
                      <a:pt x="15989" y="1763"/>
                    </a:lnTo>
                    <a:lnTo>
                      <a:pt x="15990" y="1760"/>
                    </a:lnTo>
                    <a:lnTo>
                      <a:pt x="15999" y="1757"/>
                    </a:lnTo>
                    <a:lnTo>
                      <a:pt x="15993" y="1751"/>
                    </a:lnTo>
                    <a:lnTo>
                      <a:pt x="15972" y="1735"/>
                    </a:lnTo>
                    <a:lnTo>
                      <a:pt x="15934" y="1718"/>
                    </a:lnTo>
                    <a:lnTo>
                      <a:pt x="15924" y="1712"/>
                    </a:lnTo>
                    <a:lnTo>
                      <a:pt x="15915" y="1697"/>
                    </a:lnTo>
                    <a:lnTo>
                      <a:pt x="15899" y="1683"/>
                    </a:lnTo>
                    <a:lnTo>
                      <a:pt x="15877" y="1656"/>
                    </a:lnTo>
                    <a:lnTo>
                      <a:pt x="15861" y="1646"/>
                    </a:lnTo>
                    <a:lnTo>
                      <a:pt x="15836" y="1631"/>
                    </a:lnTo>
                    <a:lnTo>
                      <a:pt x="15804" y="1607"/>
                    </a:lnTo>
                    <a:lnTo>
                      <a:pt x="15806" y="1597"/>
                    </a:lnTo>
                    <a:lnTo>
                      <a:pt x="15788" y="1583"/>
                    </a:lnTo>
                    <a:lnTo>
                      <a:pt x="15772" y="1571"/>
                    </a:lnTo>
                    <a:lnTo>
                      <a:pt x="15757" y="1565"/>
                    </a:lnTo>
                    <a:lnTo>
                      <a:pt x="15759" y="1569"/>
                    </a:lnTo>
                    <a:lnTo>
                      <a:pt x="15773" y="1579"/>
                    </a:lnTo>
                    <a:lnTo>
                      <a:pt x="15767" y="1579"/>
                    </a:lnTo>
                    <a:lnTo>
                      <a:pt x="15750" y="1572"/>
                    </a:lnTo>
                    <a:lnTo>
                      <a:pt x="15748" y="1565"/>
                    </a:lnTo>
                    <a:lnTo>
                      <a:pt x="15732" y="1553"/>
                    </a:lnTo>
                    <a:lnTo>
                      <a:pt x="15725" y="1549"/>
                    </a:lnTo>
                    <a:lnTo>
                      <a:pt x="15723" y="1549"/>
                    </a:lnTo>
                    <a:lnTo>
                      <a:pt x="15723" y="1551"/>
                    </a:lnTo>
                    <a:lnTo>
                      <a:pt x="15719" y="1553"/>
                    </a:lnTo>
                    <a:lnTo>
                      <a:pt x="15690" y="1538"/>
                    </a:lnTo>
                    <a:lnTo>
                      <a:pt x="15677" y="1529"/>
                    </a:lnTo>
                    <a:lnTo>
                      <a:pt x="15659" y="1516"/>
                    </a:lnTo>
                    <a:lnTo>
                      <a:pt x="15630" y="1485"/>
                    </a:lnTo>
                    <a:lnTo>
                      <a:pt x="15622" y="1479"/>
                    </a:lnTo>
                    <a:lnTo>
                      <a:pt x="15618" y="1472"/>
                    </a:lnTo>
                    <a:lnTo>
                      <a:pt x="15605" y="1460"/>
                    </a:lnTo>
                    <a:lnTo>
                      <a:pt x="15619" y="1469"/>
                    </a:lnTo>
                    <a:lnTo>
                      <a:pt x="15627" y="1473"/>
                    </a:lnTo>
                    <a:lnTo>
                      <a:pt x="15616" y="1464"/>
                    </a:lnTo>
                    <a:lnTo>
                      <a:pt x="15611" y="1458"/>
                    </a:lnTo>
                    <a:lnTo>
                      <a:pt x="15605" y="1453"/>
                    </a:lnTo>
                    <a:lnTo>
                      <a:pt x="15600" y="1451"/>
                    </a:lnTo>
                    <a:lnTo>
                      <a:pt x="15590" y="1447"/>
                    </a:lnTo>
                    <a:lnTo>
                      <a:pt x="15580" y="1442"/>
                    </a:lnTo>
                    <a:lnTo>
                      <a:pt x="15573" y="1438"/>
                    </a:lnTo>
                    <a:lnTo>
                      <a:pt x="15564" y="1431"/>
                    </a:lnTo>
                    <a:lnTo>
                      <a:pt x="15552" y="1421"/>
                    </a:lnTo>
                    <a:lnTo>
                      <a:pt x="15546" y="1413"/>
                    </a:lnTo>
                    <a:lnTo>
                      <a:pt x="15544" y="1400"/>
                    </a:lnTo>
                    <a:lnTo>
                      <a:pt x="15537" y="1392"/>
                    </a:lnTo>
                    <a:lnTo>
                      <a:pt x="15523" y="1382"/>
                    </a:lnTo>
                    <a:lnTo>
                      <a:pt x="15519" y="1379"/>
                    </a:lnTo>
                    <a:lnTo>
                      <a:pt x="15518" y="1375"/>
                    </a:lnTo>
                    <a:lnTo>
                      <a:pt x="15547" y="1392"/>
                    </a:lnTo>
                    <a:lnTo>
                      <a:pt x="15569" y="1407"/>
                    </a:lnTo>
                    <a:lnTo>
                      <a:pt x="15585" y="1420"/>
                    </a:lnTo>
                    <a:lnTo>
                      <a:pt x="15625" y="1444"/>
                    </a:lnTo>
                    <a:lnTo>
                      <a:pt x="15632" y="1437"/>
                    </a:lnTo>
                    <a:lnTo>
                      <a:pt x="15603" y="1415"/>
                    </a:lnTo>
                    <a:lnTo>
                      <a:pt x="15567" y="1392"/>
                    </a:lnTo>
                    <a:lnTo>
                      <a:pt x="15551" y="1385"/>
                    </a:lnTo>
                    <a:lnTo>
                      <a:pt x="15535" y="1376"/>
                    </a:lnTo>
                    <a:lnTo>
                      <a:pt x="15529" y="1372"/>
                    </a:lnTo>
                    <a:lnTo>
                      <a:pt x="15523" y="1363"/>
                    </a:lnTo>
                    <a:lnTo>
                      <a:pt x="15506" y="1349"/>
                    </a:lnTo>
                    <a:lnTo>
                      <a:pt x="15500" y="1345"/>
                    </a:lnTo>
                    <a:lnTo>
                      <a:pt x="15467" y="1331"/>
                    </a:lnTo>
                    <a:lnTo>
                      <a:pt x="15457" y="1325"/>
                    </a:lnTo>
                    <a:lnTo>
                      <a:pt x="15451" y="1320"/>
                    </a:lnTo>
                    <a:lnTo>
                      <a:pt x="15430" y="1313"/>
                    </a:lnTo>
                    <a:lnTo>
                      <a:pt x="15401" y="1294"/>
                    </a:lnTo>
                    <a:lnTo>
                      <a:pt x="15396" y="1285"/>
                    </a:lnTo>
                    <a:lnTo>
                      <a:pt x="15391" y="1279"/>
                    </a:lnTo>
                    <a:lnTo>
                      <a:pt x="15367" y="1265"/>
                    </a:lnTo>
                    <a:lnTo>
                      <a:pt x="15348" y="1257"/>
                    </a:lnTo>
                    <a:lnTo>
                      <a:pt x="15338" y="1251"/>
                    </a:lnTo>
                    <a:lnTo>
                      <a:pt x="15326" y="1240"/>
                    </a:lnTo>
                    <a:lnTo>
                      <a:pt x="15311" y="1232"/>
                    </a:lnTo>
                    <a:lnTo>
                      <a:pt x="15294" y="1221"/>
                    </a:lnTo>
                    <a:lnTo>
                      <a:pt x="15282" y="1213"/>
                    </a:lnTo>
                    <a:lnTo>
                      <a:pt x="15274" y="1213"/>
                    </a:lnTo>
                    <a:lnTo>
                      <a:pt x="15263" y="1210"/>
                    </a:lnTo>
                    <a:lnTo>
                      <a:pt x="15270" y="1220"/>
                    </a:lnTo>
                    <a:lnTo>
                      <a:pt x="15293" y="1239"/>
                    </a:lnTo>
                    <a:lnTo>
                      <a:pt x="15318" y="1252"/>
                    </a:lnTo>
                    <a:lnTo>
                      <a:pt x="15326" y="1257"/>
                    </a:lnTo>
                    <a:lnTo>
                      <a:pt x="15330" y="1261"/>
                    </a:lnTo>
                    <a:lnTo>
                      <a:pt x="15330" y="1263"/>
                    </a:lnTo>
                    <a:lnTo>
                      <a:pt x="15317" y="1259"/>
                    </a:lnTo>
                    <a:lnTo>
                      <a:pt x="15305" y="1255"/>
                    </a:lnTo>
                    <a:lnTo>
                      <a:pt x="15297" y="1253"/>
                    </a:lnTo>
                    <a:lnTo>
                      <a:pt x="15284" y="1250"/>
                    </a:lnTo>
                    <a:lnTo>
                      <a:pt x="15271" y="1244"/>
                    </a:lnTo>
                    <a:lnTo>
                      <a:pt x="15266" y="1241"/>
                    </a:lnTo>
                    <a:lnTo>
                      <a:pt x="15232" y="1231"/>
                    </a:lnTo>
                    <a:lnTo>
                      <a:pt x="15168" y="1205"/>
                    </a:lnTo>
                    <a:lnTo>
                      <a:pt x="15111" y="1179"/>
                    </a:lnTo>
                    <a:lnTo>
                      <a:pt x="15072" y="1163"/>
                    </a:lnTo>
                    <a:lnTo>
                      <a:pt x="15050" y="1154"/>
                    </a:lnTo>
                    <a:lnTo>
                      <a:pt x="15009" y="1141"/>
                    </a:lnTo>
                    <a:lnTo>
                      <a:pt x="14968" y="1125"/>
                    </a:lnTo>
                    <a:lnTo>
                      <a:pt x="14950" y="1118"/>
                    </a:lnTo>
                    <a:lnTo>
                      <a:pt x="14931" y="1110"/>
                    </a:lnTo>
                    <a:lnTo>
                      <a:pt x="14904" y="1106"/>
                    </a:lnTo>
                    <a:lnTo>
                      <a:pt x="14889" y="1100"/>
                    </a:lnTo>
                    <a:lnTo>
                      <a:pt x="14877" y="1094"/>
                    </a:lnTo>
                    <a:lnTo>
                      <a:pt x="14848" y="1084"/>
                    </a:lnTo>
                    <a:lnTo>
                      <a:pt x="14816" y="1069"/>
                    </a:lnTo>
                    <a:lnTo>
                      <a:pt x="14802" y="1064"/>
                    </a:lnTo>
                    <a:lnTo>
                      <a:pt x="14775" y="1048"/>
                    </a:lnTo>
                    <a:lnTo>
                      <a:pt x="14757" y="1035"/>
                    </a:lnTo>
                    <a:lnTo>
                      <a:pt x="14750" y="1031"/>
                    </a:lnTo>
                    <a:lnTo>
                      <a:pt x="14727" y="1022"/>
                    </a:lnTo>
                    <a:lnTo>
                      <a:pt x="14711" y="1012"/>
                    </a:lnTo>
                    <a:lnTo>
                      <a:pt x="14683" y="998"/>
                    </a:lnTo>
                    <a:lnTo>
                      <a:pt x="14654" y="986"/>
                    </a:lnTo>
                    <a:lnTo>
                      <a:pt x="14644" y="981"/>
                    </a:lnTo>
                    <a:lnTo>
                      <a:pt x="14636" y="976"/>
                    </a:lnTo>
                    <a:lnTo>
                      <a:pt x="14637" y="970"/>
                    </a:lnTo>
                    <a:lnTo>
                      <a:pt x="14633" y="966"/>
                    </a:lnTo>
                    <a:lnTo>
                      <a:pt x="14635" y="964"/>
                    </a:lnTo>
                    <a:lnTo>
                      <a:pt x="14616" y="956"/>
                    </a:lnTo>
                    <a:lnTo>
                      <a:pt x="14561" y="934"/>
                    </a:lnTo>
                    <a:lnTo>
                      <a:pt x="14556" y="931"/>
                    </a:lnTo>
                    <a:lnTo>
                      <a:pt x="14551" y="928"/>
                    </a:lnTo>
                    <a:lnTo>
                      <a:pt x="14556" y="928"/>
                    </a:lnTo>
                    <a:lnTo>
                      <a:pt x="14561" y="928"/>
                    </a:lnTo>
                    <a:lnTo>
                      <a:pt x="14582" y="932"/>
                    </a:lnTo>
                    <a:lnTo>
                      <a:pt x="14601" y="936"/>
                    </a:lnTo>
                    <a:lnTo>
                      <a:pt x="14644" y="948"/>
                    </a:lnTo>
                    <a:lnTo>
                      <a:pt x="14651" y="950"/>
                    </a:lnTo>
                    <a:lnTo>
                      <a:pt x="14655" y="949"/>
                    </a:lnTo>
                    <a:lnTo>
                      <a:pt x="14662" y="948"/>
                    </a:lnTo>
                    <a:lnTo>
                      <a:pt x="14684" y="954"/>
                    </a:lnTo>
                    <a:lnTo>
                      <a:pt x="14694" y="956"/>
                    </a:lnTo>
                    <a:lnTo>
                      <a:pt x="14687" y="952"/>
                    </a:lnTo>
                    <a:lnTo>
                      <a:pt x="14670" y="946"/>
                    </a:lnTo>
                    <a:lnTo>
                      <a:pt x="14650" y="937"/>
                    </a:lnTo>
                    <a:lnTo>
                      <a:pt x="14642" y="933"/>
                    </a:lnTo>
                    <a:lnTo>
                      <a:pt x="14635" y="928"/>
                    </a:lnTo>
                    <a:lnTo>
                      <a:pt x="14669" y="936"/>
                    </a:lnTo>
                    <a:lnTo>
                      <a:pt x="14681" y="938"/>
                    </a:lnTo>
                    <a:lnTo>
                      <a:pt x="14687" y="940"/>
                    </a:lnTo>
                    <a:cubicBezTo>
                      <a:pt x="14689" y="940"/>
                      <a:pt x="14691" y="939"/>
                      <a:pt x="14693" y="940"/>
                    </a:cubicBezTo>
                    <a:lnTo>
                      <a:pt x="14680" y="934"/>
                    </a:lnTo>
                    <a:lnTo>
                      <a:pt x="14669" y="930"/>
                    </a:lnTo>
                    <a:lnTo>
                      <a:pt x="14655" y="925"/>
                    </a:lnTo>
                    <a:lnTo>
                      <a:pt x="14628" y="911"/>
                    </a:lnTo>
                    <a:lnTo>
                      <a:pt x="14601" y="903"/>
                    </a:lnTo>
                    <a:lnTo>
                      <a:pt x="14583" y="898"/>
                    </a:lnTo>
                    <a:lnTo>
                      <a:pt x="14421" y="843"/>
                    </a:lnTo>
                    <a:lnTo>
                      <a:pt x="14390" y="835"/>
                    </a:lnTo>
                    <a:lnTo>
                      <a:pt x="14379" y="829"/>
                    </a:lnTo>
                    <a:lnTo>
                      <a:pt x="14372" y="824"/>
                    </a:lnTo>
                    <a:lnTo>
                      <a:pt x="14363" y="821"/>
                    </a:lnTo>
                    <a:lnTo>
                      <a:pt x="14358" y="820"/>
                    </a:lnTo>
                    <a:lnTo>
                      <a:pt x="14353" y="818"/>
                    </a:lnTo>
                    <a:lnTo>
                      <a:pt x="14344" y="814"/>
                    </a:lnTo>
                    <a:lnTo>
                      <a:pt x="14349" y="811"/>
                    </a:lnTo>
                    <a:lnTo>
                      <a:pt x="14348" y="808"/>
                    </a:lnTo>
                    <a:lnTo>
                      <a:pt x="14342" y="806"/>
                    </a:lnTo>
                    <a:lnTo>
                      <a:pt x="14336" y="804"/>
                    </a:lnTo>
                    <a:lnTo>
                      <a:pt x="14327" y="802"/>
                    </a:lnTo>
                    <a:lnTo>
                      <a:pt x="14319" y="799"/>
                    </a:lnTo>
                    <a:lnTo>
                      <a:pt x="14308" y="797"/>
                    </a:lnTo>
                    <a:lnTo>
                      <a:pt x="14310" y="799"/>
                    </a:lnTo>
                    <a:lnTo>
                      <a:pt x="14322" y="808"/>
                    </a:lnTo>
                    <a:lnTo>
                      <a:pt x="14311" y="807"/>
                    </a:lnTo>
                    <a:lnTo>
                      <a:pt x="14285" y="802"/>
                    </a:lnTo>
                    <a:lnTo>
                      <a:pt x="14276" y="803"/>
                    </a:lnTo>
                    <a:lnTo>
                      <a:pt x="14261" y="802"/>
                    </a:lnTo>
                    <a:lnTo>
                      <a:pt x="14252" y="800"/>
                    </a:lnTo>
                    <a:lnTo>
                      <a:pt x="14245" y="798"/>
                    </a:lnTo>
                    <a:lnTo>
                      <a:pt x="14238" y="796"/>
                    </a:lnTo>
                    <a:lnTo>
                      <a:pt x="14235" y="799"/>
                    </a:lnTo>
                    <a:lnTo>
                      <a:pt x="14225" y="797"/>
                    </a:lnTo>
                    <a:lnTo>
                      <a:pt x="14217" y="796"/>
                    </a:lnTo>
                    <a:lnTo>
                      <a:pt x="14120" y="758"/>
                    </a:lnTo>
                    <a:lnTo>
                      <a:pt x="14104" y="751"/>
                    </a:lnTo>
                    <a:lnTo>
                      <a:pt x="14094" y="744"/>
                    </a:lnTo>
                    <a:lnTo>
                      <a:pt x="14084" y="735"/>
                    </a:lnTo>
                    <a:lnTo>
                      <a:pt x="14066" y="724"/>
                    </a:lnTo>
                    <a:lnTo>
                      <a:pt x="14036" y="710"/>
                    </a:lnTo>
                    <a:lnTo>
                      <a:pt x="14038" y="709"/>
                    </a:lnTo>
                    <a:lnTo>
                      <a:pt x="14050" y="715"/>
                    </a:lnTo>
                    <a:lnTo>
                      <a:pt x="14057" y="717"/>
                    </a:lnTo>
                    <a:lnTo>
                      <a:pt x="14060" y="716"/>
                    </a:lnTo>
                    <a:lnTo>
                      <a:pt x="14064" y="717"/>
                    </a:lnTo>
                    <a:lnTo>
                      <a:pt x="14069" y="720"/>
                    </a:lnTo>
                    <a:lnTo>
                      <a:pt x="14088" y="730"/>
                    </a:lnTo>
                    <a:lnTo>
                      <a:pt x="14104" y="739"/>
                    </a:lnTo>
                    <a:lnTo>
                      <a:pt x="14111" y="742"/>
                    </a:lnTo>
                    <a:lnTo>
                      <a:pt x="14152" y="754"/>
                    </a:lnTo>
                    <a:lnTo>
                      <a:pt x="14164" y="758"/>
                    </a:lnTo>
                    <a:lnTo>
                      <a:pt x="14200" y="762"/>
                    </a:lnTo>
                    <a:lnTo>
                      <a:pt x="14217" y="762"/>
                    </a:lnTo>
                    <a:lnTo>
                      <a:pt x="14238" y="764"/>
                    </a:lnTo>
                    <a:lnTo>
                      <a:pt x="14257" y="769"/>
                    </a:lnTo>
                    <a:lnTo>
                      <a:pt x="14269" y="771"/>
                    </a:lnTo>
                    <a:lnTo>
                      <a:pt x="14281" y="773"/>
                    </a:lnTo>
                    <a:lnTo>
                      <a:pt x="14270" y="765"/>
                    </a:lnTo>
                    <a:lnTo>
                      <a:pt x="14271" y="765"/>
                    </a:lnTo>
                    <a:lnTo>
                      <a:pt x="14274" y="764"/>
                    </a:lnTo>
                    <a:lnTo>
                      <a:pt x="14294" y="769"/>
                    </a:lnTo>
                    <a:lnTo>
                      <a:pt x="14332" y="781"/>
                    </a:lnTo>
                    <a:lnTo>
                      <a:pt x="14337" y="782"/>
                    </a:lnTo>
                    <a:lnTo>
                      <a:pt x="14346" y="783"/>
                    </a:lnTo>
                    <a:lnTo>
                      <a:pt x="14342" y="777"/>
                    </a:lnTo>
                    <a:lnTo>
                      <a:pt x="14358" y="783"/>
                    </a:lnTo>
                    <a:lnTo>
                      <a:pt x="14372" y="788"/>
                    </a:lnTo>
                    <a:lnTo>
                      <a:pt x="14387" y="793"/>
                    </a:lnTo>
                    <a:lnTo>
                      <a:pt x="14424" y="810"/>
                    </a:lnTo>
                    <a:lnTo>
                      <a:pt x="14460" y="822"/>
                    </a:lnTo>
                    <a:lnTo>
                      <a:pt x="14513" y="843"/>
                    </a:lnTo>
                    <a:lnTo>
                      <a:pt x="14538" y="852"/>
                    </a:lnTo>
                    <a:lnTo>
                      <a:pt x="14548" y="855"/>
                    </a:lnTo>
                    <a:lnTo>
                      <a:pt x="14582" y="863"/>
                    </a:lnTo>
                    <a:lnTo>
                      <a:pt x="14598" y="868"/>
                    </a:lnTo>
                    <a:lnTo>
                      <a:pt x="14638" y="884"/>
                    </a:lnTo>
                    <a:lnTo>
                      <a:pt x="14677" y="896"/>
                    </a:lnTo>
                    <a:lnTo>
                      <a:pt x="14732" y="915"/>
                    </a:lnTo>
                    <a:lnTo>
                      <a:pt x="14748" y="922"/>
                    </a:lnTo>
                    <a:lnTo>
                      <a:pt x="14768" y="931"/>
                    </a:lnTo>
                    <a:lnTo>
                      <a:pt x="14801" y="942"/>
                    </a:lnTo>
                    <a:lnTo>
                      <a:pt x="14873" y="970"/>
                    </a:lnTo>
                    <a:lnTo>
                      <a:pt x="14929" y="987"/>
                    </a:lnTo>
                    <a:lnTo>
                      <a:pt x="14952" y="995"/>
                    </a:lnTo>
                    <a:lnTo>
                      <a:pt x="14973" y="1003"/>
                    </a:lnTo>
                    <a:lnTo>
                      <a:pt x="14991" y="1010"/>
                    </a:lnTo>
                    <a:lnTo>
                      <a:pt x="15017" y="1020"/>
                    </a:lnTo>
                    <a:lnTo>
                      <a:pt x="15064" y="1040"/>
                    </a:lnTo>
                    <a:lnTo>
                      <a:pt x="15097" y="1054"/>
                    </a:lnTo>
                    <a:lnTo>
                      <a:pt x="15117" y="1062"/>
                    </a:lnTo>
                    <a:lnTo>
                      <a:pt x="15128" y="1066"/>
                    </a:lnTo>
                    <a:lnTo>
                      <a:pt x="15133" y="1069"/>
                    </a:lnTo>
                    <a:lnTo>
                      <a:pt x="15158" y="1082"/>
                    </a:lnTo>
                    <a:lnTo>
                      <a:pt x="15183" y="1098"/>
                    </a:lnTo>
                    <a:lnTo>
                      <a:pt x="15224" y="1113"/>
                    </a:lnTo>
                    <a:lnTo>
                      <a:pt x="15247" y="1127"/>
                    </a:lnTo>
                    <a:lnTo>
                      <a:pt x="15263" y="1138"/>
                    </a:lnTo>
                    <a:lnTo>
                      <a:pt x="15276" y="1145"/>
                    </a:lnTo>
                    <a:lnTo>
                      <a:pt x="15282" y="1148"/>
                    </a:lnTo>
                    <a:lnTo>
                      <a:pt x="15289" y="1150"/>
                    </a:lnTo>
                    <a:lnTo>
                      <a:pt x="15287" y="1145"/>
                    </a:lnTo>
                    <a:lnTo>
                      <a:pt x="15288" y="1144"/>
                    </a:lnTo>
                    <a:lnTo>
                      <a:pt x="15292" y="1145"/>
                    </a:lnTo>
                    <a:lnTo>
                      <a:pt x="15301" y="1145"/>
                    </a:lnTo>
                    <a:lnTo>
                      <a:pt x="15329" y="1156"/>
                    </a:lnTo>
                    <a:lnTo>
                      <a:pt x="15354" y="1166"/>
                    </a:lnTo>
                    <a:lnTo>
                      <a:pt x="15385" y="1179"/>
                    </a:lnTo>
                    <a:lnTo>
                      <a:pt x="15451" y="1211"/>
                    </a:lnTo>
                    <a:lnTo>
                      <a:pt x="15457" y="1213"/>
                    </a:lnTo>
                    <a:lnTo>
                      <a:pt x="15467" y="1217"/>
                    </a:lnTo>
                    <a:lnTo>
                      <a:pt x="15552" y="1248"/>
                    </a:lnTo>
                    <a:lnTo>
                      <a:pt x="15586" y="1259"/>
                    </a:lnTo>
                    <a:lnTo>
                      <a:pt x="15637" y="1275"/>
                    </a:lnTo>
                    <a:lnTo>
                      <a:pt x="15650" y="1279"/>
                    </a:lnTo>
                    <a:lnTo>
                      <a:pt x="15677" y="1285"/>
                    </a:lnTo>
                    <a:lnTo>
                      <a:pt x="15701" y="1290"/>
                    </a:lnTo>
                    <a:lnTo>
                      <a:pt x="15738" y="1295"/>
                    </a:lnTo>
                    <a:lnTo>
                      <a:pt x="15750" y="1298"/>
                    </a:lnTo>
                    <a:lnTo>
                      <a:pt x="15802" y="1312"/>
                    </a:lnTo>
                    <a:lnTo>
                      <a:pt x="15813" y="1316"/>
                    </a:lnTo>
                    <a:lnTo>
                      <a:pt x="15819" y="1317"/>
                    </a:lnTo>
                    <a:lnTo>
                      <a:pt x="15822" y="1316"/>
                    </a:lnTo>
                    <a:lnTo>
                      <a:pt x="15820" y="1312"/>
                    </a:lnTo>
                    <a:lnTo>
                      <a:pt x="15831" y="1316"/>
                    </a:lnTo>
                    <a:lnTo>
                      <a:pt x="15858" y="1324"/>
                    </a:lnTo>
                    <a:lnTo>
                      <a:pt x="15894" y="1339"/>
                    </a:lnTo>
                    <a:lnTo>
                      <a:pt x="15900" y="1341"/>
                    </a:lnTo>
                    <a:lnTo>
                      <a:pt x="15904" y="1341"/>
                    </a:lnTo>
                    <a:lnTo>
                      <a:pt x="15899" y="1337"/>
                    </a:lnTo>
                    <a:lnTo>
                      <a:pt x="15902" y="1338"/>
                    </a:lnTo>
                    <a:lnTo>
                      <a:pt x="15908" y="1340"/>
                    </a:lnTo>
                    <a:lnTo>
                      <a:pt x="15912" y="1341"/>
                    </a:lnTo>
                    <a:lnTo>
                      <a:pt x="15899" y="1333"/>
                    </a:lnTo>
                    <a:lnTo>
                      <a:pt x="15846" y="1305"/>
                    </a:lnTo>
                    <a:lnTo>
                      <a:pt x="15800" y="1281"/>
                    </a:lnTo>
                    <a:lnTo>
                      <a:pt x="15790" y="1276"/>
                    </a:lnTo>
                    <a:lnTo>
                      <a:pt x="15775" y="1268"/>
                    </a:lnTo>
                    <a:lnTo>
                      <a:pt x="15750" y="1254"/>
                    </a:lnTo>
                    <a:lnTo>
                      <a:pt x="15704" y="1230"/>
                    </a:lnTo>
                    <a:lnTo>
                      <a:pt x="15657" y="1208"/>
                    </a:lnTo>
                    <a:lnTo>
                      <a:pt x="15626" y="1193"/>
                    </a:lnTo>
                    <a:lnTo>
                      <a:pt x="15617" y="1189"/>
                    </a:lnTo>
                    <a:lnTo>
                      <a:pt x="15609" y="1187"/>
                    </a:lnTo>
                    <a:lnTo>
                      <a:pt x="15597" y="1183"/>
                    </a:lnTo>
                    <a:lnTo>
                      <a:pt x="15587" y="1178"/>
                    </a:lnTo>
                    <a:lnTo>
                      <a:pt x="15564" y="1168"/>
                    </a:lnTo>
                    <a:lnTo>
                      <a:pt x="15564" y="1169"/>
                    </a:lnTo>
                    <a:lnTo>
                      <a:pt x="15574" y="1176"/>
                    </a:lnTo>
                    <a:lnTo>
                      <a:pt x="15564" y="1171"/>
                    </a:lnTo>
                    <a:lnTo>
                      <a:pt x="15553" y="1165"/>
                    </a:lnTo>
                    <a:lnTo>
                      <a:pt x="15548" y="1162"/>
                    </a:lnTo>
                    <a:lnTo>
                      <a:pt x="15551" y="1162"/>
                    </a:lnTo>
                    <a:lnTo>
                      <a:pt x="15547" y="1159"/>
                    </a:lnTo>
                    <a:lnTo>
                      <a:pt x="15514" y="1143"/>
                    </a:lnTo>
                    <a:lnTo>
                      <a:pt x="15489" y="1131"/>
                    </a:lnTo>
                    <a:lnTo>
                      <a:pt x="15433" y="1102"/>
                    </a:lnTo>
                    <a:lnTo>
                      <a:pt x="15415" y="1092"/>
                    </a:lnTo>
                    <a:lnTo>
                      <a:pt x="15406" y="1085"/>
                    </a:lnTo>
                    <a:lnTo>
                      <a:pt x="15397" y="1080"/>
                    </a:lnTo>
                    <a:lnTo>
                      <a:pt x="15387" y="1078"/>
                    </a:lnTo>
                    <a:lnTo>
                      <a:pt x="15389" y="1081"/>
                    </a:lnTo>
                    <a:lnTo>
                      <a:pt x="15383" y="1078"/>
                    </a:lnTo>
                    <a:lnTo>
                      <a:pt x="15369" y="1073"/>
                    </a:lnTo>
                    <a:lnTo>
                      <a:pt x="15367" y="1073"/>
                    </a:lnTo>
                    <a:lnTo>
                      <a:pt x="15367" y="1074"/>
                    </a:lnTo>
                    <a:lnTo>
                      <a:pt x="15361" y="1073"/>
                    </a:lnTo>
                    <a:lnTo>
                      <a:pt x="15334" y="1063"/>
                    </a:lnTo>
                    <a:lnTo>
                      <a:pt x="15315" y="1055"/>
                    </a:lnTo>
                    <a:lnTo>
                      <a:pt x="15303" y="1049"/>
                    </a:lnTo>
                    <a:lnTo>
                      <a:pt x="15273" y="1036"/>
                    </a:lnTo>
                    <a:lnTo>
                      <a:pt x="15237" y="1020"/>
                    </a:lnTo>
                    <a:lnTo>
                      <a:pt x="15202" y="1003"/>
                    </a:lnTo>
                    <a:lnTo>
                      <a:pt x="15182" y="993"/>
                    </a:lnTo>
                    <a:lnTo>
                      <a:pt x="15161" y="983"/>
                    </a:lnTo>
                    <a:lnTo>
                      <a:pt x="15150" y="976"/>
                    </a:lnTo>
                    <a:lnTo>
                      <a:pt x="15117" y="958"/>
                    </a:lnTo>
                    <a:lnTo>
                      <a:pt x="15104" y="953"/>
                    </a:lnTo>
                    <a:lnTo>
                      <a:pt x="15067" y="937"/>
                    </a:lnTo>
                    <a:lnTo>
                      <a:pt x="15047" y="928"/>
                    </a:lnTo>
                    <a:lnTo>
                      <a:pt x="15039" y="927"/>
                    </a:lnTo>
                    <a:lnTo>
                      <a:pt x="15038" y="929"/>
                    </a:lnTo>
                    <a:lnTo>
                      <a:pt x="15043" y="934"/>
                    </a:lnTo>
                    <a:lnTo>
                      <a:pt x="15042" y="935"/>
                    </a:lnTo>
                    <a:lnTo>
                      <a:pt x="15034" y="935"/>
                    </a:lnTo>
                    <a:lnTo>
                      <a:pt x="15024" y="933"/>
                    </a:lnTo>
                    <a:lnTo>
                      <a:pt x="15005" y="927"/>
                    </a:lnTo>
                    <a:lnTo>
                      <a:pt x="14974" y="915"/>
                    </a:lnTo>
                    <a:lnTo>
                      <a:pt x="14936" y="903"/>
                    </a:lnTo>
                    <a:lnTo>
                      <a:pt x="14927" y="899"/>
                    </a:lnTo>
                    <a:lnTo>
                      <a:pt x="14903" y="888"/>
                    </a:lnTo>
                    <a:lnTo>
                      <a:pt x="14886" y="881"/>
                    </a:lnTo>
                    <a:lnTo>
                      <a:pt x="14877" y="878"/>
                    </a:lnTo>
                    <a:lnTo>
                      <a:pt x="14869" y="877"/>
                    </a:lnTo>
                    <a:lnTo>
                      <a:pt x="14854" y="871"/>
                    </a:lnTo>
                    <a:lnTo>
                      <a:pt x="14843" y="866"/>
                    </a:lnTo>
                    <a:lnTo>
                      <a:pt x="14823" y="856"/>
                    </a:lnTo>
                    <a:lnTo>
                      <a:pt x="14814" y="853"/>
                    </a:lnTo>
                    <a:lnTo>
                      <a:pt x="14803" y="848"/>
                    </a:lnTo>
                    <a:lnTo>
                      <a:pt x="14815" y="852"/>
                    </a:lnTo>
                    <a:lnTo>
                      <a:pt x="14828" y="857"/>
                    </a:lnTo>
                    <a:lnTo>
                      <a:pt x="14852" y="867"/>
                    </a:lnTo>
                    <a:lnTo>
                      <a:pt x="14869" y="873"/>
                    </a:lnTo>
                    <a:lnTo>
                      <a:pt x="14862" y="866"/>
                    </a:lnTo>
                    <a:lnTo>
                      <a:pt x="14850" y="859"/>
                    </a:lnTo>
                    <a:lnTo>
                      <a:pt x="14842" y="855"/>
                    </a:lnTo>
                    <a:lnTo>
                      <a:pt x="14820" y="847"/>
                    </a:lnTo>
                    <a:lnTo>
                      <a:pt x="14809" y="843"/>
                    </a:lnTo>
                    <a:lnTo>
                      <a:pt x="14796" y="838"/>
                    </a:lnTo>
                    <a:lnTo>
                      <a:pt x="14783" y="837"/>
                    </a:lnTo>
                    <a:lnTo>
                      <a:pt x="14778" y="837"/>
                    </a:lnTo>
                    <a:lnTo>
                      <a:pt x="14766" y="835"/>
                    </a:lnTo>
                    <a:lnTo>
                      <a:pt x="14772" y="839"/>
                    </a:lnTo>
                    <a:lnTo>
                      <a:pt x="14783" y="844"/>
                    </a:lnTo>
                    <a:lnTo>
                      <a:pt x="14798" y="851"/>
                    </a:lnTo>
                    <a:lnTo>
                      <a:pt x="14802" y="853"/>
                    </a:lnTo>
                    <a:lnTo>
                      <a:pt x="14802" y="855"/>
                    </a:lnTo>
                    <a:lnTo>
                      <a:pt x="14797" y="854"/>
                    </a:lnTo>
                    <a:lnTo>
                      <a:pt x="14782" y="851"/>
                    </a:lnTo>
                    <a:lnTo>
                      <a:pt x="14776" y="850"/>
                    </a:lnTo>
                    <a:lnTo>
                      <a:pt x="14768" y="850"/>
                    </a:lnTo>
                    <a:lnTo>
                      <a:pt x="14764" y="850"/>
                    </a:lnTo>
                    <a:lnTo>
                      <a:pt x="14757" y="848"/>
                    </a:lnTo>
                    <a:lnTo>
                      <a:pt x="14728" y="838"/>
                    </a:lnTo>
                    <a:lnTo>
                      <a:pt x="14705" y="829"/>
                    </a:lnTo>
                    <a:lnTo>
                      <a:pt x="14691" y="824"/>
                    </a:lnTo>
                    <a:lnTo>
                      <a:pt x="14685" y="823"/>
                    </a:lnTo>
                    <a:lnTo>
                      <a:pt x="14674" y="821"/>
                    </a:lnTo>
                    <a:lnTo>
                      <a:pt x="14678" y="824"/>
                    </a:lnTo>
                    <a:lnTo>
                      <a:pt x="14710" y="843"/>
                    </a:lnTo>
                    <a:lnTo>
                      <a:pt x="14717" y="846"/>
                    </a:lnTo>
                    <a:lnTo>
                      <a:pt x="14734" y="853"/>
                    </a:lnTo>
                    <a:lnTo>
                      <a:pt x="14752" y="857"/>
                    </a:lnTo>
                    <a:lnTo>
                      <a:pt x="14763" y="861"/>
                    </a:lnTo>
                    <a:cubicBezTo>
                      <a:pt x="14762" y="861"/>
                      <a:pt x="14761" y="862"/>
                      <a:pt x="14761" y="861"/>
                    </a:cubicBezTo>
                    <a:lnTo>
                      <a:pt x="14756" y="860"/>
                    </a:lnTo>
                    <a:lnTo>
                      <a:pt x="14773" y="870"/>
                    </a:lnTo>
                    <a:lnTo>
                      <a:pt x="14778" y="874"/>
                    </a:lnTo>
                    <a:lnTo>
                      <a:pt x="14780" y="876"/>
                    </a:lnTo>
                    <a:lnTo>
                      <a:pt x="14778" y="878"/>
                    </a:lnTo>
                    <a:lnTo>
                      <a:pt x="14773" y="878"/>
                    </a:lnTo>
                    <a:lnTo>
                      <a:pt x="14746" y="872"/>
                    </a:lnTo>
                    <a:lnTo>
                      <a:pt x="14722" y="865"/>
                    </a:lnTo>
                    <a:lnTo>
                      <a:pt x="14668" y="847"/>
                    </a:lnTo>
                    <a:lnTo>
                      <a:pt x="14641" y="837"/>
                    </a:lnTo>
                    <a:lnTo>
                      <a:pt x="14608" y="826"/>
                    </a:lnTo>
                    <a:lnTo>
                      <a:pt x="14598" y="822"/>
                    </a:lnTo>
                    <a:lnTo>
                      <a:pt x="14592" y="820"/>
                    </a:lnTo>
                    <a:lnTo>
                      <a:pt x="14585" y="818"/>
                    </a:lnTo>
                    <a:lnTo>
                      <a:pt x="14583" y="820"/>
                    </a:lnTo>
                    <a:lnTo>
                      <a:pt x="14578" y="819"/>
                    </a:lnTo>
                    <a:lnTo>
                      <a:pt x="14573" y="817"/>
                    </a:lnTo>
                    <a:lnTo>
                      <a:pt x="14568" y="814"/>
                    </a:lnTo>
                    <a:lnTo>
                      <a:pt x="14534" y="804"/>
                    </a:lnTo>
                    <a:cubicBezTo>
                      <a:pt x="14527" y="803"/>
                      <a:pt x="14521" y="803"/>
                      <a:pt x="14514" y="802"/>
                    </a:cubicBezTo>
                    <a:lnTo>
                      <a:pt x="14492" y="799"/>
                    </a:lnTo>
                    <a:lnTo>
                      <a:pt x="14481" y="796"/>
                    </a:lnTo>
                    <a:lnTo>
                      <a:pt x="14472" y="794"/>
                    </a:lnTo>
                    <a:lnTo>
                      <a:pt x="14459" y="790"/>
                    </a:lnTo>
                    <a:lnTo>
                      <a:pt x="14449" y="786"/>
                    </a:lnTo>
                    <a:lnTo>
                      <a:pt x="14432" y="781"/>
                    </a:lnTo>
                    <a:lnTo>
                      <a:pt x="14422" y="778"/>
                    </a:lnTo>
                    <a:lnTo>
                      <a:pt x="14417" y="777"/>
                    </a:lnTo>
                    <a:lnTo>
                      <a:pt x="14405" y="771"/>
                    </a:lnTo>
                    <a:lnTo>
                      <a:pt x="14397" y="766"/>
                    </a:lnTo>
                    <a:lnTo>
                      <a:pt x="14388" y="761"/>
                    </a:lnTo>
                    <a:lnTo>
                      <a:pt x="14399" y="763"/>
                    </a:lnTo>
                    <a:lnTo>
                      <a:pt x="14378" y="756"/>
                    </a:lnTo>
                    <a:lnTo>
                      <a:pt x="14358" y="750"/>
                    </a:lnTo>
                    <a:lnTo>
                      <a:pt x="14351" y="747"/>
                    </a:lnTo>
                    <a:lnTo>
                      <a:pt x="14344" y="744"/>
                    </a:lnTo>
                    <a:lnTo>
                      <a:pt x="14336" y="738"/>
                    </a:lnTo>
                    <a:lnTo>
                      <a:pt x="14336" y="733"/>
                    </a:lnTo>
                    <a:lnTo>
                      <a:pt x="14332" y="730"/>
                    </a:lnTo>
                    <a:lnTo>
                      <a:pt x="14322" y="726"/>
                    </a:lnTo>
                    <a:lnTo>
                      <a:pt x="14314" y="723"/>
                    </a:lnTo>
                    <a:lnTo>
                      <a:pt x="14301" y="720"/>
                    </a:lnTo>
                    <a:lnTo>
                      <a:pt x="14286" y="719"/>
                    </a:lnTo>
                    <a:lnTo>
                      <a:pt x="14274" y="715"/>
                    </a:lnTo>
                    <a:lnTo>
                      <a:pt x="14263" y="711"/>
                    </a:lnTo>
                    <a:lnTo>
                      <a:pt x="14244" y="705"/>
                    </a:lnTo>
                    <a:lnTo>
                      <a:pt x="14225" y="697"/>
                    </a:lnTo>
                    <a:lnTo>
                      <a:pt x="14179" y="682"/>
                    </a:lnTo>
                    <a:lnTo>
                      <a:pt x="14146" y="672"/>
                    </a:lnTo>
                    <a:lnTo>
                      <a:pt x="14128" y="665"/>
                    </a:lnTo>
                    <a:lnTo>
                      <a:pt x="14139" y="667"/>
                    </a:lnTo>
                    <a:lnTo>
                      <a:pt x="14146" y="668"/>
                    </a:lnTo>
                    <a:lnTo>
                      <a:pt x="14166" y="670"/>
                    </a:lnTo>
                    <a:lnTo>
                      <a:pt x="14181" y="673"/>
                    </a:lnTo>
                    <a:lnTo>
                      <a:pt x="14193" y="674"/>
                    </a:lnTo>
                    <a:lnTo>
                      <a:pt x="14197" y="674"/>
                    </a:lnTo>
                    <a:lnTo>
                      <a:pt x="14200" y="673"/>
                    </a:lnTo>
                    <a:lnTo>
                      <a:pt x="14191" y="670"/>
                    </a:lnTo>
                    <a:lnTo>
                      <a:pt x="14184" y="667"/>
                    </a:lnTo>
                    <a:lnTo>
                      <a:pt x="14165" y="662"/>
                    </a:lnTo>
                    <a:lnTo>
                      <a:pt x="14083" y="640"/>
                    </a:lnTo>
                    <a:lnTo>
                      <a:pt x="14048" y="629"/>
                    </a:lnTo>
                    <a:lnTo>
                      <a:pt x="14004" y="614"/>
                    </a:lnTo>
                    <a:lnTo>
                      <a:pt x="13987" y="608"/>
                    </a:lnTo>
                    <a:lnTo>
                      <a:pt x="13943" y="594"/>
                    </a:lnTo>
                    <a:lnTo>
                      <a:pt x="13909" y="581"/>
                    </a:lnTo>
                    <a:lnTo>
                      <a:pt x="13891" y="573"/>
                    </a:lnTo>
                    <a:cubicBezTo>
                      <a:pt x="13887" y="571"/>
                      <a:pt x="13882" y="570"/>
                      <a:pt x="13878" y="568"/>
                    </a:cubicBezTo>
                    <a:lnTo>
                      <a:pt x="13832" y="552"/>
                    </a:lnTo>
                    <a:lnTo>
                      <a:pt x="13830" y="550"/>
                    </a:lnTo>
                    <a:lnTo>
                      <a:pt x="13804" y="536"/>
                    </a:lnTo>
                    <a:lnTo>
                      <a:pt x="13798" y="529"/>
                    </a:lnTo>
                    <a:lnTo>
                      <a:pt x="13795" y="528"/>
                    </a:lnTo>
                    <a:lnTo>
                      <a:pt x="13794" y="526"/>
                    </a:lnTo>
                    <a:lnTo>
                      <a:pt x="13798" y="526"/>
                    </a:lnTo>
                    <a:lnTo>
                      <a:pt x="13799" y="524"/>
                    </a:lnTo>
                    <a:lnTo>
                      <a:pt x="13796" y="522"/>
                    </a:lnTo>
                    <a:lnTo>
                      <a:pt x="13784" y="516"/>
                    </a:lnTo>
                    <a:lnTo>
                      <a:pt x="13765" y="508"/>
                    </a:lnTo>
                    <a:lnTo>
                      <a:pt x="13757" y="507"/>
                    </a:lnTo>
                    <a:lnTo>
                      <a:pt x="13751" y="505"/>
                    </a:lnTo>
                    <a:lnTo>
                      <a:pt x="13726" y="503"/>
                    </a:lnTo>
                    <a:lnTo>
                      <a:pt x="13712" y="501"/>
                    </a:lnTo>
                    <a:cubicBezTo>
                      <a:pt x="13710" y="501"/>
                      <a:pt x="13709" y="501"/>
                      <a:pt x="13708" y="501"/>
                    </a:cubicBezTo>
                    <a:lnTo>
                      <a:pt x="13702" y="500"/>
                    </a:lnTo>
                    <a:lnTo>
                      <a:pt x="13678" y="493"/>
                    </a:lnTo>
                    <a:lnTo>
                      <a:pt x="13660" y="488"/>
                    </a:lnTo>
                    <a:lnTo>
                      <a:pt x="13588" y="470"/>
                    </a:lnTo>
                    <a:lnTo>
                      <a:pt x="13554" y="462"/>
                    </a:lnTo>
                    <a:lnTo>
                      <a:pt x="13545" y="459"/>
                    </a:lnTo>
                    <a:lnTo>
                      <a:pt x="13533" y="456"/>
                    </a:lnTo>
                    <a:lnTo>
                      <a:pt x="13522" y="454"/>
                    </a:lnTo>
                    <a:lnTo>
                      <a:pt x="13514" y="451"/>
                    </a:lnTo>
                    <a:lnTo>
                      <a:pt x="13492" y="447"/>
                    </a:lnTo>
                    <a:lnTo>
                      <a:pt x="13469" y="442"/>
                    </a:lnTo>
                    <a:lnTo>
                      <a:pt x="13469" y="443"/>
                    </a:lnTo>
                    <a:lnTo>
                      <a:pt x="13461" y="442"/>
                    </a:lnTo>
                    <a:lnTo>
                      <a:pt x="13449" y="439"/>
                    </a:lnTo>
                    <a:lnTo>
                      <a:pt x="13439" y="435"/>
                    </a:lnTo>
                    <a:lnTo>
                      <a:pt x="13423" y="433"/>
                    </a:lnTo>
                    <a:lnTo>
                      <a:pt x="13420" y="433"/>
                    </a:lnTo>
                    <a:lnTo>
                      <a:pt x="13415" y="432"/>
                    </a:lnTo>
                    <a:lnTo>
                      <a:pt x="13410" y="430"/>
                    </a:lnTo>
                    <a:lnTo>
                      <a:pt x="13402" y="427"/>
                    </a:lnTo>
                    <a:lnTo>
                      <a:pt x="13397" y="426"/>
                    </a:lnTo>
                    <a:lnTo>
                      <a:pt x="13399" y="429"/>
                    </a:lnTo>
                    <a:lnTo>
                      <a:pt x="13398" y="431"/>
                    </a:lnTo>
                    <a:lnTo>
                      <a:pt x="13390" y="429"/>
                    </a:lnTo>
                    <a:lnTo>
                      <a:pt x="13374" y="422"/>
                    </a:lnTo>
                    <a:lnTo>
                      <a:pt x="13367" y="420"/>
                    </a:lnTo>
                    <a:lnTo>
                      <a:pt x="13328" y="413"/>
                    </a:lnTo>
                    <a:lnTo>
                      <a:pt x="13292" y="407"/>
                    </a:lnTo>
                    <a:lnTo>
                      <a:pt x="13274" y="400"/>
                    </a:lnTo>
                    <a:lnTo>
                      <a:pt x="13233" y="392"/>
                    </a:lnTo>
                    <a:lnTo>
                      <a:pt x="13216" y="388"/>
                    </a:lnTo>
                    <a:lnTo>
                      <a:pt x="13191" y="381"/>
                    </a:lnTo>
                    <a:lnTo>
                      <a:pt x="13179" y="378"/>
                    </a:lnTo>
                    <a:lnTo>
                      <a:pt x="13162" y="376"/>
                    </a:lnTo>
                    <a:lnTo>
                      <a:pt x="13154" y="374"/>
                    </a:lnTo>
                    <a:lnTo>
                      <a:pt x="13105" y="363"/>
                    </a:lnTo>
                    <a:lnTo>
                      <a:pt x="13093" y="362"/>
                    </a:lnTo>
                    <a:lnTo>
                      <a:pt x="13081" y="359"/>
                    </a:lnTo>
                    <a:lnTo>
                      <a:pt x="13073" y="357"/>
                    </a:lnTo>
                    <a:lnTo>
                      <a:pt x="13051" y="353"/>
                    </a:lnTo>
                    <a:lnTo>
                      <a:pt x="12964" y="335"/>
                    </a:lnTo>
                    <a:lnTo>
                      <a:pt x="12949" y="333"/>
                    </a:lnTo>
                    <a:lnTo>
                      <a:pt x="12914" y="328"/>
                    </a:lnTo>
                    <a:lnTo>
                      <a:pt x="12891" y="322"/>
                    </a:lnTo>
                    <a:lnTo>
                      <a:pt x="12862" y="316"/>
                    </a:lnTo>
                    <a:lnTo>
                      <a:pt x="12857" y="316"/>
                    </a:lnTo>
                    <a:lnTo>
                      <a:pt x="12874" y="321"/>
                    </a:lnTo>
                    <a:lnTo>
                      <a:pt x="12876" y="323"/>
                    </a:lnTo>
                    <a:cubicBezTo>
                      <a:pt x="12876" y="323"/>
                      <a:pt x="12875" y="324"/>
                      <a:pt x="12874" y="324"/>
                    </a:cubicBezTo>
                    <a:lnTo>
                      <a:pt x="12869" y="324"/>
                    </a:lnTo>
                    <a:lnTo>
                      <a:pt x="12863" y="324"/>
                    </a:lnTo>
                    <a:lnTo>
                      <a:pt x="12855" y="322"/>
                    </a:lnTo>
                    <a:lnTo>
                      <a:pt x="12849" y="319"/>
                    </a:lnTo>
                    <a:cubicBezTo>
                      <a:pt x="12846" y="318"/>
                      <a:pt x="12843" y="318"/>
                      <a:pt x="12840" y="317"/>
                    </a:cubicBezTo>
                    <a:lnTo>
                      <a:pt x="12833" y="316"/>
                    </a:lnTo>
                    <a:lnTo>
                      <a:pt x="12830" y="316"/>
                    </a:lnTo>
                    <a:lnTo>
                      <a:pt x="12830" y="314"/>
                    </a:lnTo>
                    <a:lnTo>
                      <a:pt x="12838" y="314"/>
                    </a:lnTo>
                    <a:lnTo>
                      <a:pt x="12842" y="314"/>
                    </a:lnTo>
                    <a:lnTo>
                      <a:pt x="12846" y="314"/>
                    </a:lnTo>
                    <a:lnTo>
                      <a:pt x="12840" y="312"/>
                    </a:lnTo>
                    <a:lnTo>
                      <a:pt x="12807" y="304"/>
                    </a:lnTo>
                    <a:lnTo>
                      <a:pt x="12771" y="293"/>
                    </a:lnTo>
                    <a:lnTo>
                      <a:pt x="12681" y="267"/>
                    </a:lnTo>
                    <a:lnTo>
                      <a:pt x="12674" y="264"/>
                    </a:lnTo>
                    <a:lnTo>
                      <a:pt x="12666" y="262"/>
                    </a:lnTo>
                    <a:lnTo>
                      <a:pt x="12660" y="263"/>
                    </a:lnTo>
                    <a:lnTo>
                      <a:pt x="12651" y="264"/>
                    </a:lnTo>
                    <a:lnTo>
                      <a:pt x="12636" y="262"/>
                    </a:lnTo>
                    <a:lnTo>
                      <a:pt x="12610" y="259"/>
                    </a:lnTo>
                    <a:lnTo>
                      <a:pt x="12595" y="258"/>
                    </a:lnTo>
                    <a:close/>
                    <a:moveTo>
                      <a:pt x="6815" y="824"/>
                    </a:moveTo>
                    <a:lnTo>
                      <a:pt x="6816" y="824"/>
                    </a:lnTo>
                    <a:lnTo>
                      <a:pt x="6816" y="825"/>
                    </a:lnTo>
                    <a:lnTo>
                      <a:pt x="6814" y="826"/>
                    </a:lnTo>
                    <a:lnTo>
                      <a:pt x="6813" y="827"/>
                    </a:lnTo>
                    <a:lnTo>
                      <a:pt x="6813" y="826"/>
                    </a:lnTo>
                    <a:lnTo>
                      <a:pt x="6811" y="826"/>
                    </a:lnTo>
                    <a:lnTo>
                      <a:pt x="6808" y="826"/>
                    </a:lnTo>
                    <a:cubicBezTo>
                      <a:pt x="6807" y="827"/>
                      <a:pt x="6805" y="827"/>
                      <a:pt x="6804" y="828"/>
                    </a:cubicBezTo>
                    <a:lnTo>
                      <a:pt x="6798" y="830"/>
                    </a:lnTo>
                    <a:lnTo>
                      <a:pt x="6788" y="833"/>
                    </a:lnTo>
                    <a:lnTo>
                      <a:pt x="6799" y="828"/>
                    </a:lnTo>
                    <a:lnTo>
                      <a:pt x="6806" y="826"/>
                    </a:lnTo>
                    <a:lnTo>
                      <a:pt x="6811" y="825"/>
                    </a:lnTo>
                    <a:lnTo>
                      <a:pt x="6815" y="824"/>
                    </a:lnTo>
                    <a:close/>
                    <a:moveTo>
                      <a:pt x="6566" y="919"/>
                    </a:moveTo>
                    <a:lnTo>
                      <a:pt x="6563" y="921"/>
                    </a:lnTo>
                    <a:cubicBezTo>
                      <a:pt x="6563" y="922"/>
                      <a:pt x="6562" y="922"/>
                      <a:pt x="6561" y="922"/>
                    </a:cubicBezTo>
                    <a:lnTo>
                      <a:pt x="6558" y="923"/>
                    </a:lnTo>
                    <a:lnTo>
                      <a:pt x="6560" y="922"/>
                    </a:lnTo>
                    <a:lnTo>
                      <a:pt x="6566" y="919"/>
                    </a:lnTo>
                    <a:close/>
                    <a:moveTo>
                      <a:pt x="6555" y="925"/>
                    </a:moveTo>
                    <a:lnTo>
                      <a:pt x="6540" y="932"/>
                    </a:lnTo>
                    <a:cubicBezTo>
                      <a:pt x="6538" y="933"/>
                      <a:pt x="6536" y="935"/>
                      <a:pt x="6535" y="936"/>
                    </a:cubicBezTo>
                    <a:lnTo>
                      <a:pt x="6518" y="943"/>
                    </a:lnTo>
                    <a:lnTo>
                      <a:pt x="6520" y="942"/>
                    </a:lnTo>
                    <a:lnTo>
                      <a:pt x="6529" y="937"/>
                    </a:lnTo>
                    <a:lnTo>
                      <a:pt x="6535" y="934"/>
                    </a:lnTo>
                    <a:cubicBezTo>
                      <a:pt x="6534" y="934"/>
                      <a:pt x="6534" y="934"/>
                      <a:pt x="6533" y="934"/>
                    </a:cubicBezTo>
                    <a:lnTo>
                      <a:pt x="6531" y="935"/>
                    </a:lnTo>
                    <a:lnTo>
                      <a:pt x="6539" y="931"/>
                    </a:lnTo>
                    <a:lnTo>
                      <a:pt x="6540" y="931"/>
                    </a:lnTo>
                    <a:lnTo>
                      <a:pt x="6543" y="930"/>
                    </a:lnTo>
                    <a:lnTo>
                      <a:pt x="6553" y="925"/>
                    </a:lnTo>
                    <a:lnTo>
                      <a:pt x="6555" y="925"/>
                    </a:lnTo>
                    <a:close/>
                    <a:moveTo>
                      <a:pt x="6490" y="953"/>
                    </a:moveTo>
                    <a:lnTo>
                      <a:pt x="6486" y="956"/>
                    </a:lnTo>
                    <a:lnTo>
                      <a:pt x="6476" y="960"/>
                    </a:lnTo>
                    <a:lnTo>
                      <a:pt x="6483" y="956"/>
                    </a:lnTo>
                    <a:lnTo>
                      <a:pt x="6490" y="953"/>
                    </a:lnTo>
                    <a:close/>
                    <a:moveTo>
                      <a:pt x="6309" y="1036"/>
                    </a:moveTo>
                    <a:lnTo>
                      <a:pt x="6282" y="1050"/>
                    </a:lnTo>
                    <a:lnTo>
                      <a:pt x="6280" y="1051"/>
                    </a:lnTo>
                    <a:lnTo>
                      <a:pt x="6272" y="1054"/>
                    </a:lnTo>
                    <a:lnTo>
                      <a:pt x="6281" y="1049"/>
                    </a:lnTo>
                    <a:lnTo>
                      <a:pt x="6300" y="1040"/>
                    </a:lnTo>
                    <a:lnTo>
                      <a:pt x="6309" y="1036"/>
                    </a:lnTo>
                    <a:close/>
                    <a:moveTo>
                      <a:pt x="6286" y="1049"/>
                    </a:moveTo>
                    <a:cubicBezTo>
                      <a:pt x="6286" y="1049"/>
                      <a:pt x="6286" y="1050"/>
                      <a:pt x="6285" y="1050"/>
                    </a:cubicBezTo>
                    <a:lnTo>
                      <a:pt x="6279" y="1052"/>
                    </a:lnTo>
                    <a:lnTo>
                      <a:pt x="6286" y="1049"/>
                    </a:lnTo>
                    <a:close/>
                    <a:moveTo>
                      <a:pt x="6277" y="1053"/>
                    </a:moveTo>
                    <a:lnTo>
                      <a:pt x="6273" y="1055"/>
                    </a:lnTo>
                    <a:cubicBezTo>
                      <a:pt x="6272" y="1056"/>
                      <a:pt x="6272" y="1056"/>
                      <a:pt x="6271" y="1056"/>
                    </a:cubicBezTo>
                    <a:lnTo>
                      <a:pt x="6271" y="1055"/>
                    </a:lnTo>
                    <a:lnTo>
                      <a:pt x="6277" y="1053"/>
                    </a:lnTo>
                    <a:close/>
                    <a:moveTo>
                      <a:pt x="6241" y="1069"/>
                    </a:moveTo>
                    <a:lnTo>
                      <a:pt x="6236" y="1072"/>
                    </a:lnTo>
                    <a:lnTo>
                      <a:pt x="6232" y="1073"/>
                    </a:lnTo>
                    <a:lnTo>
                      <a:pt x="6241" y="1069"/>
                    </a:lnTo>
                    <a:close/>
                    <a:moveTo>
                      <a:pt x="7385" y="1378"/>
                    </a:moveTo>
                    <a:lnTo>
                      <a:pt x="7367" y="1380"/>
                    </a:lnTo>
                    <a:lnTo>
                      <a:pt x="7290" y="1401"/>
                    </a:lnTo>
                    <a:lnTo>
                      <a:pt x="7251" y="1425"/>
                    </a:lnTo>
                    <a:lnTo>
                      <a:pt x="7215" y="1453"/>
                    </a:lnTo>
                    <a:lnTo>
                      <a:pt x="7208" y="1457"/>
                    </a:lnTo>
                    <a:lnTo>
                      <a:pt x="7197" y="1462"/>
                    </a:lnTo>
                    <a:lnTo>
                      <a:pt x="7190" y="1467"/>
                    </a:lnTo>
                    <a:lnTo>
                      <a:pt x="7154" y="1495"/>
                    </a:lnTo>
                    <a:lnTo>
                      <a:pt x="7130" y="1515"/>
                    </a:lnTo>
                    <a:lnTo>
                      <a:pt x="7119" y="1526"/>
                    </a:lnTo>
                    <a:lnTo>
                      <a:pt x="7109" y="1538"/>
                    </a:lnTo>
                    <a:cubicBezTo>
                      <a:pt x="7107" y="1539"/>
                      <a:pt x="7105" y="1541"/>
                      <a:pt x="7104" y="1543"/>
                    </a:cubicBezTo>
                    <a:lnTo>
                      <a:pt x="7093" y="1554"/>
                    </a:lnTo>
                    <a:lnTo>
                      <a:pt x="7080" y="1563"/>
                    </a:lnTo>
                    <a:lnTo>
                      <a:pt x="7054" y="1578"/>
                    </a:lnTo>
                    <a:lnTo>
                      <a:pt x="7035" y="1588"/>
                    </a:lnTo>
                    <a:lnTo>
                      <a:pt x="6952" y="1631"/>
                    </a:lnTo>
                    <a:lnTo>
                      <a:pt x="6916" y="1648"/>
                    </a:lnTo>
                    <a:lnTo>
                      <a:pt x="6904" y="1652"/>
                    </a:lnTo>
                    <a:lnTo>
                      <a:pt x="6904" y="1648"/>
                    </a:lnTo>
                    <a:lnTo>
                      <a:pt x="6907" y="1645"/>
                    </a:lnTo>
                    <a:cubicBezTo>
                      <a:pt x="6914" y="1639"/>
                      <a:pt x="6921" y="1633"/>
                      <a:pt x="6928" y="1627"/>
                    </a:cubicBezTo>
                    <a:lnTo>
                      <a:pt x="6930" y="1623"/>
                    </a:lnTo>
                    <a:lnTo>
                      <a:pt x="6940" y="1611"/>
                    </a:lnTo>
                    <a:lnTo>
                      <a:pt x="6946" y="1606"/>
                    </a:lnTo>
                    <a:lnTo>
                      <a:pt x="6983" y="1581"/>
                    </a:lnTo>
                    <a:lnTo>
                      <a:pt x="7009" y="1561"/>
                    </a:lnTo>
                    <a:lnTo>
                      <a:pt x="7025" y="1550"/>
                    </a:lnTo>
                    <a:lnTo>
                      <a:pt x="7044" y="1539"/>
                    </a:lnTo>
                    <a:lnTo>
                      <a:pt x="7068" y="1521"/>
                    </a:lnTo>
                    <a:lnTo>
                      <a:pt x="7114" y="1479"/>
                    </a:lnTo>
                    <a:lnTo>
                      <a:pt x="7162" y="1434"/>
                    </a:lnTo>
                    <a:lnTo>
                      <a:pt x="7186" y="1409"/>
                    </a:lnTo>
                    <a:lnTo>
                      <a:pt x="7186" y="1407"/>
                    </a:lnTo>
                    <a:lnTo>
                      <a:pt x="7182" y="1405"/>
                    </a:lnTo>
                    <a:lnTo>
                      <a:pt x="7173" y="1405"/>
                    </a:lnTo>
                    <a:lnTo>
                      <a:pt x="7156" y="1404"/>
                    </a:lnTo>
                    <a:lnTo>
                      <a:pt x="7145" y="1404"/>
                    </a:lnTo>
                    <a:lnTo>
                      <a:pt x="7141" y="1405"/>
                    </a:lnTo>
                    <a:lnTo>
                      <a:pt x="7123" y="1407"/>
                    </a:lnTo>
                    <a:lnTo>
                      <a:pt x="7085" y="1417"/>
                    </a:lnTo>
                    <a:lnTo>
                      <a:pt x="7070" y="1421"/>
                    </a:lnTo>
                    <a:lnTo>
                      <a:pt x="7060" y="1421"/>
                    </a:lnTo>
                    <a:lnTo>
                      <a:pt x="7054" y="1423"/>
                    </a:lnTo>
                    <a:lnTo>
                      <a:pt x="7051" y="1423"/>
                    </a:lnTo>
                    <a:lnTo>
                      <a:pt x="7014" y="1440"/>
                    </a:lnTo>
                    <a:lnTo>
                      <a:pt x="6994" y="1450"/>
                    </a:lnTo>
                    <a:lnTo>
                      <a:pt x="6977" y="1461"/>
                    </a:lnTo>
                    <a:lnTo>
                      <a:pt x="6946" y="1481"/>
                    </a:lnTo>
                    <a:lnTo>
                      <a:pt x="6919" y="1502"/>
                    </a:lnTo>
                    <a:lnTo>
                      <a:pt x="6896" y="1519"/>
                    </a:lnTo>
                    <a:lnTo>
                      <a:pt x="6879" y="1530"/>
                    </a:lnTo>
                    <a:lnTo>
                      <a:pt x="6849" y="1547"/>
                    </a:lnTo>
                    <a:lnTo>
                      <a:pt x="6846" y="1547"/>
                    </a:lnTo>
                    <a:lnTo>
                      <a:pt x="6819" y="1550"/>
                    </a:lnTo>
                    <a:lnTo>
                      <a:pt x="6808" y="1550"/>
                    </a:lnTo>
                    <a:lnTo>
                      <a:pt x="6791" y="1548"/>
                    </a:lnTo>
                    <a:lnTo>
                      <a:pt x="6777" y="1551"/>
                    </a:lnTo>
                    <a:lnTo>
                      <a:pt x="6739" y="1559"/>
                    </a:lnTo>
                    <a:lnTo>
                      <a:pt x="6724" y="1565"/>
                    </a:lnTo>
                    <a:lnTo>
                      <a:pt x="6712" y="1569"/>
                    </a:lnTo>
                    <a:lnTo>
                      <a:pt x="6703" y="1574"/>
                    </a:lnTo>
                    <a:lnTo>
                      <a:pt x="6693" y="1582"/>
                    </a:lnTo>
                    <a:lnTo>
                      <a:pt x="6683" y="1591"/>
                    </a:lnTo>
                    <a:lnTo>
                      <a:pt x="6666" y="1609"/>
                    </a:lnTo>
                    <a:lnTo>
                      <a:pt x="6622" y="1648"/>
                    </a:lnTo>
                    <a:lnTo>
                      <a:pt x="6612" y="1658"/>
                    </a:lnTo>
                    <a:lnTo>
                      <a:pt x="6608" y="1666"/>
                    </a:lnTo>
                    <a:lnTo>
                      <a:pt x="6599" y="1674"/>
                    </a:lnTo>
                    <a:lnTo>
                      <a:pt x="6590" y="1681"/>
                    </a:lnTo>
                    <a:lnTo>
                      <a:pt x="6574" y="1699"/>
                    </a:lnTo>
                    <a:lnTo>
                      <a:pt x="6548" y="1724"/>
                    </a:lnTo>
                    <a:lnTo>
                      <a:pt x="6528" y="1749"/>
                    </a:lnTo>
                    <a:lnTo>
                      <a:pt x="6512" y="1775"/>
                    </a:lnTo>
                    <a:lnTo>
                      <a:pt x="6511" y="1786"/>
                    </a:lnTo>
                    <a:lnTo>
                      <a:pt x="6513" y="1794"/>
                    </a:lnTo>
                    <a:lnTo>
                      <a:pt x="6509" y="1804"/>
                    </a:lnTo>
                    <a:lnTo>
                      <a:pt x="6485" y="1829"/>
                    </a:lnTo>
                    <a:lnTo>
                      <a:pt x="6470" y="1851"/>
                    </a:lnTo>
                    <a:lnTo>
                      <a:pt x="6470" y="1855"/>
                    </a:lnTo>
                    <a:lnTo>
                      <a:pt x="6478" y="1866"/>
                    </a:lnTo>
                    <a:lnTo>
                      <a:pt x="6478" y="1870"/>
                    </a:lnTo>
                    <a:lnTo>
                      <a:pt x="6497" y="1879"/>
                    </a:lnTo>
                    <a:lnTo>
                      <a:pt x="6502" y="1884"/>
                    </a:lnTo>
                    <a:lnTo>
                      <a:pt x="6502" y="1889"/>
                    </a:lnTo>
                    <a:lnTo>
                      <a:pt x="6496" y="1895"/>
                    </a:lnTo>
                    <a:lnTo>
                      <a:pt x="6485" y="1901"/>
                    </a:lnTo>
                    <a:lnTo>
                      <a:pt x="6477" y="1904"/>
                    </a:lnTo>
                    <a:lnTo>
                      <a:pt x="6469" y="1905"/>
                    </a:lnTo>
                    <a:lnTo>
                      <a:pt x="6460" y="1905"/>
                    </a:lnTo>
                    <a:cubicBezTo>
                      <a:pt x="6459" y="1905"/>
                      <a:pt x="6457" y="1905"/>
                      <a:pt x="6455" y="1905"/>
                    </a:cubicBezTo>
                    <a:lnTo>
                      <a:pt x="6450" y="1906"/>
                    </a:lnTo>
                    <a:lnTo>
                      <a:pt x="6442" y="1910"/>
                    </a:lnTo>
                    <a:lnTo>
                      <a:pt x="6429" y="1917"/>
                    </a:lnTo>
                    <a:lnTo>
                      <a:pt x="6420" y="1923"/>
                    </a:lnTo>
                    <a:lnTo>
                      <a:pt x="6411" y="1934"/>
                    </a:lnTo>
                    <a:lnTo>
                      <a:pt x="6394" y="1948"/>
                    </a:lnTo>
                    <a:lnTo>
                      <a:pt x="6374" y="1963"/>
                    </a:lnTo>
                    <a:lnTo>
                      <a:pt x="6360" y="1976"/>
                    </a:lnTo>
                    <a:lnTo>
                      <a:pt x="6358" y="1976"/>
                    </a:lnTo>
                    <a:lnTo>
                      <a:pt x="6355" y="1976"/>
                    </a:lnTo>
                    <a:lnTo>
                      <a:pt x="6349" y="1970"/>
                    </a:lnTo>
                    <a:lnTo>
                      <a:pt x="6347" y="1969"/>
                    </a:lnTo>
                    <a:lnTo>
                      <a:pt x="6338" y="1973"/>
                    </a:lnTo>
                    <a:lnTo>
                      <a:pt x="6303" y="2002"/>
                    </a:lnTo>
                    <a:lnTo>
                      <a:pt x="6304" y="2007"/>
                    </a:lnTo>
                    <a:lnTo>
                      <a:pt x="6302" y="2012"/>
                    </a:lnTo>
                    <a:lnTo>
                      <a:pt x="6277" y="2028"/>
                    </a:lnTo>
                    <a:lnTo>
                      <a:pt x="6263" y="2042"/>
                    </a:lnTo>
                    <a:lnTo>
                      <a:pt x="6239" y="2061"/>
                    </a:lnTo>
                    <a:lnTo>
                      <a:pt x="6227" y="2078"/>
                    </a:lnTo>
                    <a:lnTo>
                      <a:pt x="6214" y="2092"/>
                    </a:lnTo>
                    <a:lnTo>
                      <a:pt x="6213" y="2096"/>
                    </a:lnTo>
                    <a:lnTo>
                      <a:pt x="6213" y="2101"/>
                    </a:lnTo>
                    <a:lnTo>
                      <a:pt x="6206" y="2114"/>
                    </a:lnTo>
                    <a:lnTo>
                      <a:pt x="6205" y="2121"/>
                    </a:lnTo>
                    <a:lnTo>
                      <a:pt x="6200" y="2140"/>
                    </a:lnTo>
                    <a:lnTo>
                      <a:pt x="6200" y="2146"/>
                    </a:lnTo>
                    <a:lnTo>
                      <a:pt x="6216" y="2148"/>
                    </a:lnTo>
                    <a:cubicBezTo>
                      <a:pt x="6219" y="2148"/>
                      <a:pt x="6221" y="2148"/>
                      <a:pt x="6224" y="2148"/>
                    </a:cubicBezTo>
                    <a:lnTo>
                      <a:pt x="6232" y="2145"/>
                    </a:lnTo>
                    <a:lnTo>
                      <a:pt x="6238" y="2142"/>
                    </a:lnTo>
                    <a:lnTo>
                      <a:pt x="6241" y="2141"/>
                    </a:lnTo>
                    <a:lnTo>
                      <a:pt x="6243" y="2136"/>
                    </a:lnTo>
                    <a:lnTo>
                      <a:pt x="6249" y="2133"/>
                    </a:lnTo>
                    <a:lnTo>
                      <a:pt x="6254" y="2131"/>
                    </a:lnTo>
                    <a:lnTo>
                      <a:pt x="6259" y="2130"/>
                    </a:lnTo>
                    <a:lnTo>
                      <a:pt x="6264" y="2130"/>
                    </a:lnTo>
                    <a:lnTo>
                      <a:pt x="6268" y="2131"/>
                    </a:lnTo>
                    <a:lnTo>
                      <a:pt x="6272" y="2134"/>
                    </a:lnTo>
                    <a:lnTo>
                      <a:pt x="6275" y="2133"/>
                    </a:lnTo>
                    <a:lnTo>
                      <a:pt x="6285" y="2129"/>
                    </a:lnTo>
                    <a:lnTo>
                      <a:pt x="6294" y="2123"/>
                    </a:lnTo>
                    <a:lnTo>
                      <a:pt x="6306" y="2108"/>
                    </a:lnTo>
                    <a:lnTo>
                      <a:pt x="6303" y="2103"/>
                    </a:lnTo>
                    <a:lnTo>
                      <a:pt x="6304" y="2091"/>
                    </a:lnTo>
                    <a:lnTo>
                      <a:pt x="6302" y="2086"/>
                    </a:lnTo>
                    <a:lnTo>
                      <a:pt x="6289" y="2077"/>
                    </a:lnTo>
                    <a:lnTo>
                      <a:pt x="6289" y="2075"/>
                    </a:lnTo>
                    <a:lnTo>
                      <a:pt x="6295" y="2076"/>
                    </a:lnTo>
                    <a:lnTo>
                      <a:pt x="6314" y="2078"/>
                    </a:lnTo>
                    <a:lnTo>
                      <a:pt x="6325" y="2077"/>
                    </a:lnTo>
                    <a:lnTo>
                      <a:pt x="6332" y="2076"/>
                    </a:lnTo>
                    <a:lnTo>
                      <a:pt x="6335" y="2075"/>
                    </a:lnTo>
                    <a:lnTo>
                      <a:pt x="6336" y="2073"/>
                    </a:lnTo>
                    <a:lnTo>
                      <a:pt x="6341" y="2070"/>
                    </a:lnTo>
                    <a:lnTo>
                      <a:pt x="6361" y="2061"/>
                    </a:lnTo>
                    <a:lnTo>
                      <a:pt x="6374" y="2055"/>
                    </a:lnTo>
                    <a:lnTo>
                      <a:pt x="6381" y="2052"/>
                    </a:lnTo>
                    <a:lnTo>
                      <a:pt x="6384" y="2053"/>
                    </a:lnTo>
                    <a:lnTo>
                      <a:pt x="6384" y="2057"/>
                    </a:lnTo>
                    <a:lnTo>
                      <a:pt x="6379" y="2060"/>
                    </a:lnTo>
                    <a:lnTo>
                      <a:pt x="6354" y="2074"/>
                    </a:lnTo>
                    <a:lnTo>
                      <a:pt x="6342" y="2082"/>
                    </a:lnTo>
                    <a:lnTo>
                      <a:pt x="6332" y="2091"/>
                    </a:lnTo>
                    <a:lnTo>
                      <a:pt x="6327" y="2098"/>
                    </a:lnTo>
                    <a:lnTo>
                      <a:pt x="6328" y="2101"/>
                    </a:lnTo>
                    <a:lnTo>
                      <a:pt x="6330" y="2101"/>
                    </a:lnTo>
                    <a:lnTo>
                      <a:pt x="6335" y="2101"/>
                    </a:lnTo>
                    <a:lnTo>
                      <a:pt x="6342" y="2101"/>
                    </a:lnTo>
                    <a:lnTo>
                      <a:pt x="6349" y="2098"/>
                    </a:lnTo>
                    <a:lnTo>
                      <a:pt x="6355" y="2096"/>
                    </a:lnTo>
                    <a:lnTo>
                      <a:pt x="6358" y="2101"/>
                    </a:lnTo>
                    <a:lnTo>
                      <a:pt x="6360" y="2109"/>
                    </a:lnTo>
                    <a:lnTo>
                      <a:pt x="6360" y="2115"/>
                    </a:lnTo>
                    <a:lnTo>
                      <a:pt x="6358" y="2117"/>
                    </a:lnTo>
                    <a:lnTo>
                      <a:pt x="6351" y="2122"/>
                    </a:lnTo>
                    <a:lnTo>
                      <a:pt x="6325" y="2136"/>
                    </a:lnTo>
                    <a:lnTo>
                      <a:pt x="6314" y="2143"/>
                    </a:lnTo>
                    <a:lnTo>
                      <a:pt x="6309" y="2148"/>
                    </a:lnTo>
                    <a:lnTo>
                      <a:pt x="6311" y="2150"/>
                    </a:lnTo>
                    <a:lnTo>
                      <a:pt x="6315" y="2151"/>
                    </a:lnTo>
                    <a:lnTo>
                      <a:pt x="6327" y="2153"/>
                    </a:lnTo>
                    <a:lnTo>
                      <a:pt x="6329" y="2154"/>
                    </a:lnTo>
                    <a:lnTo>
                      <a:pt x="6325" y="2156"/>
                    </a:lnTo>
                    <a:cubicBezTo>
                      <a:pt x="6325" y="2156"/>
                      <a:pt x="6307" y="2160"/>
                      <a:pt x="6307" y="2160"/>
                    </a:cubicBezTo>
                    <a:lnTo>
                      <a:pt x="6297" y="2164"/>
                    </a:lnTo>
                    <a:lnTo>
                      <a:pt x="6286" y="2171"/>
                    </a:lnTo>
                    <a:lnTo>
                      <a:pt x="6277" y="2181"/>
                    </a:lnTo>
                    <a:lnTo>
                      <a:pt x="6276" y="2183"/>
                    </a:lnTo>
                    <a:lnTo>
                      <a:pt x="6281" y="2186"/>
                    </a:lnTo>
                    <a:lnTo>
                      <a:pt x="6297" y="2185"/>
                    </a:lnTo>
                    <a:lnTo>
                      <a:pt x="6307" y="2185"/>
                    </a:lnTo>
                    <a:lnTo>
                      <a:pt x="6339" y="2179"/>
                    </a:lnTo>
                    <a:lnTo>
                      <a:pt x="6356" y="2174"/>
                    </a:lnTo>
                    <a:lnTo>
                      <a:pt x="6363" y="2171"/>
                    </a:lnTo>
                    <a:lnTo>
                      <a:pt x="6368" y="2168"/>
                    </a:lnTo>
                    <a:lnTo>
                      <a:pt x="6372" y="2163"/>
                    </a:lnTo>
                    <a:lnTo>
                      <a:pt x="6383" y="2146"/>
                    </a:lnTo>
                    <a:lnTo>
                      <a:pt x="6393" y="2143"/>
                    </a:lnTo>
                    <a:lnTo>
                      <a:pt x="6406" y="2142"/>
                    </a:lnTo>
                    <a:lnTo>
                      <a:pt x="6410" y="2141"/>
                    </a:lnTo>
                    <a:lnTo>
                      <a:pt x="6414" y="2139"/>
                    </a:lnTo>
                    <a:lnTo>
                      <a:pt x="6418" y="2136"/>
                    </a:lnTo>
                    <a:lnTo>
                      <a:pt x="6424" y="2125"/>
                    </a:lnTo>
                    <a:lnTo>
                      <a:pt x="6429" y="2122"/>
                    </a:lnTo>
                    <a:lnTo>
                      <a:pt x="6468" y="2101"/>
                    </a:lnTo>
                    <a:lnTo>
                      <a:pt x="6488" y="2090"/>
                    </a:lnTo>
                    <a:lnTo>
                      <a:pt x="6504" y="2081"/>
                    </a:lnTo>
                    <a:lnTo>
                      <a:pt x="6542" y="2065"/>
                    </a:lnTo>
                    <a:lnTo>
                      <a:pt x="6542" y="2063"/>
                    </a:lnTo>
                    <a:lnTo>
                      <a:pt x="6536" y="2063"/>
                    </a:lnTo>
                    <a:lnTo>
                      <a:pt x="6519" y="2068"/>
                    </a:lnTo>
                    <a:cubicBezTo>
                      <a:pt x="6518" y="2068"/>
                      <a:pt x="6517" y="2068"/>
                      <a:pt x="6517" y="2068"/>
                    </a:cubicBezTo>
                    <a:lnTo>
                      <a:pt x="6515" y="2067"/>
                    </a:lnTo>
                    <a:lnTo>
                      <a:pt x="6517" y="2064"/>
                    </a:lnTo>
                    <a:lnTo>
                      <a:pt x="6519" y="2063"/>
                    </a:lnTo>
                    <a:lnTo>
                      <a:pt x="6529" y="2058"/>
                    </a:lnTo>
                    <a:lnTo>
                      <a:pt x="6538" y="2053"/>
                    </a:lnTo>
                    <a:lnTo>
                      <a:pt x="6561" y="2038"/>
                    </a:lnTo>
                    <a:lnTo>
                      <a:pt x="6592" y="2024"/>
                    </a:lnTo>
                    <a:lnTo>
                      <a:pt x="6601" y="2019"/>
                    </a:lnTo>
                    <a:lnTo>
                      <a:pt x="6640" y="2008"/>
                    </a:lnTo>
                    <a:lnTo>
                      <a:pt x="6680" y="1990"/>
                    </a:lnTo>
                    <a:lnTo>
                      <a:pt x="6690" y="1987"/>
                    </a:lnTo>
                    <a:lnTo>
                      <a:pt x="6695" y="1987"/>
                    </a:lnTo>
                    <a:lnTo>
                      <a:pt x="6712" y="1991"/>
                    </a:lnTo>
                    <a:lnTo>
                      <a:pt x="6720" y="1993"/>
                    </a:lnTo>
                    <a:lnTo>
                      <a:pt x="6724" y="1996"/>
                    </a:lnTo>
                    <a:lnTo>
                      <a:pt x="6731" y="1998"/>
                    </a:lnTo>
                    <a:lnTo>
                      <a:pt x="6740" y="1998"/>
                    </a:lnTo>
                    <a:lnTo>
                      <a:pt x="6748" y="1998"/>
                    </a:lnTo>
                    <a:lnTo>
                      <a:pt x="6752" y="1997"/>
                    </a:lnTo>
                    <a:lnTo>
                      <a:pt x="6768" y="1996"/>
                    </a:lnTo>
                    <a:lnTo>
                      <a:pt x="6796" y="1990"/>
                    </a:lnTo>
                    <a:lnTo>
                      <a:pt x="6838" y="1979"/>
                    </a:lnTo>
                    <a:lnTo>
                      <a:pt x="6846" y="1977"/>
                    </a:lnTo>
                    <a:lnTo>
                      <a:pt x="6864" y="1974"/>
                    </a:lnTo>
                    <a:lnTo>
                      <a:pt x="6960" y="1960"/>
                    </a:lnTo>
                    <a:lnTo>
                      <a:pt x="6969" y="1960"/>
                    </a:lnTo>
                    <a:lnTo>
                      <a:pt x="6990" y="1958"/>
                    </a:lnTo>
                    <a:lnTo>
                      <a:pt x="7005" y="1958"/>
                    </a:lnTo>
                    <a:lnTo>
                      <a:pt x="7013" y="1956"/>
                    </a:lnTo>
                    <a:lnTo>
                      <a:pt x="7023" y="1954"/>
                    </a:lnTo>
                    <a:lnTo>
                      <a:pt x="7029" y="1954"/>
                    </a:lnTo>
                    <a:lnTo>
                      <a:pt x="7033" y="1955"/>
                    </a:lnTo>
                    <a:lnTo>
                      <a:pt x="7037" y="1955"/>
                    </a:lnTo>
                    <a:lnTo>
                      <a:pt x="7053" y="1952"/>
                    </a:lnTo>
                    <a:lnTo>
                      <a:pt x="7073" y="1947"/>
                    </a:lnTo>
                    <a:lnTo>
                      <a:pt x="7096" y="1940"/>
                    </a:lnTo>
                    <a:lnTo>
                      <a:pt x="7120" y="1929"/>
                    </a:lnTo>
                    <a:lnTo>
                      <a:pt x="7160" y="1913"/>
                    </a:lnTo>
                    <a:lnTo>
                      <a:pt x="7188" y="1900"/>
                    </a:lnTo>
                    <a:lnTo>
                      <a:pt x="7195" y="1895"/>
                    </a:lnTo>
                    <a:lnTo>
                      <a:pt x="7192" y="1891"/>
                    </a:lnTo>
                    <a:lnTo>
                      <a:pt x="7185" y="1889"/>
                    </a:lnTo>
                    <a:lnTo>
                      <a:pt x="7186" y="1887"/>
                    </a:lnTo>
                    <a:lnTo>
                      <a:pt x="7220" y="1872"/>
                    </a:lnTo>
                    <a:lnTo>
                      <a:pt x="7238" y="1864"/>
                    </a:lnTo>
                    <a:lnTo>
                      <a:pt x="7254" y="1851"/>
                    </a:lnTo>
                    <a:lnTo>
                      <a:pt x="7249" y="1848"/>
                    </a:lnTo>
                    <a:lnTo>
                      <a:pt x="7244" y="1848"/>
                    </a:lnTo>
                    <a:lnTo>
                      <a:pt x="7231" y="1851"/>
                    </a:lnTo>
                    <a:lnTo>
                      <a:pt x="7225" y="1853"/>
                    </a:lnTo>
                    <a:lnTo>
                      <a:pt x="7225" y="1851"/>
                    </a:lnTo>
                    <a:lnTo>
                      <a:pt x="7231" y="1845"/>
                    </a:lnTo>
                    <a:lnTo>
                      <a:pt x="7231" y="1841"/>
                    </a:lnTo>
                    <a:lnTo>
                      <a:pt x="7227" y="1839"/>
                    </a:lnTo>
                    <a:cubicBezTo>
                      <a:pt x="7224" y="1839"/>
                      <a:pt x="7221" y="1839"/>
                      <a:pt x="7218" y="1839"/>
                    </a:cubicBezTo>
                    <a:lnTo>
                      <a:pt x="7125" y="1841"/>
                    </a:lnTo>
                    <a:lnTo>
                      <a:pt x="7110" y="1843"/>
                    </a:lnTo>
                    <a:lnTo>
                      <a:pt x="7104" y="1843"/>
                    </a:lnTo>
                    <a:lnTo>
                      <a:pt x="7098" y="1842"/>
                    </a:lnTo>
                    <a:lnTo>
                      <a:pt x="7091" y="1843"/>
                    </a:lnTo>
                    <a:lnTo>
                      <a:pt x="7084" y="1845"/>
                    </a:lnTo>
                    <a:lnTo>
                      <a:pt x="7079" y="1846"/>
                    </a:lnTo>
                    <a:lnTo>
                      <a:pt x="7061" y="1845"/>
                    </a:lnTo>
                    <a:lnTo>
                      <a:pt x="7052" y="1845"/>
                    </a:lnTo>
                    <a:lnTo>
                      <a:pt x="7020" y="1848"/>
                    </a:lnTo>
                    <a:lnTo>
                      <a:pt x="6991" y="1854"/>
                    </a:lnTo>
                    <a:lnTo>
                      <a:pt x="6956" y="1863"/>
                    </a:lnTo>
                    <a:lnTo>
                      <a:pt x="6958" y="1860"/>
                    </a:lnTo>
                    <a:lnTo>
                      <a:pt x="6956" y="1859"/>
                    </a:lnTo>
                    <a:lnTo>
                      <a:pt x="6953" y="1860"/>
                    </a:lnTo>
                    <a:lnTo>
                      <a:pt x="6946" y="1862"/>
                    </a:lnTo>
                    <a:lnTo>
                      <a:pt x="6944" y="1860"/>
                    </a:lnTo>
                    <a:lnTo>
                      <a:pt x="6943" y="1844"/>
                    </a:lnTo>
                    <a:lnTo>
                      <a:pt x="6936" y="1841"/>
                    </a:lnTo>
                    <a:lnTo>
                      <a:pt x="6931" y="1839"/>
                    </a:lnTo>
                    <a:lnTo>
                      <a:pt x="6932" y="1837"/>
                    </a:lnTo>
                    <a:lnTo>
                      <a:pt x="6939" y="1833"/>
                    </a:lnTo>
                    <a:lnTo>
                      <a:pt x="6951" y="1829"/>
                    </a:lnTo>
                    <a:lnTo>
                      <a:pt x="6962" y="1823"/>
                    </a:lnTo>
                    <a:lnTo>
                      <a:pt x="6967" y="1822"/>
                    </a:lnTo>
                    <a:lnTo>
                      <a:pt x="6973" y="1821"/>
                    </a:lnTo>
                    <a:lnTo>
                      <a:pt x="7002" y="1820"/>
                    </a:lnTo>
                    <a:lnTo>
                      <a:pt x="7054" y="1814"/>
                    </a:lnTo>
                    <a:lnTo>
                      <a:pt x="7089" y="1812"/>
                    </a:lnTo>
                    <a:lnTo>
                      <a:pt x="7110" y="1811"/>
                    </a:lnTo>
                    <a:lnTo>
                      <a:pt x="7129" y="1809"/>
                    </a:lnTo>
                    <a:lnTo>
                      <a:pt x="7140" y="1808"/>
                    </a:lnTo>
                    <a:lnTo>
                      <a:pt x="7145" y="1806"/>
                    </a:lnTo>
                    <a:lnTo>
                      <a:pt x="7156" y="1800"/>
                    </a:lnTo>
                    <a:lnTo>
                      <a:pt x="7159" y="1798"/>
                    </a:lnTo>
                    <a:lnTo>
                      <a:pt x="7166" y="1799"/>
                    </a:lnTo>
                    <a:lnTo>
                      <a:pt x="7168" y="1800"/>
                    </a:lnTo>
                    <a:lnTo>
                      <a:pt x="7172" y="1800"/>
                    </a:lnTo>
                    <a:lnTo>
                      <a:pt x="7178" y="1798"/>
                    </a:lnTo>
                    <a:lnTo>
                      <a:pt x="7189" y="1795"/>
                    </a:lnTo>
                    <a:lnTo>
                      <a:pt x="7208" y="1786"/>
                    </a:lnTo>
                    <a:lnTo>
                      <a:pt x="7220" y="1782"/>
                    </a:lnTo>
                    <a:lnTo>
                      <a:pt x="7238" y="1777"/>
                    </a:lnTo>
                    <a:lnTo>
                      <a:pt x="7275" y="1763"/>
                    </a:lnTo>
                    <a:lnTo>
                      <a:pt x="7281" y="1760"/>
                    </a:lnTo>
                    <a:lnTo>
                      <a:pt x="7302" y="1743"/>
                    </a:lnTo>
                    <a:lnTo>
                      <a:pt x="7309" y="1737"/>
                    </a:lnTo>
                    <a:lnTo>
                      <a:pt x="7300" y="1735"/>
                    </a:lnTo>
                    <a:lnTo>
                      <a:pt x="7279" y="1738"/>
                    </a:lnTo>
                    <a:lnTo>
                      <a:pt x="7254" y="1748"/>
                    </a:lnTo>
                    <a:lnTo>
                      <a:pt x="7244" y="1751"/>
                    </a:lnTo>
                    <a:lnTo>
                      <a:pt x="7231" y="1749"/>
                    </a:lnTo>
                    <a:lnTo>
                      <a:pt x="7227" y="1749"/>
                    </a:lnTo>
                    <a:lnTo>
                      <a:pt x="7233" y="1738"/>
                    </a:lnTo>
                    <a:lnTo>
                      <a:pt x="7231" y="1734"/>
                    </a:lnTo>
                    <a:lnTo>
                      <a:pt x="7232" y="1722"/>
                    </a:lnTo>
                    <a:lnTo>
                      <a:pt x="7223" y="1713"/>
                    </a:lnTo>
                    <a:lnTo>
                      <a:pt x="7220" y="1704"/>
                    </a:lnTo>
                    <a:lnTo>
                      <a:pt x="7221" y="1702"/>
                    </a:lnTo>
                    <a:lnTo>
                      <a:pt x="7226" y="1699"/>
                    </a:lnTo>
                    <a:lnTo>
                      <a:pt x="7229" y="1698"/>
                    </a:lnTo>
                    <a:lnTo>
                      <a:pt x="7233" y="1699"/>
                    </a:lnTo>
                    <a:lnTo>
                      <a:pt x="7237" y="1699"/>
                    </a:lnTo>
                    <a:lnTo>
                      <a:pt x="7240" y="1701"/>
                    </a:lnTo>
                    <a:lnTo>
                      <a:pt x="7242" y="1701"/>
                    </a:lnTo>
                    <a:lnTo>
                      <a:pt x="7243" y="1699"/>
                    </a:lnTo>
                    <a:lnTo>
                      <a:pt x="7242" y="1693"/>
                    </a:lnTo>
                    <a:lnTo>
                      <a:pt x="7237" y="1687"/>
                    </a:lnTo>
                    <a:lnTo>
                      <a:pt x="7234" y="1681"/>
                    </a:lnTo>
                    <a:lnTo>
                      <a:pt x="7245" y="1678"/>
                    </a:lnTo>
                    <a:lnTo>
                      <a:pt x="7255" y="1672"/>
                    </a:lnTo>
                    <a:lnTo>
                      <a:pt x="7256" y="1677"/>
                    </a:lnTo>
                    <a:lnTo>
                      <a:pt x="7255" y="1686"/>
                    </a:lnTo>
                    <a:lnTo>
                      <a:pt x="7266" y="1699"/>
                    </a:lnTo>
                    <a:lnTo>
                      <a:pt x="7278" y="1706"/>
                    </a:lnTo>
                    <a:lnTo>
                      <a:pt x="7286" y="1706"/>
                    </a:lnTo>
                    <a:lnTo>
                      <a:pt x="7304" y="1700"/>
                    </a:lnTo>
                    <a:lnTo>
                      <a:pt x="7354" y="1679"/>
                    </a:lnTo>
                    <a:lnTo>
                      <a:pt x="7382" y="1664"/>
                    </a:lnTo>
                    <a:lnTo>
                      <a:pt x="7405" y="1654"/>
                    </a:lnTo>
                    <a:lnTo>
                      <a:pt x="7422" y="1642"/>
                    </a:lnTo>
                    <a:lnTo>
                      <a:pt x="7426" y="1635"/>
                    </a:lnTo>
                    <a:lnTo>
                      <a:pt x="7425" y="1631"/>
                    </a:lnTo>
                    <a:lnTo>
                      <a:pt x="7418" y="1623"/>
                    </a:lnTo>
                    <a:lnTo>
                      <a:pt x="7413" y="1620"/>
                    </a:lnTo>
                    <a:lnTo>
                      <a:pt x="7402" y="1618"/>
                    </a:lnTo>
                    <a:lnTo>
                      <a:pt x="7396" y="1618"/>
                    </a:lnTo>
                    <a:lnTo>
                      <a:pt x="7392" y="1617"/>
                    </a:lnTo>
                    <a:lnTo>
                      <a:pt x="7388" y="1613"/>
                    </a:lnTo>
                    <a:lnTo>
                      <a:pt x="7390" y="1611"/>
                    </a:lnTo>
                    <a:lnTo>
                      <a:pt x="7398" y="1609"/>
                    </a:lnTo>
                    <a:lnTo>
                      <a:pt x="7408" y="1598"/>
                    </a:lnTo>
                    <a:lnTo>
                      <a:pt x="7414" y="1588"/>
                    </a:lnTo>
                    <a:lnTo>
                      <a:pt x="7417" y="1581"/>
                    </a:lnTo>
                    <a:lnTo>
                      <a:pt x="7421" y="1576"/>
                    </a:lnTo>
                    <a:lnTo>
                      <a:pt x="7427" y="1574"/>
                    </a:lnTo>
                    <a:lnTo>
                      <a:pt x="7431" y="1576"/>
                    </a:lnTo>
                    <a:lnTo>
                      <a:pt x="7438" y="1588"/>
                    </a:lnTo>
                    <a:lnTo>
                      <a:pt x="7444" y="1593"/>
                    </a:lnTo>
                    <a:lnTo>
                      <a:pt x="7451" y="1598"/>
                    </a:lnTo>
                    <a:lnTo>
                      <a:pt x="7456" y="1600"/>
                    </a:lnTo>
                    <a:lnTo>
                      <a:pt x="7463" y="1602"/>
                    </a:lnTo>
                    <a:lnTo>
                      <a:pt x="7473" y="1604"/>
                    </a:lnTo>
                    <a:lnTo>
                      <a:pt x="7483" y="1606"/>
                    </a:lnTo>
                    <a:lnTo>
                      <a:pt x="7503" y="1608"/>
                    </a:lnTo>
                    <a:lnTo>
                      <a:pt x="7513" y="1608"/>
                    </a:lnTo>
                    <a:lnTo>
                      <a:pt x="7522" y="1608"/>
                    </a:lnTo>
                    <a:lnTo>
                      <a:pt x="7529" y="1607"/>
                    </a:lnTo>
                    <a:lnTo>
                      <a:pt x="7539" y="1604"/>
                    </a:lnTo>
                    <a:lnTo>
                      <a:pt x="7563" y="1594"/>
                    </a:lnTo>
                    <a:lnTo>
                      <a:pt x="7581" y="1555"/>
                    </a:lnTo>
                    <a:lnTo>
                      <a:pt x="7607" y="1512"/>
                    </a:lnTo>
                    <a:lnTo>
                      <a:pt x="7612" y="1493"/>
                    </a:lnTo>
                    <a:lnTo>
                      <a:pt x="7619" y="1481"/>
                    </a:lnTo>
                    <a:lnTo>
                      <a:pt x="7622" y="1468"/>
                    </a:lnTo>
                    <a:lnTo>
                      <a:pt x="7622" y="1440"/>
                    </a:lnTo>
                    <a:lnTo>
                      <a:pt x="7619" y="1427"/>
                    </a:lnTo>
                    <a:lnTo>
                      <a:pt x="7615" y="1422"/>
                    </a:lnTo>
                    <a:lnTo>
                      <a:pt x="7609" y="1419"/>
                    </a:lnTo>
                    <a:lnTo>
                      <a:pt x="7603" y="1419"/>
                    </a:lnTo>
                    <a:lnTo>
                      <a:pt x="7595" y="1421"/>
                    </a:lnTo>
                    <a:lnTo>
                      <a:pt x="7578" y="1424"/>
                    </a:lnTo>
                    <a:lnTo>
                      <a:pt x="7572" y="1425"/>
                    </a:lnTo>
                    <a:lnTo>
                      <a:pt x="7569" y="1423"/>
                    </a:lnTo>
                    <a:lnTo>
                      <a:pt x="7569" y="1416"/>
                    </a:lnTo>
                    <a:lnTo>
                      <a:pt x="7576" y="1407"/>
                    </a:lnTo>
                    <a:lnTo>
                      <a:pt x="7568" y="1387"/>
                    </a:lnTo>
                    <a:lnTo>
                      <a:pt x="7567" y="1386"/>
                    </a:lnTo>
                    <a:lnTo>
                      <a:pt x="7560" y="1383"/>
                    </a:lnTo>
                    <a:lnTo>
                      <a:pt x="7544" y="1380"/>
                    </a:lnTo>
                    <a:lnTo>
                      <a:pt x="7537" y="1378"/>
                    </a:lnTo>
                    <a:lnTo>
                      <a:pt x="7531" y="1378"/>
                    </a:lnTo>
                    <a:lnTo>
                      <a:pt x="7520" y="1380"/>
                    </a:lnTo>
                    <a:lnTo>
                      <a:pt x="7497" y="1390"/>
                    </a:lnTo>
                    <a:lnTo>
                      <a:pt x="7484" y="1398"/>
                    </a:lnTo>
                    <a:lnTo>
                      <a:pt x="7460" y="1417"/>
                    </a:lnTo>
                    <a:lnTo>
                      <a:pt x="7451" y="1422"/>
                    </a:lnTo>
                    <a:lnTo>
                      <a:pt x="7444" y="1414"/>
                    </a:lnTo>
                    <a:lnTo>
                      <a:pt x="7454" y="1403"/>
                    </a:lnTo>
                    <a:lnTo>
                      <a:pt x="7450" y="1398"/>
                    </a:lnTo>
                    <a:lnTo>
                      <a:pt x="7447" y="1398"/>
                    </a:lnTo>
                    <a:lnTo>
                      <a:pt x="7443" y="1399"/>
                    </a:lnTo>
                    <a:lnTo>
                      <a:pt x="7422" y="1407"/>
                    </a:lnTo>
                    <a:lnTo>
                      <a:pt x="7410" y="1415"/>
                    </a:lnTo>
                    <a:lnTo>
                      <a:pt x="7395" y="1432"/>
                    </a:lnTo>
                    <a:lnTo>
                      <a:pt x="7365" y="1454"/>
                    </a:lnTo>
                    <a:lnTo>
                      <a:pt x="7315" y="1504"/>
                    </a:lnTo>
                    <a:lnTo>
                      <a:pt x="7295" y="1514"/>
                    </a:lnTo>
                    <a:lnTo>
                      <a:pt x="7291" y="1514"/>
                    </a:lnTo>
                    <a:lnTo>
                      <a:pt x="7290" y="1512"/>
                    </a:lnTo>
                    <a:lnTo>
                      <a:pt x="7296" y="1507"/>
                    </a:lnTo>
                    <a:lnTo>
                      <a:pt x="7313" y="1497"/>
                    </a:lnTo>
                    <a:lnTo>
                      <a:pt x="7324" y="1487"/>
                    </a:lnTo>
                    <a:lnTo>
                      <a:pt x="7326" y="1483"/>
                    </a:lnTo>
                    <a:cubicBezTo>
                      <a:pt x="7324" y="1483"/>
                      <a:pt x="7322" y="1483"/>
                      <a:pt x="7320" y="1483"/>
                    </a:cubicBezTo>
                    <a:lnTo>
                      <a:pt x="7310" y="1487"/>
                    </a:lnTo>
                    <a:lnTo>
                      <a:pt x="7306" y="1488"/>
                    </a:lnTo>
                    <a:lnTo>
                      <a:pt x="7311" y="1481"/>
                    </a:lnTo>
                    <a:lnTo>
                      <a:pt x="7321" y="1474"/>
                    </a:lnTo>
                    <a:lnTo>
                      <a:pt x="7329" y="1465"/>
                    </a:lnTo>
                    <a:lnTo>
                      <a:pt x="7341" y="1448"/>
                    </a:lnTo>
                    <a:lnTo>
                      <a:pt x="7360" y="1427"/>
                    </a:lnTo>
                    <a:lnTo>
                      <a:pt x="7381" y="1405"/>
                    </a:lnTo>
                    <a:lnTo>
                      <a:pt x="7384" y="1400"/>
                    </a:lnTo>
                    <a:lnTo>
                      <a:pt x="7388" y="1384"/>
                    </a:lnTo>
                    <a:lnTo>
                      <a:pt x="7388" y="1380"/>
                    </a:lnTo>
                    <a:lnTo>
                      <a:pt x="7385" y="1378"/>
                    </a:lnTo>
                    <a:close/>
                    <a:moveTo>
                      <a:pt x="8813" y="2584"/>
                    </a:moveTo>
                    <a:lnTo>
                      <a:pt x="8793" y="2589"/>
                    </a:lnTo>
                    <a:lnTo>
                      <a:pt x="8789" y="2591"/>
                    </a:lnTo>
                    <a:lnTo>
                      <a:pt x="8794" y="2597"/>
                    </a:lnTo>
                    <a:lnTo>
                      <a:pt x="8805" y="2603"/>
                    </a:lnTo>
                    <a:lnTo>
                      <a:pt x="8808" y="2609"/>
                    </a:lnTo>
                    <a:lnTo>
                      <a:pt x="8801" y="2611"/>
                    </a:lnTo>
                    <a:cubicBezTo>
                      <a:pt x="8801" y="2611"/>
                      <a:pt x="8797" y="2615"/>
                      <a:pt x="8797" y="2615"/>
                    </a:cubicBezTo>
                    <a:lnTo>
                      <a:pt x="8793" y="2626"/>
                    </a:lnTo>
                    <a:lnTo>
                      <a:pt x="8786" y="2625"/>
                    </a:lnTo>
                    <a:lnTo>
                      <a:pt x="8749" y="2606"/>
                    </a:lnTo>
                    <a:lnTo>
                      <a:pt x="8739" y="2603"/>
                    </a:lnTo>
                    <a:lnTo>
                      <a:pt x="8730" y="2607"/>
                    </a:lnTo>
                    <a:lnTo>
                      <a:pt x="8727" y="2610"/>
                    </a:lnTo>
                    <a:lnTo>
                      <a:pt x="8756" y="2644"/>
                    </a:lnTo>
                    <a:lnTo>
                      <a:pt x="8758" y="2655"/>
                    </a:lnTo>
                    <a:lnTo>
                      <a:pt x="8752" y="2664"/>
                    </a:lnTo>
                    <a:lnTo>
                      <a:pt x="8737" y="2675"/>
                    </a:lnTo>
                    <a:lnTo>
                      <a:pt x="8733" y="2674"/>
                    </a:lnTo>
                    <a:lnTo>
                      <a:pt x="8740" y="2662"/>
                    </a:lnTo>
                    <a:lnTo>
                      <a:pt x="8740" y="2651"/>
                    </a:lnTo>
                    <a:lnTo>
                      <a:pt x="8734" y="2644"/>
                    </a:lnTo>
                    <a:lnTo>
                      <a:pt x="8714" y="2630"/>
                    </a:lnTo>
                    <a:lnTo>
                      <a:pt x="8698" y="2623"/>
                    </a:lnTo>
                    <a:lnTo>
                      <a:pt x="8690" y="2624"/>
                    </a:lnTo>
                    <a:lnTo>
                      <a:pt x="8669" y="2634"/>
                    </a:lnTo>
                    <a:lnTo>
                      <a:pt x="8667" y="2632"/>
                    </a:lnTo>
                    <a:lnTo>
                      <a:pt x="8666" y="2625"/>
                    </a:lnTo>
                    <a:lnTo>
                      <a:pt x="8655" y="2615"/>
                    </a:lnTo>
                    <a:lnTo>
                      <a:pt x="8641" y="2613"/>
                    </a:lnTo>
                    <a:lnTo>
                      <a:pt x="8621" y="2617"/>
                    </a:lnTo>
                    <a:lnTo>
                      <a:pt x="8609" y="2620"/>
                    </a:lnTo>
                    <a:lnTo>
                      <a:pt x="8605" y="2625"/>
                    </a:lnTo>
                    <a:lnTo>
                      <a:pt x="8609" y="2639"/>
                    </a:lnTo>
                    <a:lnTo>
                      <a:pt x="8598" y="2679"/>
                    </a:lnTo>
                    <a:lnTo>
                      <a:pt x="8605" y="2695"/>
                    </a:lnTo>
                    <a:lnTo>
                      <a:pt x="8635" y="2714"/>
                    </a:lnTo>
                    <a:lnTo>
                      <a:pt x="8644" y="2725"/>
                    </a:lnTo>
                    <a:lnTo>
                      <a:pt x="8646" y="2730"/>
                    </a:lnTo>
                    <a:lnTo>
                      <a:pt x="8641" y="2736"/>
                    </a:lnTo>
                    <a:lnTo>
                      <a:pt x="8630" y="2732"/>
                    </a:lnTo>
                    <a:lnTo>
                      <a:pt x="8598" y="2715"/>
                    </a:lnTo>
                    <a:lnTo>
                      <a:pt x="8577" y="2699"/>
                    </a:lnTo>
                    <a:lnTo>
                      <a:pt x="8571" y="2687"/>
                    </a:lnTo>
                    <a:lnTo>
                      <a:pt x="8572" y="2675"/>
                    </a:lnTo>
                    <a:lnTo>
                      <a:pt x="8585" y="2650"/>
                    </a:lnTo>
                    <a:lnTo>
                      <a:pt x="8576" y="2630"/>
                    </a:lnTo>
                    <a:lnTo>
                      <a:pt x="8569" y="2627"/>
                    </a:lnTo>
                    <a:lnTo>
                      <a:pt x="8560" y="2629"/>
                    </a:lnTo>
                    <a:lnTo>
                      <a:pt x="8550" y="2630"/>
                    </a:lnTo>
                    <a:lnTo>
                      <a:pt x="8542" y="2632"/>
                    </a:lnTo>
                    <a:lnTo>
                      <a:pt x="8533" y="2635"/>
                    </a:lnTo>
                    <a:lnTo>
                      <a:pt x="8519" y="2642"/>
                    </a:lnTo>
                    <a:lnTo>
                      <a:pt x="8496" y="2652"/>
                    </a:lnTo>
                    <a:lnTo>
                      <a:pt x="8485" y="2658"/>
                    </a:lnTo>
                    <a:lnTo>
                      <a:pt x="8476" y="2666"/>
                    </a:lnTo>
                    <a:lnTo>
                      <a:pt x="8476" y="2676"/>
                    </a:lnTo>
                    <a:lnTo>
                      <a:pt x="8490" y="2682"/>
                    </a:lnTo>
                    <a:lnTo>
                      <a:pt x="8549" y="2704"/>
                    </a:lnTo>
                    <a:lnTo>
                      <a:pt x="8566" y="2711"/>
                    </a:lnTo>
                    <a:lnTo>
                      <a:pt x="8571" y="2716"/>
                    </a:lnTo>
                    <a:lnTo>
                      <a:pt x="8580" y="2744"/>
                    </a:lnTo>
                    <a:lnTo>
                      <a:pt x="8585" y="2777"/>
                    </a:lnTo>
                    <a:lnTo>
                      <a:pt x="8572" y="2776"/>
                    </a:lnTo>
                    <a:lnTo>
                      <a:pt x="8564" y="2743"/>
                    </a:lnTo>
                    <a:lnTo>
                      <a:pt x="8551" y="2729"/>
                    </a:lnTo>
                    <a:lnTo>
                      <a:pt x="8536" y="2720"/>
                    </a:lnTo>
                    <a:lnTo>
                      <a:pt x="8501" y="2704"/>
                    </a:lnTo>
                    <a:lnTo>
                      <a:pt x="8485" y="2699"/>
                    </a:lnTo>
                    <a:lnTo>
                      <a:pt x="8467" y="2695"/>
                    </a:lnTo>
                    <a:lnTo>
                      <a:pt x="8456" y="2694"/>
                    </a:lnTo>
                    <a:lnTo>
                      <a:pt x="8449" y="2697"/>
                    </a:lnTo>
                    <a:lnTo>
                      <a:pt x="8434" y="2704"/>
                    </a:lnTo>
                    <a:lnTo>
                      <a:pt x="8431" y="2708"/>
                    </a:lnTo>
                    <a:lnTo>
                      <a:pt x="8433" y="2718"/>
                    </a:lnTo>
                    <a:lnTo>
                      <a:pt x="8413" y="2730"/>
                    </a:lnTo>
                    <a:lnTo>
                      <a:pt x="8410" y="2734"/>
                    </a:lnTo>
                    <a:lnTo>
                      <a:pt x="8406" y="2753"/>
                    </a:lnTo>
                    <a:lnTo>
                      <a:pt x="8407" y="2759"/>
                    </a:lnTo>
                    <a:lnTo>
                      <a:pt x="8412" y="2762"/>
                    </a:lnTo>
                    <a:lnTo>
                      <a:pt x="8424" y="2767"/>
                    </a:lnTo>
                    <a:lnTo>
                      <a:pt x="8444" y="2773"/>
                    </a:lnTo>
                    <a:lnTo>
                      <a:pt x="8453" y="2778"/>
                    </a:lnTo>
                    <a:lnTo>
                      <a:pt x="8456" y="2794"/>
                    </a:lnTo>
                    <a:lnTo>
                      <a:pt x="8462" y="2801"/>
                    </a:lnTo>
                    <a:lnTo>
                      <a:pt x="8463" y="2809"/>
                    </a:lnTo>
                    <a:lnTo>
                      <a:pt x="8451" y="2806"/>
                    </a:lnTo>
                    <a:lnTo>
                      <a:pt x="8424" y="2796"/>
                    </a:lnTo>
                    <a:lnTo>
                      <a:pt x="8408" y="2794"/>
                    </a:lnTo>
                    <a:lnTo>
                      <a:pt x="8401" y="2802"/>
                    </a:lnTo>
                    <a:lnTo>
                      <a:pt x="8399" y="2808"/>
                    </a:lnTo>
                    <a:lnTo>
                      <a:pt x="8413" y="2829"/>
                    </a:lnTo>
                    <a:lnTo>
                      <a:pt x="8413" y="2835"/>
                    </a:lnTo>
                    <a:lnTo>
                      <a:pt x="8419" y="2842"/>
                    </a:lnTo>
                    <a:lnTo>
                      <a:pt x="8447" y="2863"/>
                    </a:lnTo>
                    <a:lnTo>
                      <a:pt x="8469" y="2870"/>
                    </a:lnTo>
                    <a:lnTo>
                      <a:pt x="8481" y="2873"/>
                    </a:lnTo>
                    <a:lnTo>
                      <a:pt x="8489" y="2874"/>
                    </a:lnTo>
                    <a:lnTo>
                      <a:pt x="8505" y="2874"/>
                    </a:lnTo>
                    <a:lnTo>
                      <a:pt x="8528" y="2874"/>
                    </a:lnTo>
                    <a:lnTo>
                      <a:pt x="8544" y="2876"/>
                    </a:lnTo>
                    <a:lnTo>
                      <a:pt x="8552" y="2878"/>
                    </a:lnTo>
                    <a:lnTo>
                      <a:pt x="8555" y="2881"/>
                    </a:lnTo>
                    <a:lnTo>
                      <a:pt x="8551" y="2884"/>
                    </a:lnTo>
                    <a:lnTo>
                      <a:pt x="8561" y="2888"/>
                    </a:lnTo>
                    <a:lnTo>
                      <a:pt x="8593" y="2894"/>
                    </a:lnTo>
                    <a:lnTo>
                      <a:pt x="8614" y="2901"/>
                    </a:lnTo>
                    <a:lnTo>
                      <a:pt x="8643" y="2924"/>
                    </a:lnTo>
                    <a:lnTo>
                      <a:pt x="8629" y="2922"/>
                    </a:lnTo>
                    <a:lnTo>
                      <a:pt x="8610" y="2912"/>
                    </a:lnTo>
                    <a:lnTo>
                      <a:pt x="8564" y="2899"/>
                    </a:lnTo>
                    <a:lnTo>
                      <a:pt x="8548" y="2895"/>
                    </a:lnTo>
                    <a:lnTo>
                      <a:pt x="8527" y="2893"/>
                    </a:lnTo>
                    <a:lnTo>
                      <a:pt x="8514" y="2893"/>
                    </a:lnTo>
                    <a:lnTo>
                      <a:pt x="8499" y="2894"/>
                    </a:lnTo>
                    <a:lnTo>
                      <a:pt x="8489" y="2899"/>
                    </a:lnTo>
                    <a:lnTo>
                      <a:pt x="8481" y="2914"/>
                    </a:lnTo>
                    <a:lnTo>
                      <a:pt x="8480" y="2929"/>
                    </a:lnTo>
                    <a:lnTo>
                      <a:pt x="8476" y="2936"/>
                    </a:lnTo>
                    <a:lnTo>
                      <a:pt x="8469" y="2944"/>
                    </a:lnTo>
                    <a:lnTo>
                      <a:pt x="8465" y="2944"/>
                    </a:lnTo>
                    <a:lnTo>
                      <a:pt x="8458" y="2936"/>
                    </a:lnTo>
                    <a:lnTo>
                      <a:pt x="8458" y="2928"/>
                    </a:lnTo>
                    <a:lnTo>
                      <a:pt x="8446" y="2907"/>
                    </a:lnTo>
                    <a:lnTo>
                      <a:pt x="8409" y="2879"/>
                    </a:lnTo>
                    <a:lnTo>
                      <a:pt x="8403" y="2879"/>
                    </a:lnTo>
                    <a:lnTo>
                      <a:pt x="8376" y="2871"/>
                    </a:lnTo>
                    <a:lnTo>
                      <a:pt x="8355" y="2848"/>
                    </a:lnTo>
                    <a:lnTo>
                      <a:pt x="8345" y="2807"/>
                    </a:lnTo>
                    <a:lnTo>
                      <a:pt x="8340" y="2800"/>
                    </a:lnTo>
                    <a:lnTo>
                      <a:pt x="8333" y="2795"/>
                    </a:lnTo>
                    <a:lnTo>
                      <a:pt x="8319" y="2796"/>
                    </a:lnTo>
                    <a:lnTo>
                      <a:pt x="8286" y="2807"/>
                    </a:lnTo>
                    <a:lnTo>
                      <a:pt x="8251" y="2819"/>
                    </a:lnTo>
                    <a:lnTo>
                      <a:pt x="8215" y="2834"/>
                    </a:lnTo>
                    <a:lnTo>
                      <a:pt x="8194" y="2842"/>
                    </a:lnTo>
                    <a:lnTo>
                      <a:pt x="8162" y="2853"/>
                    </a:lnTo>
                    <a:lnTo>
                      <a:pt x="8145" y="2860"/>
                    </a:lnTo>
                    <a:lnTo>
                      <a:pt x="8132" y="2866"/>
                    </a:lnTo>
                    <a:lnTo>
                      <a:pt x="8124" y="2875"/>
                    </a:lnTo>
                    <a:lnTo>
                      <a:pt x="8123" y="2888"/>
                    </a:lnTo>
                    <a:lnTo>
                      <a:pt x="8119" y="2893"/>
                    </a:lnTo>
                    <a:lnTo>
                      <a:pt x="8109" y="2890"/>
                    </a:lnTo>
                    <a:lnTo>
                      <a:pt x="8103" y="2885"/>
                    </a:lnTo>
                    <a:lnTo>
                      <a:pt x="8102" y="2879"/>
                    </a:lnTo>
                    <a:lnTo>
                      <a:pt x="8109" y="2867"/>
                    </a:lnTo>
                    <a:lnTo>
                      <a:pt x="8123" y="2854"/>
                    </a:lnTo>
                    <a:lnTo>
                      <a:pt x="8134" y="2846"/>
                    </a:lnTo>
                    <a:lnTo>
                      <a:pt x="8147" y="2840"/>
                    </a:lnTo>
                    <a:lnTo>
                      <a:pt x="8166" y="2833"/>
                    </a:lnTo>
                    <a:lnTo>
                      <a:pt x="8204" y="2820"/>
                    </a:lnTo>
                    <a:lnTo>
                      <a:pt x="8233" y="2810"/>
                    </a:lnTo>
                    <a:lnTo>
                      <a:pt x="8253" y="2799"/>
                    </a:lnTo>
                    <a:lnTo>
                      <a:pt x="8283" y="2788"/>
                    </a:lnTo>
                    <a:lnTo>
                      <a:pt x="8311" y="2776"/>
                    </a:lnTo>
                    <a:lnTo>
                      <a:pt x="8323" y="2766"/>
                    </a:lnTo>
                    <a:lnTo>
                      <a:pt x="8334" y="2749"/>
                    </a:lnTo>
                    <a:lnTo>
                      <a:pt x="8336" y="2735"/>
                    </a:lnTo>
                    <a:lnTo>
                      <a:pt x="8362" y="2704"/>
                    </a:lnTo>
                    <a:lnTo>
                      <a:pt x="8345" y="2698"/>
                    </a:lnTo>
                    <a:lnTo>
                      <a:pt x="8307" y="2695"/>
                    </a:lnTo>
                    <a:lnTo>
                      <a:pt x="8275" y="2699"/>
                    </a:lnTo>
                    <a:lnTo>
                      <a:pt x="8224" y="2702"/>
                    </a:lnTo>
                    <a:lnTo>
                      <a:pt x="8192" y="2712"/>
                    </a:lnTo>
                    <a:lnTo>
                      <a:pt x="8184" y="2715"/>
                    </a:lnTo>
                    <a:lnTo>
                      <a:pt x="8169" y="2732"/>
                    </a:lnTo>
                    <a:lnTo>
                      <a:pt x="8159" y="2739"/>
                    </a:lnTo>
                    <a:lnTo>
                      <a:pt x="8143" y="2745"/>
                    </a:lnTo>
                    <a:lnTo>
                      <a:pt x="8106" y="2754"/>
                    </a:lnTo>
                    <a:lnTo>
                      <a:pt x="8070" y="2765"/>
                    </a:lnTo>
                    <a:lnTo>
                      <a:pt x="8047" y="2771"/>
                    </a:lnTo>
                    <a:lnTo>
                      <a:pt x="8023" y="2778"/>
                    </a:lnTo>
                    <a:lnTo>
                      <a:pt x="8003" y="2786"/>
                    </a:lnTo>
                    <a:lnTo>
                      <a:pt x="7979" y="2798"/>
                    </a:lnTo>
                    <a:lnTo>
                      <a:pt x="7968" y="2802"/>
                    </a:lnTo>
                    <a:lnTo>
                      <a:pt x="7972" y="2794"/>
                    </a:lnTo>
                    <a:lnTo>
                      <a:pt x="7986" y="2786"/>
                    </a:lnTo>
                    <a:lnTo>
                      <a:pt x="7995" y="2778"/>
                    </a:lnTo>
                    <a:lnTo>
                      <a:pt x="7995" y="2774"/>
                    </a:lnTo>
                    <a:lnTo>
                      <a:pt x="7991" y="2770"/>
                    </a:lnTo>
                    <a:lnTo>
                      <a:pt x="7983" y="2769"/>
                    </a:lnTo>
                    <a:lnTo>
                      <a:pt x="7970" y="2773"/>
                    </a:lnTo>
                    <a:lnTo>
                      <a:pt x="7961" y="2776"/>
                    </a:lnTo>
                    <a:lnTo>
                      <a:pt x="7954" y="2780"/>
                    </a:lnTo>
                    <a:lnTo>
                      <a:pt x="7948" y="2785"/>
                    </a:lnTo>
                    <a:lnTo>
                      <a:pt x="7940" y="2798"/>
                    </a:lnTo>
                    <a:lnTo>
                      <a:pt x="7931" y="2821"/>
                    </a:lnTo>
                    <a:lnTo>
                      <a:pt x="7918" y="2835"/>
                    </a:lnTo>
                    <a:lnTo>
                      <a:pt x="7915" y="2843"/>
                    </a:lnTo>
                    <a:lnTo>
                      <a:pt x="7919" y="2849"/>
                    </a:lnTo>
                    <a:lnTo>
                      <a:pt x="7929" y="2854"/>
                    </a:lnTo>
                    <a:lnTo>
                      <a:pt x="7931" y="2858"/>
                    </a:lnTo>
                    <a:cubicBezTo>
                      <a:pt x="7931" y="2860"/>
                      <a:pt x="7930" y="2862"/>
                      <a:pt x="7930" y="2863"/>
                    </a:cubicBezTo>
                    <a:lnTo>
                      <a:pt x="7923" y="2863"/>
                    </a:lnTo>
                    <a:lnTo>
                      <a:pt x="7910" y="2858"/>
                    </a:lnTo>
                    <a:lnTo>
                      <a:pt x="7902" y="2853"/>
                    </a:lnTo>
                    <a:lnTo>
                      <a:pt x="7898" y="2849"/>
                    </a:lnTo>
                    <a:lnTo>
                      <a:pt x="7897" y="2844"/>
                    </a:lnTo>
                    <a:lnTo>
                      <a:pt x="7904" y="2826"/>
                    </a:lnTo>
                    <a:lnTo>
                      <a:pt x="7895" y="2821"/>
                    </a:lnTo>
                    <a:lnTo>
                      <a:pt x="7886" y="2819"/>
                    </a:lnTo>
                    <a:lnTo>
                      <a:pt x="7889" y="2815"/>
                    </a:lnTo>
                    <a:lnTo>
                      <a:pt x="7898" y="2809"/>
                    </a:lnTo>
                    <a:lnTo>
                      <a:pt x="7911" y="2796"/>
                    </a:lnTo>
                    <a:lnTo>
                      <a:pt x="7933" y="2765"/>
                    </a:lnTo>
                    <a:lnTo>
                      <a:pt x="7943" y="2758"/>
                    </a:lnTo>
                    <a:lnTo>
                      <a:pt x="7943" y="2751"/>
                    </a:lnTo>
                    <a:lnTo>
                      <a:pt x="7932" y="2737"/>
                    </a:lnTo>
                    <a:lnTo>
                      <a:pt x="7932" y="2718"/>
                    </a:lnTo>
                    <a:lnTo>
                      <a:pt x="7926" y="2700"/>
                    </a:lnTo>
                    <a:lnTo>
                      <a:pt x="7898" y="2697"/>
                    </a:lnTo>
                    <a:lnTo>
                      <a:pt x="7871" y="2691"/>
                    </a:lnTo>
                    <a:lnTo>
                      <a:pt x="7852" y="2685"/>
                    </a:lnTo>
                    <a:lnTo>
                      <a:pt x="7837" y="2681"/>
                    </a:lnTo>
                    <a:cubicBezTo>
                      <a:pt x="7825" y="2682"/>
                      <a:pt x="7813" y="2683"/>
                      <a:pt x="7801" y="2683"/>
                    </a:cubicBezTo>
                    <a:lnTo>
                      <a:pt x="7773" y="2683"/>
                    </a:lnTo>
                    <a:lnTo>
                      <a:pt x="7759" y="2691"/>
                    </a:lnTo>
                    <a:lnTo>
                      <a:pt x="7751" y="2706"/>
                    </a:lnTo>
                    <a:lnTo>
                      <a:pt x="7755" y="2713"/>
                    </a:lnTo>
                    <a:lnTo>
                      <a:pt x="7763" y="2722"/>
                    </a:lnTo>
                    <a:lnTo>
                      <a:pt x="7782" y="2733"/>
                    </a:lnTo>
                    <a:lnTo>
                      <a:pt x="7796" y="2737"/>
                    </a:lnTo>
                    <a:lnTo>
                      <a:pt x="7756" y="2735"/>
                    </a:lnTo>
                    <a:lnTo>
                      <a:pt x="7729" y="2731"/>
                    </a:lnTo>
                    <a:lnTo>
                      <a:pt x="7728" y="2753"/>
                    </a:lnTo>
                    <a:lnTo>
                      <a:pt x="7735" y="2759"/>
                    </a:lnTo>
                    <a:lnTo>
                      <a:pt x="7749" y="2763"/>
                    </a:lnTo>
                    <a:lnTo>
                      <a:pt x="7777" y="2769"/>
                    </a:lnTo>
                    <a:lnTo>
                      <a:pt x="7834" y="2773"/>
                    </a:lnTo>
                    <a:lnTo>
                      <a:pt x="7756" y="2774"/>
                    </a:lnTo>
                    <a:lnTo>
                      <a:pt x="7755" y="2787"/>
                    </a:lnTo>
                    <a:lnTo>
                      <a:pt x="7741" y="2794"/>
                    </a:lnTo>
                    <a:lnTo>
                      <a:pt x="7731" y="2800"/>
                    </a:lnTo>
                    <a:lnTo>
                      <a:pt x="7740" y="2789"/>
                    </a:lnTo>
                    <a:lnTo>
                      <a:pt x="7741" y="2786"/>
                    </a:lnTo>
                    <a:lnTo>
                      <a:pt x="7708" y="2774"/>
                    </a:lnTo>
                    <a:lnTo>
                      <a:pt x="7698" y="2767"/>
                    </a:lnTo>
                    <a:lnTo>
                      <a:pt x="7679" y="2759"/>
                    </a:lnTo>
                    <a:lnTo>
                      <a:pt x="7632" y="2772"/>
                    </a:lnTo>
                    <a:cubicBezTo>
                      <a:pt x="7613" y="2773"/>
                      <a:pt x="7596" y="2775"/>
                      <a:pt x="7578" y="2776"/>
                    </a:cubicBezTo>
                    <a:lnTo>
                      <a:pt x="7563" y="2785"/>
                    </a:lnTo>
                    <a:lnTo>
                      <a:pt x="7556" y="2794"/>
                    </a:lnTo>
                    <a:lnTo>
                      <a:pt x="7568" y="2807"/>
                    </a:lnTo>
                    <a:lnTo>
                      <a:pt x="7554" y="2819"/>
                    </a:lnTo>
                    <a:lnTo>
                      <a:pt x="7549" y="2829"/>
                    </a:lnTo>
                    <a:lnTo>
                      <a:pt x="7551" y="2834"/>
                    </a:lnTo>
                    <a:lnTo>
                      <a:pt x="7572" y="2844"/>
                    </a:lnTo>
                    <a:lnTo>
                      <a:pt x="7585" y="2848"/>
                    </a:lnTo>
                    <a:lnTo>
                      <a:pt x="7657" y="2860"/>
                    </a:lnTo>
                    <a:lnTo>
                      <a:pt x="7664" y="2864"/>
                    </a:lnTo>
                    <a:lnTo>
                      <a:pt x="7649" y="2864"/>
                    </a:lnTo>
                    <a:lnTo>
                      <a:pt x="7636" y="2864"/>
                    </a:lnTo>
                    <a:lnTo>
                      <a:pt x="7625" y="2864"/>
                    </a:lnTo>
                    <a:lnTo>
                      <a:pt x="7596" y="2860"/>
                    </a:lnTo>
                    <a:lnTo>
                      <a:pt x="7560" y="2852"/>
                    </a:lnTo>
                    <a:lnTo>
                      <a:pt x="7543" y="2846"/>
                    </a:lnTo>
                    <a:lnTo>
                      <a:pt x="7536" y="2844"/>
                    </a:lnTo>
                    <a:lnTo>
                      <a:pt x="7526" y="2844"/>
                    </a:lnTo>
                    <a:lnTo>
                      <a:pt x="7520" y="2839"/>
                    </a:lnTo>
                    <a:lnTo>
                      <a:pt x="7516" y="2831"/>
                    </a:lnTo>
                    <a:lnTo>
                      <a:pt x="7516" y="2812"/>
                    </a:lnTo>
                    <a:lnTo>
                      <a:pt x="7517" y="2802"/>
                    </a:lnTo>
                    <a:lnTo>
                      <a:pt x="7524" y="2794"/>
                    </a:lnTo>
                    <a:lnTo>
                      <a:pt x="7555" y="2767"/>
                    </a:lnTo>
                    <a:lnTo>
                      <a:pt x="7569" y="2761"/>
                    </a:lnTo>
                    <a:lnTo>
                      <a:pt x="7599" y="2752"/>
                    </a:lnTo>
                    <a:lnTo>
                      <a:pt x="7639" y="2739"/>
                    </a:lnTo>
                    <a:lnTo>
                      <a:pt x="7658" y="2730"/>
                    </a:lnTo>
                    <a:lnTo>
                      <a:pt x="7678" y="2716"/>
                    </a:lnTo>
                    <a:lnTo>
                      <a:pt x="7689" y="2706"/>
                    </a:lnTo>
                    <a:cubicBezTo>
                      <a:pt x="7690" y="2703"/>
                      <a:pt x="7691" y="2700"/>
                      <a:pt x="7692" y="2697"/>
                    </a:cubicBezTo>
                    <a:lnTo>
                      <a:pt x="7691" y="2689"/>
                    </a:lnTo>
                    <a:lnTo>
                      <a:pt x="7685" y="2679"/>
                    </a:lnTo>
                    <a:lnTo>
                      <a:pt x="7676" y="2671"/>
                    </a:lnTo>
                    <a:lnTo>
                      <a:pt x="7659" y="2669"/>
                    </a:lnTo>
                    <a:lnTo>
                      <a:pt x="7626" y="2677"/>
                    </a:lnTo>
                    <a:lnTo>
                      <a:pt x="7594" y="2684"/>
                    </a:lnTo>
                    <a:lnTo>
                      <a:pt x="7578" y="2689"/>
                    </a:lnTo>
                    <a:lnTo>
                      <a:pt x="7567" y="2693"/>
                    </a:lnTo>
                    <a:lnTo>
                      <a:pt x="7552" y="2700"/>
                    </a:lnTo>
                    <a:lnTo>
                      <a:pt x="7547" y="2706"/>
                    </a:lnTo>
                    <a:lnTo>
                      <a:pt x="7544" y="2710"/>
                    </a:lnTo>
                    <a:lnTo>
                      <a:pt x="7536" y="2713"/>
                    </a:lnTo>
                    <a:lnTo>
                      <a:pt x="7504" y="2724"/>
                    </a:lnTo>
                    <a:lnTo>
                      <a:pt x="7500" y="2727"/>
                    </a:lnTo>
                    <a:lnTo>
                      <a:pt x="7497" y="2726"/>
                    </a:lnTo>
                    <a:lnTo>
                      <a:pt x="7499" y="2718"/>
                    </a:lnTo>
                    <a:lnTo>
                      <a:pt x="7496" y="2706"/>
                    </a:lnTo>
                    <a:lnTo>
                      <a:pt x="7497" y="2697"/>
                    </a:lnTo>
                    <a:lnTo>
                      <a:pt x="7503" y="2688"/>
                    </a:lnTo>
                    <a:lnTo>
                      <a:pt x="7504" y="2676"/>
                    </a:lnTo>
                    <a:lnTo>
                      <a:pt x="7504" y="2667"/>
                    </a:lnTo>
                    <a:lnTo>
                      <a:pt x="7498" y="2661"/>
                    </a:lnTo>
                    <a:lnTo>
                      <a:pt x="7482" y="2654"/>
                    </a:lnTo>
                    <a:lnTo>
                      <a:pt x="7453" y="2627"/>
                    </a:lnTo>
                    <a:lnTo>
                      <a:pt x="7411" y="2628"/>
                    </a:lnTo>
                    <a:lnTo>
                      <a:pt x="7369" y="2630"/>
                    </a:lnTo>
                    <a:lnTo>
                      <a:pt x="7361" y="2638"/>
                    </a:lnTo>
                    <a:lnTo>
                      <a:pt x="7347" y="2662"/>
                    </a:lnTo>
                    <a:lnTo>
                      <a:pt x="7333" y="2673"/>
                    </a:lnTo>
                    <a:lnTo>
                      <a:pt x="7365" y="2670"/>
                    </a:lnTo>
                    <a:lnTo>
                      <a:pt x="7392" y="2666"/>
                    </a:lnTo>
                    <a:lnTo>
                      <a:pt x="7420" y="2669"/>
                    </a:lnTo>
                    <a:lnTo>
                      <a:pt x="7372" y="2673"/>
                    </a:lnTo>
                    <a:lnTo>
                      <a:pt x="7326" y="2679"/>
                    </a:lnTo>
                    <a:lnTo>
                      <a:pt x="7323" y="2691"/>
                    </a:lnTo>
                    <a:lnTo>
                      <a:pt x="7306" y="2717"/>
                    </a:lnTo>
                    <a:lnTo>
                      <a:pt x="7356" y="2713"/>
                    </a:lnTo>
                    <a:lnTo>
                      <a:pt x="7319" y="2722"/>
                    </a:lnTo>
                    <a:lnTo>
                      <a:pt x="7304" y="2738"/>
                    </a:lnTo>
                    <a:lnTo>
                      <a:pt x="7291" y="2751"/>
                    </a:lnTo>
                    <a:lnTo>
                      <a:pt x="7324" y="2753"/>
                    </a:lnTo>
                    <a:lnTo>
                      <a:pt x="7340" y="2755"/>
                    </a:lnTo>
                    <a:lnTo>
                      <a:pt x="7338" y="2757"/>
                    </a:lnTo>
                    <a:lnTo>
                      <a:pt x="7329" y="2759"/>
                    </a:lnTo>
                    <a:lnTo>
                      <a:pt x="7313" y="2764"/>
                    </a:lnTo>
                    <a:lnTo>
                      <a:pt x="7297" y="2773"/>
                    </a:lnTo>
                    <a:lnTo>
                      <a:pt x="7268" y="2794"/>
                    </a:lnTo>
                    <a:lnTo>
                      <a:pt x="7254" y="2809"/>
                    </a:lnTo>
                    <a:lnTo>
                      <a:pt x="7249" y="2817"/>
                    </a:lnTo>
                    <a:lnTo>
                      <a:pt x="7251" y="2852"/>
                    </a:lnTo>
                    <a:lnTo>
                      <a:pt x="7332" y="2844"/>
                    </a:lnTo>
                    <a:lnTo>
                      <a:pt x="7283" y="2859"/>
                    </a:lnTo>
                    <a:lnTo>
                      <a:pt x="7270" y="2864"/>
                    </a:lnTo>
                    <a:lnTo>
                      <a:pt x="7261" y="2885"/>
                    </a:lnTo>
                    <a:lnTo>
                      <a:pt x="7254" y="2932"/>
                    </a:lnTo>
                    <a:lnTo>
                      <a:pt x="7266" y="2931"/>
                    </a:lnTo>
                    <a:lnTo>
                      <a:pt x="7283" y="2927"/>
                    </a:lnTo>
                    <a:lnTo>
                      <a:pt x="7300" y="2920"/>
                    </a:lnTo>
                    <a:lnTo>
                      <a:pt x="7317" y="2913"/>
                    </a:lnTo>
                    <a:lnTo>
                      <a:pt x="7324" y="2910"/>
                    </a:lnTo>
                    <a:lnTo>
                      <a:pt x="7314" y="2917"/>
                    </a:lnTo>
                    <a:lnTo>
                      <a:pt x="7304" y="2922"/>
                    </a:lnTo>
                    <a:lnTo>
                      <a:pt x="7299" y="2926"/>
                    </a:lnTo>
                    <a:lnTo>
                      <a:pt x="7299" y="2930"/>
                    </a:lnTo>
                    <a:lnTo>
                      <a:pt x="7294" y="2934"/>
                    </a:lnTo>
                    <a:lnTo>
                      <a:pt x="7265" y="2947"/>
                    </a:lnTo>
                    <a:lnTo>
                      <a:pt x="7257" y="2953"/>
                    </a:lnTo>
                    <a:lnTo>
                      <a:pt x="7252" y="2958"/>
                    </a:lnTo>
                    <a:lnTo>
                      <a:pt x="7252" y="2963"/>
                    </a:lnTo>
                    <a:lnTo>
                      <a:pt x="7256" y="2966"/>
                    </a:lnTo>
                    <a:lnTo>
                      <a:pt x="7256" y="2974"/>
                    </a:lnTo>
                    <a:lnTo>
                      <a:pt x="7251" y="2978"/>
                    </a:lnTo>
                    <a:lnTo>
                      <a:pt x="7243" y="2984"/>
                    </a:lnTo>
                    <a:lnTo>
                      <a:pt x="7225" y="2992"/>
                    </a:lnTo>
                    <a:lnTo>
                      <a:pt x="7216" y="2994"/>
                    </a:lnTo>
                    <a:lnTo>
                      <a:pt x="7204" y="2994"/>
                    </a:lnTo>
                    <a:lnTo>
                      <a:pt x="7191" y="2994"/>
                    </a:lnTo>
                    <a:lnTo>
                      <a:pt x="7177" y="2994"/>
                    </a:lnTo>
                    <a:lnTo>
                      <a:pt x="7169" y="2997"/>
                    </a:lnTo>
                    <a:lnTo>
                      <a:pt x="7165" y="3004"/>
                    </a:lnTo>
                    <a:lnTo>
                      <a:pt x="7164" y="3009"/>
                    </a:lnTo>
                    <a:lnTo>
                      <a:pt x="7176" y="3027"/>
                    </a:lnTo>
                    <a:lnTo>
                      <a:pt x="7177" y="3036"/>
                    </a:lnTo>
                    <a:lnTo>
                      <a:pt x="7189" y="3052"/>
                    </a:lnTo>
                    <a:lnTo>
                      <a:pt x="7198" y="3060"/>
                    </a:lnTo>
                    <a:lnTo>
                      <a:pt x="7210" y="3063"/>
                    </a:lnTo>
                    <a:lnTo>
                      <a:pt x="7221" y="3069"/>
                    </a:lnTo>
                    <a:lnTo>
                      <a:pt x="7248" y="3089"/>
                    </a:lnTo>
                    <a:lnTo>
                      <a:pt x="7266" y="3092"/>
                    </a:lnTo>
                    <a:lnTo>
                      <a:pt x="7294" y="3092"/>
                    </a:lnTo>
                    <a:lnTo>
                      <a:pt x="7320" y="3086"/>
                    </a:lnTo>
                    <a:lnTo>
                      <a:pt x="7343" y="3075"/>
                    </a:lnTo>
                    <a:lnTo>
                      <a:pt x="7355" y="3068"/>
                    </a:lnTo>
                    <a:lnTo>
                      <a:pt x="7356" y="3065"/>
                    </a:lnTo>
                    <a:lnTo>
                      <a:pt x="7354" y="3062"/>
                    </a:lnTo>
                    <a:lnTo>
                      <a:pt x="7339" y="3057"/>
                    </a:lnTo>
                    <a:lnTo>
                      <a:pt x="7333" y="3053"/>
                    </a:lnTo>
                    <a:lnTo>
                      <a:pt x="7338" y="3045"/>
                    </a:lnTo>
                    <a:lnTo>
                      <a:pt x="7350" y="3033"/>
                    </a:lnTo>
                    <a:lnTo>
                      <a:pt x="7363" y="3027"/>
                    </a:lnTo>
                    <a:lnTo>
                      <a:pt x="7374" y="3027"/>
                    </a:lnTo>
                    <a:lnTo>
                      <a:pt x="7390" y="3024"/>
                    </a:lnTo>
                    <a:lnTo>
                      <a:pt x="7410" y="3018"/>
                    </a:lnTo>
                    <a:lnTo>
                      <a:pt x="7422" y="3010"/>
                    </a:lnTo>
                    <a:lnTo>
                      <a:pt x="7424" y="2994"/>
                    </a:lnTo>
                    <a:lnTo>
                      <a:pt x="7414" y="2984"/>
                    </a:lnTo>
                    <a:lnTo>
                      <a:pt x="7415" y="2982"/>
                    </a:lnTo>
                    <a:lnTo>
                      <a:pt x="7444" y="2963"/>
                    </a:lnTo>
                    <a:lnTo>
                      <a:pt x="7449" y="2957"/>
                    </a:lnTo>
                    <a:lnTo>
                      <a:pt x="7454" y="2944"/>
                    </a:lnTo>
                    <a:lnTo>
                      <a:pt x="7453" y="2939"/>
                    </a:lnTo>
                    <a:lnTo>
                      <a:pt x="7444" y="2930"/>
                    </a:lnTo>
                    <a:lnTo>
                      <a:pt x="7443" y="2922"/>
                    </a:lnTo>
                    <a:lnTo>
                      <a:pt x="7446" y="2919"/>
                    </a:lnTo>
                    <a:lnTo>
                      <a:pt x="7456" y="2912"/>
                    </a:lnTo>
                    <a:lnTo>
                      <a:pt x="7467" y="2907"/>
                    </a:lnTo>
                    <a:lnTo>
                      <a:pt x="7470" y="2907"/>
                    </a:lnTo>
                    <a:lnTo>
                      <a:pt x="7467" y="2919"/>
                    </a:lnTo>
                    <a:lnTo>
                      <a:pt x="7469" y="2927"/>
                    </a:lnTo>
                    <a:lnTo>
                      <a:pt x="7476" y="2934"/>
                    </a:lnTo>
                    <a:lnTo>
                      <a:pt x="7481" y="2934"/>
                    </a:lnTo>
                    <a:lnTo>
                      <a:pt x="7488" y="2930"/>
                    </a:lnTo>
                    <a:lnTo>
                      <a:pt x="7501" y="2924"/>
                    </a:lnTo>
                    <a:lnTo>
                      <a:pt x="7521" y="2916"/>
                    </a:lnTo>
                    <a:lnTo>
                      <a:pt x="7528" y="2914"/>
                    </a:lnTo>
                    <a:lnTo>
                      <a:pt x="7522" y="2920"/>
                    </a:lnTo>
                    <a:lnTo>
                      <a:pt x="7513" y="2926"/>
                    </a:lnTo>
                    <a:lnTo>
                      <a:pt x="7476" y="2951"/>
                    </a:lnTo>
                    <a:lnTo>
                      <a:pt x="7462" y="2964"/>
                    </a:lnTo>
                    <a:lnTo>
                      <a:pt x="7456" y="2975"/>
                    </a:lnTo>
                    <a:lnTo>
                      <a:pt x="7452" y="2990"/>
                    </a:lnTo>
                    <a:lnTo>
                      <a:pt x="7455" y="3018"/>
                    </a:lnTo>
                    <a:lnTo>
                      <a:pt x="7454" y="3028"/>
                    </a:lnTo>
                    <a:lnTo>
                      <a:pt x="7455" y="3034"/>
                    </a:lnTo>
                    <a:lnTo>
                      <a:pt x="7462" y="3041"/>
                    </a:lnTo>
                    <a:lnTo>
                      <a:pt x="7472" y="3047"/>
                    </a:lnTo>
                    <a:lnTo>
                      <a:pt x="7483" y="3049"/>
                    </a:lnTo>
                    <a:lnTo>
                      <a:pt x="7499" y="3049"/>
                    </a:lnTo>
                    <a:lnTo>
                      <a:pt x="7525" y="3045"/>
                    </a:lnTo>
                    <a:lnTo>
                      <a:pt x="7562" y="3038"/>
                    </a:lnTo>
                    <a:cubicBezTo>
                      <a:pt x="7571" y="3036"/>
                      <a:pt x="7579" y="3035"/>
                      <a:pt x="7589" y="3033"/>
                    </a:cubicBezTo>
                    <a:lnTo>
                      <a:pt x="7606" y="3031"/>
                    </a:lnTo>
                    <a:lnTo>
                      <a:pt x="7615" y="3031"/>
                    </a:lnTo>
                    <a:lnTo>
                      <a:pt x="7613" y="3051"/>
                    </a:lnTo>
                    <a:lnTo>
                      <a:pt x="7605" y="3070"/>
                    </a:lnTo>
                    <a:lnTo>
                      <a:pt x="7607" y="3078"/>
                    </a:lnTo>
                    <a:lnTo>
                      <a:pt x="7620" y="3089"/>
                    </a:lnTo>
                    <a:lnTo>
                      <a:pt x="7618" y="3099"/>
                    </a:lnTo>
                    <a:lnTo>
                      <a:pt x="7619" y="3102"/>
                    </a:lnTo>
                    <a:lnTo>
                      <a:pt x="7623" y="3105"/>
                    </a:lnTo>
                    <a:lnTo>
                      <a:pt x="7682" y="3105"/>
                    </a:lnTo>
                    <a:lnTo>
                      <a:pt x="7710" y="3111"/>
                    </a:lnTo>
                    <a:lnTo>
                      <a:pt x="7719" y="3108"/>
                    </a:lnTo>
                    <a:lnTo>
                      <a:pt x="7733" y="3097"/>
                    </a:lnTo>
                    <a:lnTo>
                      <a:pt x="7760" y="3070"/>
                    </a:lnTo>
                    <a:lnTo>
                      <a:pt x="7766" y="3060"/>
                    </a:lnTo>
                    <a:lnTo>
                      <a:pt x="7769" y="3060"/>
                    </a:lnTo>
                    <a:lnTo>
                      <a:pt x="7769" y="3074"/>
                    </a:lnTo>
                    <a:lnTo>
                      <a:pt x="7766" y="3093"/>
                    </a:lnTo>
                    <a:lnTo>
                      <a:pt x="7771" y="3110"/>
                    </a:lnTo>
                    <a:lnTo>
                      <a:pt x="7792" y="3117"/>
                    </a:lnTo>
                    <a:lnTo>
                      <a:pt x="7803" y="3115"/>
                    </a:lnTo>
                    <a:lnTo>
                      <a:pt x="7821" y="3115"/>
                    </a:lnTo>
                    <a:lnTo>
                      <a:pt x="7828" y="3111"/>
                    </a:lnTo>
                    <a:lnTo>
                      <a:pt x="7831" y="3107"/>
                    </a:lnTo>
                    <a:lnTo>
                      <a:pt x="7861" y="3085"/>
                    </a:lnTo>
                    <a:lnTo>
                      <a:pt x="7868" y="3074"/>
                    </a:lnTo>
                    <a:lnTo>
                      <a:pt x="7871" y="3061"/>
                    </a:lnTo>
                    <a:lnTo>
                      <a:pt x="7892" y="3052"/>
                    </a:lnTo>
                    <a:lnTo>
                      <a:pt x="7900" y="3047"/>
                    </a:lnTo>
                    <a:lnTo>
                      <a:pt x="7907" y="3040"/>
                    </a:lnTo>
                    <a:lnTo>
                      <a:pt x="7913" y="3031"/>
                    </a:lnTo>
                    <a:lnTo>
                      <a:pt x="7912" y="3021"/>
                    </a:lnTo>
                    <a:lnTo>
                      <a:pt x="7904" y="3001"/>
                    </a:lnTo>
                    <a:lnTo>
                      <a:pt x="7898" y="2996"/>
                    </a:lnTo>
                    <a:lnTo>
                      <a:pt x="7895" y="2990"/>
                    </a:lnTo>
                    <a:lnTo>
                      <a:pt x="7902" y="2984"/>
                    </a:lnTo>
                    <a:lnTo>
                      <a:pt x="7918" y="2976"/>
                    </a:lnTo>
                    <a:lnTo>
                      <a:pt x="7929" y="2969"/>
                    </a:lnTo>
                    <a:lnTo>
                      <a:pt x="7931" y="2964"/>
                    </a:lnTo>
                    <a:lnTo>
                      <a:pt x="7937" y="2962"/>
                    </a:lnTo>
                    <a:lnTo>
                      <a:pt x="7937" y="2972"/>
                    </a:lnTo>
                    <a:lnTo>
                      <a:pt x="7934" y="2981"/>
                    </a:lnTo>
                    <a:lnTo>
                      <a:pt x="7927" y="2990"/>
                    </a:lnTo>
                    <a:cubicBezTo>
                      <a:pt x="7927" y="2994"/>
                      <a:pt x="7926" y="2997"/>
                      <a:pt x="7926" y="3001"/>
                    </a:cubicBezTo>
                    <a:lnTo>
                      <a:pt x="7932" y="3020"/>
                    </a:lnTo>
                    <a:cubicBezTo>
                      <a:pt x="7932" y="3022"/>
                      <a:pt x="7931" y="3025"/>
                      <a:pt x="7931" y="3027"/>
                    </a:cubicBezTo>
                    <a:lnTo>
                      <a:pt x="7936" y="3031"/>
                    </a:lnTo>
                    <a:lnTo>
                      <a:pt x="7934" y="3039"/>
                    </a:lnTo>
                    <a:lnTo>
                      <a:pt x="7938" y="3045"/>
                    </a:lnTo>
                    <a:lnTo>
                      <a:pt x="7929" y="3056"/>
                    </a:lnTo>
                    <a:lnTo>
                      <a:pt x="7920" y="3062"/>
                    </a:lnTo>
                    <a:lnTo>
                      <a:pt x="7912" y="3072"/>
                    </a:lnTo>
                    <a:cubicBezTo>
                      <a:pt x="7912" y="3078"/>
                      <a:pt x="7912" y="3084"/>
                      <a:pt x="7911" y="3091"/>
                    </a:cubicBezTo>
                    <a:lnTo>
                      <a:pt x="7916" y="3093"/>
                    </a:lnTo>
                    <a:lnTo>
                      <a:pt x="7967" y="3085"/>
                    </a:lnTo>
                    <a:lnTo>
                      <a:pt x="7970" y="3077"/>
                    </a:lnTo>
                    <a:lnTo>
                      <a:pt x="7961" y="3068"/>
                    </a:lnTo>
                    <a:lnTo>
                      <a:pt x="7968" y="3058"/>
                    </a:lnTo>
                    <a:lnTo>
                      <a:pt x="7973" y="3049"/>
                    </a:lnTo>
                    <a:lnTo>
                      <a:pt x="7995" y="3035"/>
                    </a:lnTo>
                    <a:lnTo>
                      <a:pt x="7999" y="3029"/>
                    </a:lnTo>
                    <a:lnTo>
                      <a:pt x="8025" y="3020"/>
                    </a:lnTo>
                    <a:lnTo>
                      <a:pt x="8045" y="3005"/>
                    </a:lnTo>
                    <a:lnTo>
                      <a:pt x="8049" y="2999"/>
                    </a:lnTo>
                    <a:lnTo>
                      <a:pt x="8057" y="2997"/>
                    </a:lnTo>
                    <a:lnTo>
                      <a:pt x="8049" y="3014"/>
                    </a:lnTo>
                    <a:lnTo>
                      <a:pt x="8043" y="3024"/>
                    </a:lnTo>
                    <a:lnTo>
                      <a:pt x="8029" y="3035"/>
                    </a:lnTo>
                    <a:lnTo>
                      <a:pt x="8023" y="3044"/>
                    </a:lnTo>
                    <a:lnTo>
                      <a:pt x="8025" y="3051"/>
                    </a:lnTo>
                    <a:lnTo>
                      <a:pt x="8035" y="3064"/>
                    </a:lnTo>
                    <a:lnTo>
                      <a:pt x="8032" y="3076"/>
                    </a:lnTo>
                    <a:lnTo>
                      <a:pt x="8036" y="3082"/>
                    </a:lnTo>
                    <a:lnTo>
                      <a:pt x="8042" y="3086"/>
                    </a:lnTo>
                    <a:lnTo>
                      <a:pt x="8046" y="3090"/>
                    </a:lnTo>
                    <a:lnTo>
                      <a:pt x="8043" y="3102"/>
                    </a:lnTo>
                    <a:lnTo>
                      <a:pt x="8046" y="3105"/>
                    </a:lnTo>
                    <a:lnTo>
                      <a:pt x="8051" y="3106"/>
                    </a:lnTo>
                    <a:lnTo>
                      <a:pt x="8060" y="3106"/>
                    </a:lnTo>
                    <a:lnTo>
                      <a:pt x="8073" y="3105"/>
                    </a:lnTo>
                    <a:lnTo>
                      <a:pt x="8087" y="3101"/>
                    </a:lnTo>
                    <a:lnTo>
                      <a:pt x="8113" y="3091"/>
                    </a:lnTo>
                    <a:lnTo>
                      <a:pt x="8120" y="3087"/>
                    </a:lnTo>
                    <a:lnTo>
                      <a:pt x="8125" y="3082"/>
                    </a:lnTo>
                    <a:lnTo>
                      <a:pt x="8127" y="3069"/>
                    </a:lnTo>
                    <a:lnTo>
                      <a:pt x="8140" y="3053"/>
                    </a:lnTo>
                    <a:lnTo>
                      <a:pt x="8146" y="3049"/>
                    </a:lnTo>
                    <a:lnTo>
                      <a:pt x="8157" y="3054"/>
                    </a:lnTo>
                    <a:lnTo>
                      <a:pt x="8158" y="3061"/>
                    </a:lnTo>
                    <a:lnTo>
                      <a:pt x="8148" y="3073"/>
                    </a:lnTo>
                    <a:lnTo>
                      <a:pt x="8142" y="3084"/>
                    </a:lnTo>
                    <a:lnTo>
                      <a:pt x="8102" y="3121"/>
                    </a:lnTo>
                    <a:lnTo>
                      <a:pt x="8099" y="3128"/>
                    </a:lnTo>
                    <a:lnTo>
                      <a:pt x="8104" y="3135"/>
                    </a:lnTo>
                    <a:lnTo>
                      <a:pt x="8122" y="3148"/>
                    </a:lnTo>
                    <a:lnTo>
                      <a:pt x="8127" y="3150"/>
                    </a:lnTo>
                    <a:lnTo>
                      <a:pt x="8147" y="3151"/>
                    </a:lnTo>
                    <a:lnTo>
                      <a:pt x="8156" y="3149"/>
                    </a:lnTo>
                    <a:lnTo>
                      <a:pt x="8165" y="3142"/>
                    </a:lnTo>
                    <a:lnTo>
                      <a:pt x="8167" y="3140"/>
                    </a:lnTo>
                    <a:lnTo>
                      <a:pt x="8193" y="3152"/>
                    </a:lnTo>
                    <a:lnTo>
                      <a:pt x="8215" y="3152"/>
                    </a:lnTo>
                    <a:lnTo>
                      <a:pt x="8222" y="3151"/>
                    </a:lnTo>
                    <a:lnTo>
                      <a:pt x="8229" y="3144"/>
                    </a:lnTo>
                    <a:lnTo>
                      <a:pt x="8230" y="3140"/>
                    </a:lnTo>
                    <a:lnTo>
                      <a:pt x="8214" y="3123"/>
                    </a:lnTo>
                    <a:lnTo>
                      <a:pt x="8218" y="3113"/>
                    </a:lnTo>
                    <a:lnTo>
                      <a:pt x="8224" y="3108"/>
                    </a:lnTo>
                    <a:lnTo>
                      <a:pt x="8230" y="3107"/>
                    </a:lnTo>
                    <a:lnTo>
                      <a:pt x="8235" y="3110"/>
                    </a:lnTo>
                    <a:lnTo>
                      <a:pt x="8236" y="3113"/>
                    </a:lnTo>
                    <a:lnTo>
                      <a:pt x="8234" y="3117"/>
                    </a:lnTo>
                    <a:lnTo>
                      <a:pt x="8237" y="3122"/>
                    </a:lnTo>
                    <a:lnTo>
                      <a:pt x="8249" y="3130"/>
                    </a:lnTo>
                    <a:lnTo>
                      <a:pt x="8265" y="3150"/>
                    </a:lnTo>
                    <a:lnTo>
                      <a:pt x="8277" y="3149"/>
                    </a:lnTo>
                    <a:lnTo>
                      <a:pt x="8347" y="3122"/>
                    </a:lnTo>
                    <a:lnTo>
                      <a:pt x="8357" y="3119"/>
                    </a:lnTo>
                    <a:lnTo>
                      <a:pt x="8354" y="3121"/>
                    </a:lnTo>
                    <a:lnTo>
                      <a:pt x="8333" y="3132"/>
                    </a:lnTo>
                    <a:lnTo>
                      <a:pt x="8315" y="3143"/>
                    </a:lnTo>
                    <a:lnTo>
                      <a:pt x="8308" y="3150"/>
                    </a:lnTo>
                    <a:lnTo>
                      <a:pt x="8305" y="3156"/>
                    </a:lnTo>
                    <a:lnTo>
                      <a:pt x="8311" y="3160"/>
                    </a:lnTo>
                    <a:lnTo>
                      <a:pt x="8324" y="3161"/>
                    </a:lnTo>
                    <a:lnTo>
                      <a:pt x="8374" y="3162"/>
                    </a:lnTo>
                    <a:lnTo>
                      <a:pt x="8403" y="3164"/>
                    </a:lnTo>
                    <a:lnTo>
                      <a:pt x="8462" y="3173"/>
                    </a:lnTo>
                    <a:lnTo>
                      <a:pt x="8521" y="3185"/>
                    </a:lnTo>
                    <a:lnTo>
                      <a:pt x="8555" y="3187"/>
                    </a:lnTo>
                    <a:lnTo>
                      <a:pt x="8601" y="3197"/>
                    </a:lnTo>
                    <a:lnTo>
                      <a:pt x="8653" y="3199"/>
                    </a:lnTo>
                    <a:lnTo>
                      <a:pt x="8670" y="3196"/>
                    </a:lnTo>
                    <a:lnTo>
                      <a:pt x="8674" y="3185"/>
                    </a:lnTo>
                    <a:lnTo>
                      <a:pt x="8667" y="3175"/>
                    </a:lnTo>
                    <a:lnTo>
                      <a:pt x="8586" y="3132"/>
                    </a:lnTo>
                    <a:lnTo>
                      <a:pt x="8581" y="3128"/>
                    </a:lnTo>
                    <a:lnTo>
                      <a:pt x="8585" y="3123"/>
                    </a:lnTo>
                    <a:lnTo>
                      <a:pt x="8595" y="3121"/>
                    </a:lnTo>
                    <a:lnTo>
                      <a:pt x="8660" y="3149"/>
                    </a:lnTo>
                    <a:lnTo>
                      <a:pt x="8665" y="3149"/>
                    </a:lnTo>
                    <a:lnTo>
                      <a:pt x="8674" y="3148"/>
                    </a:lnTo>
                    <a:lnTo>
                      <a:pt x="8685" y="3147"/>
                    </a:lnTo>
                    <a:lnTo>
                      <a:pt x="8703" y="3146"/>
                    </a:lnTo>
                    <a:lnTo>
                      <a:pt x="8709" y="3158"/>
                    </a:lnTo>
                    <a:lnTo>
                      <a:pt x="8715" y="3164"/>
                    </a:lnTo>
                    <a:lnTo>
                      <a:pt x="8723" y="3167"/>
                    </a:lnTo>
                    <a:lnTo>
                      <a:pt x="8739" y="3165"/>
                    </a:lnTo>
                    <a:lnTo>
                      <a:pt x="8748" y="3167"/>
                    </a:lnTo>
                    <a:lnTo>
                      <a:pt x="8748" y="3181"/>
                    </a:lnTo>
                    <a:lnTo>
                      <a:pt x="8752" y="3184"/>
                    </a:lnTo>
                    <a:lnTo>
                      <a:pt x="8769" y="3186"/>
                    </a:lnTo>
                    <a:lnTo>
                      <a:pt x="8787" y="3193"/>
                    </a:lnTo>
                    <a:lnTo>
                      <a:pt x="8845" y="3202"/>
                    </a:lnTo>
                    <a:lnTo>
                      <a:pt x="8858" y="3206"/>
                    </a:lnTo>
                    <a:lnTo>
                      <a:pt x="8881" y="3204"/>
                    </a:lnTo>
                    <a:lnTo>
                      <a:pt x="8907" y="3204"/>
                    </a:lnTo>
                    <a:lnTo>
                      <a:pt x="8939" y="3202"/>
                    </a:lnTo>
                    <a:lnTo>
                      <a:pt x="8959" y="3198"/>
                    </a:lnTo>
                    <a:lnTo>
                      <a:pt x="8978" y="3191"/>
                    </a:lnTo>
                    <a:lnTo>
                      <a:pt x="8991" y="3185"/>
                    </a:lnTo>
                    <a:lnTo>
                      <a:pt x="8999" y="3182"/>
                    </a:lnTo>
                    <a:lnTo>
                      <a:pt x="9005" y="3176"/>
                    </a:lnTo>
                    <a:lnTo>
                      <a:pt x="9011" y="3159"/>
                    </a:lnTo>
                    <a:lnTo>
                      <a:pt x="8986" y="3151"/>
                    </a:lnTo>
                    <a:lnTo>
                      <a:pt x="8991" y="3150"/>
                    </a:lnTo>
                    <a:lnTo>
                      <a:pt x="9013" y="3147"/>
                    </a:lnTo>
                    <a:lnTo>
                      <a:pt x="9024" y="3144"/>
                    </a:lnTo>
                    <a:lnTo>
                      <a:pt x="9052" y="3132"/>
                    </a:lnTo>
                    <a:lnTo>
                      <a:pt x="9065" y="3126"/>
                    </a:lnTo>
                    <a:lnTo>
                      <a:pt x="9071" y="3123"/>
                    </a:lnTo>
                    <a:lnTo>
                      <a:pt x="9076" y="3122"/>
                    </a:lnTo>
                    <a:lnTo>
                      <a:pt x="9083" y="3121"/>
                    </a:lnTo>
                    <a:lnTo>
                      <a:pt x="9091" y="3121"/>
                    </a:lnTo>
                    <a:lnTo>
                      <a:pt x="9098" y="3119"/>
                    </a:lnTo>
                    <a:lnTo>
                      <a:pt x="9104" y="3115"/>
                    </a:lnTo>
                    <a:lnTo>
                      <a:pt x="9109" y="3108"/>
                    </a:lnTo>
                    <a:lnTo>
                      <a:pt x="9106" y="3107"/>
                    </a:lnTo>
                    <a:lnTo>
                      <a:pt x="9090" y="3105"/>
                    </a:lnTo>
                    <a:cubicBezTo>
                      <a:pt x="9090" y="3104"/>
                      <a:pt x="9090" y="3104"/>
                      <a:pt x="9090" y="3103"/>
                    </a:cubicBezTo>
                    <a:lnTo>
                      <a:pt x="9103" y="3098"/>
                    </a:lnTo>
                    <a:lnTo>
                      <a:pt x="9122" y="3091"/>
                    </a:lnTo>
                    <a:lnTo>
                      <a:pt x="9129" y="3088"/>
                    </a:lnTo>
                    <a:lnTo>
                      <a:pt x="9130" y="3086"/>
                    </a:lnTo>
                    <a:lnTo>
                      <a:pt x="9125" y="3085"/>
                    </a:lnTo>
                    <a:lnTo>
                      <a:pt x="9119" y="3085"/>
                    </a:lnTo>
                    <a:lnTo>
                      <a:pt x="9101" y="3088"/>
                    </a:lnTo>
                    <a:lnTo>
                      <a:pt x="9094" y="3088"/>
                    </a:lnTo>
                    <a:lnTo>
                      <a:pt x="9095" y="3086"/>
                    </a:lnTo>
                    <a:lnTo>
                      <a:pt x="9103" y="3082"/>
                    </a:lnTo>
                    <a:lnTo>
                      <a:pt x="9108" y="3078"/>
                    </a:lnTo>
                    <a:lnTo>
                      <a:pt x="9095" y="3074"/>
                    </a:lnTo>
                    <a:lnTo>
                      <a:pt x="9072" y="3069"/>
                    </a:lnTo>
                    <a:lnTo>
                      <a:pt x="9063" y="3066"/>
                    </a:lnTo>
                    <a:lnTo>
                      <a:pt x="9062" y="3064"/>
                    </a:lnTo>
                    <a:lnTo>
                      <a:pt x="9045" y="3060"/>
                    </a:lnTo>
                    <a:lnTo>
                      <a:pt x="9039" y="3055"/>
                    </a:lnTo>
                    <a:lnTo>
                      <a:pt x="9036" y="3047"/>
                    </a:lnTo>
                    <a:lnTo>
                      <a:pt x="9038" y="3042"/>
                    </a:lnTo>
                    <a:lnTo>
                      <a:pt x="9047" y="3043"/>
                    </a:lnTo>
                    <a:lnTo>
                      <a:pt x="9097" y="3060"/>
                    </a:lnTo>
                    <a:lnTo>
                      <a:pt x="9111" y="3062"/>
                    </a:lnTo>
                    <a:lnTo>
                      <a:pt x="9127" y="3062"/>
                    </a:lnTo>
                    <a:cubicBezTo>
                      <a:pt x="9130" y="3061"/>
                      <a:pt x="9132" y="3061"/>
                      <a:pt x="9134" y="3060"/>
                    </a:cubicBezTo>
                    <a:lnTo>
                      <a:pt x="9140" y="3056"/>
                    </a:lnTo>
                    <a:lnTo>
                      <a:pt x="9141" y="3042"/>
                    </a:lnTo>
                    <a:lnTo>
                      <a:pt x="9144" y="3038"/>
                    </a:lnTo>
                    <a:lnTo>
                      <a:pt x="9141" y="3033"/>
                    </a:lnTo>
                    <a:lnTo>
                      <a:pt x="9142" y="3030"/>
                    </a:lnTo>
                    <a:lnTo>
                      <a:pt x="9157" y="3023"/>
                    </a:lnTo>
                    <a:lnTo>
                      <a:pt x="9154" y="3019"/>
                    </a:lnTo>
                    <a:lnTo>
                      <a:pt x="9160" y="3004"/>
                    </a:lnTo>
                    <a:lnTo>
                      <a:pt x="9162" y="3002"/>
                    </a:lnTo>
                    <a:lnTo>
                      <a:pt x="9185" y="2996"/>
                    </a:lnTo>
                    <a:lnTo>
                      <a:pt x="9191" y="2994"/>
                    </a:lnTo>
                    <a:lnTo>
                      <a:pt x="9193" y="2992"/>
                    </a:lnTo>
                    <a:lnTo>
                      <a:pt x="9186" y="2977"/>
                    </a:lnTo>
                    <a:lnTo>
                      <a:pt x="9181" y="2975"/>
                    </a:lnTo>
                    <a:lnTo>
                      <a:pt x="9160" y="2972"/>
                    </a:lnTo>
                    <a:lnTo>
                      <a:pt x="9153" y="2973"/>
                    </a:lnTo>
                    <a:lnTo>
                      <a:pt x="9142" y="2978"/>
                    </a:lnTo>
                    <a:lnTo>
                      <a:pt x="9123" y="2986"/>
                    </a:lnTo>
                    <a:lnTo>
                      <a:pt x="9120" y="2986"/>
                    </a:lnTo>
                    <a:lnTo>
                      <a:pt x="9126" y="2981"/>
                    </a:lnTo>
                    <a:lnTo>
                      <a:pt x="9144" y="2974"/>
                    </a:lnTo>
                    <a:lnTo>
                      <a:pt x="9187" y="2959"/>
                    </a:lnTo>
                    <a:lnTo>
                      <a:pt x="9189" y="2958"/>
                    </a:lnTo>
                    <a:lnTo>
                      <a:pt x="9180" y="2946"/>
                    </a:lnTo>
                    <a:lnTo>
                      <a:pt x="9153" y="2941"/>
                    </a:lnTo>
                    <a:lnTo>
                      <a:pt x="9145" y="2940"/>
                    </a:lnTo>
                    <a:lnTo>
                      <a:pt x="9135" y="2941"/>
                    </a:lnTo>
                    <a:lnTo>
                      <a:pt x="9120" y="2942"/>
                    </a:lnTo>
                    <a:lnTo>
                      <a:pt x="9100" y="2949"/>
                    </a:lnTo>
                    <a:lnTo>
                      <a:pt x="9070" y="2960"/>
                    </a:lnTo>
                    <a:lnTo>
                      <a:pt x="9058" y="2963"/>
                    </a:lnTo>
                    <a:lnTo>
                      <a:pt x="9076" y="2951"/>
                    </a:lnTo>
                    <a:lnTo>
                      <a:pt x="9103" y="2940"/>
                    </a:lnTo>
                    <a:lnTo>
                      <a:pt x="9121" y="2934"/>
                    </a:lnTo>
                    <a:lnTo>
                      <a:pt x="9138" y="2930"/>
                    </a:lnTo>
                    <a:lnTo>
                      <a:pt x="9149" y="2927"/>
                    </a:lnTo>
                    <a:lnTo>
                      <a:pt x="9158" y="2922"/>
                    </a:lnTo>
                    <a:lnTo>
                      <a:pt x="9171" y="2899"/>
                    </a:lnTo>
                    <a:lnTo>
                      <a:pt x="9161" y="2877"/>
                    </a:lnTo>
                    <a:lnTo>
                      <a:pt x="9147" y="2879"/>
                    </a:lnTo>
                    <a:lnTo>
                      <a:pt x="9130" y="2883"/>
                    </a:lnTo>
                    <a:lnTo>
                      <a:pt x="9094" y="2894"/>
                    </a:lnTo>
                    <a:lnTo>
                      <a:pt x="9074" y="2899"/>
                    </a:lnTo>
                    <a:lnTo>
                      <a:pt x="9063" y="2902"/>
                    </a:lnTo>
                    <a:lnTo>
                      <a:pt x="9035" y="2912"/>
                    </a:lnTo>
                    <a:lnTo>
                      <a:pt x="9024" y="2915"/>
                    </a:lnTo>
                    <a:lnTo>
                      <a:pt x="9011" y="2912"/>
                    </a:lnTo>
                    <a:lnTo>
                      <a:pt x="9000" y="2909"/>
                    </a:lnTo>
                    <a:lnTo>
                      <a:pt x="9005" y="2905"/>
                    </a:lnTo>
                    <a:lnTo>
                      <a:pt x="9023" y="2902"/>
                    </a:lnTo>
                    <a:lnTo>
                      <a:pt x="9037" y="2899"/>
                    </a:lnTo>
                    <a:lnTo>
                      <a:pt x="9045" y="2897"/>
                    </a:lnTo>
                    <a:lnTo>
                      <a:pt x="9103" y="2879"/>
                    </a:lnTo>
                    <a:lnTo>
                      <a:pt x="9119" y="2874"/>
                    </a:lnTo>
                    <a:lnTo>
                      <a:pt x="9124" y="2871"/>
                    </a:lnTo>
                    <a:lnTo>
                      <a:pt x="9128" y="2864"/>
                    </a:lnTo>
                    <a:lnTo>
                      <a:pt x="9124" y="2855"/>
                    </a:lnTo>
                    <a:lnTo>
                      <a:pt x="9141" y="2844"/>
                    </a:lnTo>
                    <a:lnTo>
                      <a:pt x="9145" y="2831"/>
                    </a:lnTo>
                    <a:lnTo>
                      <a:pt x="9136" y="2827"/>
                    </a:lnTo>
                    <a:lnTo>
                      <a:pt x="9131" y="2827"/>
                    </a:lnTo>
                    <a:lnTo>
                      <a:pt x="9119" y="2831"/>
                    </a:lnTo>
                    <a:lnTo>
                      <a:pt x="9104" y="2833"/>
                    </a:lnTo>
                    <a:lnTo>
                      <a:pt x="9092" y="2837"/>
                    </a:lnTo>
                    <a:lnTo>
                      <a:pt x="9074" y="2846"/>
                    </a:lnTo>
                    <a:lnTo>
                      <a:pt x="9059" y="2854"/>
                    </a:lnTo>
                    <a:lnTo>
                      <a:pt x="9054" y="2855"/>
                    </a:lnTo>
                    <a:lnTo>
                      <a:pt x="9054" y="2850"/>
                    </a:lnTo>
                    <a:lnTo>
                      <a:pt x="9068" y="2830"/>
                    </a:lnTo>
                    <a:lnTo>
                      <a:pt x="9091" y="2819"/>
                    </a:lnTo>
                    <a:lnTo>
                      <a:pt x="9095" y="2813"/>
                    </a:lnTo>
                    <a:lnTo>
                      <a:pt x="9091" y="2811"/>
                    </a:lnTo>
                    <a:lnTo>
                      <a:pt x="9085" y="2810"/>
                    </a:lnTo>
                    <a:lnTo>
                      <a:pt x="9076" y="2811"/>
                    </a:lnTo>
                    <a:lnTo>
                      <a:pt x="9031" y="2818"/>
                    </a:lnTo>
                    <a:lnTo>
                      <a:pt x="9026" y="2817"/>
                    </a:lnTo>
                    <a:lnTo>
                      <a:pt x="9036" y="2811"/>
                    </a:lnTo>
                    <a:lnTo>
                      <a:pt x="9053" y="2803"/>
                    </a:lnTo>
                    <a:lnTo>
                      <a:pt x="9056" y="2799"/>
                    </a:lnTo>
                    <a:lnTo>
                      <a:pt x="9051" y="2793"/>
                    </a:lnTo>
                    <a:lnTo>
                      <a:pt x="9042" y="2793"/>
                    </a:lnTo>
                    <a:lnTo>
                      <a:pt x="9029" y="2796"/>
                    </a:lnTo>
                    <a:lnTo>
                      <a:pt x="9013" y="2802"/>
                    </a:lnTo>
                    <a:lnTo>
                      <a:pt x="9009" y="2801"/>
                    </a:lnTo>
                    <a:lnTo>
                      <a:pt x="9007" y="2795"/>
                    </a:lnTo>
                    <a:lnTo>
                      <a:pt x="8997" y="2791"/>
                    </a:lnTo>
                    <a:lnTo>
                      <a:pt x="8986" y="2788"/>
                    </a:lnTo>
                    <a:lnTo>
                      <a:pt x="8976" y="2788"/>
                    </a:lnTo>
                    <a:lnTo>
                      <a:pt x="8956" y="2792"/>
                    </a:lnTo>
                    <a:lnTo>
                      <a:pt x="8936" y="2797"/>
                    </a:lnTo>
                    <a:lnTo>
                      <a:pt x="8906" y="2809"/>
                    </a:lnTo>
                    <a:lnTo>
                      <a:pt x="8846" y="2837"/>
                    </a:lnTo>
                    <a:lnTo>
                      <a:pt x="8813" y="2850"/>
                    </a:lnTo>
                    <a:lnTo>
                      <a:pt x="8787" y="2856"/>
                    </a:lnTo>
                    <a:lnTo>
                      <a:pt x="8786" y="2855"/>
                    </a:lnTo>
                    <a:lnTo>
                      <a:pt x="8798" y="2850"/>
                    </a:lnTo>
                    <a:lnTo>
                      <a:pt x="8815" y="2844"/>
                    </a:lnTo>
                    <a:lnTo>
                      <a:pt x="8829" y="2838"/>
                    </a:lnTo>
                    <a:lnTo>
                      <a:pt x="8840" y="2829"/>
                    </a:lnTo>
                    <a:lnTo>
                      <a:pt x="8883" y="2807"/>
                    </a:lnTo>
                    <a:lnTo>
                      <a:pt x="8918" y="2792"/>
                    </a:lnTo>
                    <a:lnTo>
                      <a:pt x="8928" y="2786"/>
                    </a:lnTo>
                    <a:cubicBezTo>
                      <a:pt x="8928" y="2786"/>
                      <a:pt x="8928" y="2785"/>
                      <a:pt x="8929" y="2784"/>
                    </a:cubicBezTo>
                    <a:lnTo>
                      <a:pt x="8923" y="2783"/>
                    </a:lnTo>
                    <a:lnTo>
                      <a:pt x="8913" y="2782"/>
                    </a:lnTo>
                    <a:lnTo>
                      <a:pt x="8900" y="2784"/>
                    </a:lnTo>
                    <a:lnTo>
                      <a:pt x="8878" y="2791"/>
                    </a:lnTo>
                    <a:lnTo>
                      <a:pt x="8869" y="2791"/>
                    </a:lnTo>
                    <a:lnTo>
                      <a:pt x="8874" y="2785"/>
                    </a:lnTo>
                    <a:lnTo>
                      <a:pt x="8881" y="2782"/>
                    </a:lnTo>
                    <a:lnTo>
                      <a:pt x="8897" y="2777"/>
                    </a:lnTo>
                    <a:lnTo>
                      <a:pt x="8913" y="2774"/>
                    </a:lnTo>
                    <a:lnTo>
                      <a:pt x="8960" y="2765"/>
                    </a:lnTo>
                    <a:lnTo>
                      <a:pt x="8969" y="2761"/>
                    </a:lnTo>
                    <a:lnTo>
                      <a:pt x="8981" y="2750"/>
                    </a:lnTo>
                    <a:lnTo>
                      <a:pt x="8990" y="2747"/>
                    </a:lnTo>
                    <a:lnTo>
                      <a:pt x="9003" y="2743"/>
                    </a:lnTo>
                    <a:lnTo>
                      <a:pt x="9008" y="2741"/>
                    </a:lnTo>
                    <a:lnTo>
                      <a:pt x="8996" y="2732"/>
                    </a:lnTo>
                    <a:lnTo>
                      <a:pt x="8984" y="2728"/>
                    </a:lnTo>
                    <a:lnTo>
                      <a:pt x="8963" y="2721"/>
                    </a:lnTo>
                    <a:lnTo>
                      <a:pt x="8961" y="2719"/>
                    </a:lnTo>
                    <a:lnTo>
                      <a:pt x="8952" y="2713"/>
                    </a:lnTo>
                    <a:lnTo>
                      <a:pt x="8946" y="2704"/>
                    </a:lnTo>
                    <a:lnTo>
                      <a:pt x="8935" y="2704"/>
                    </a:lnTo>
                    <a:lnTo>
                      <a:pt x="8881" y="2729"/>
                    </a:lnTo>
                    <a:lnTo>
                      <a:pt x="8873" y="2732"/>
                    </a:lnTo>
                    <a:lnTo>
                      <a:pt x="8863" y="2734"/>
                    </a:lnTo>
                    <a:lnTo>
                      <a:pt x="8859" y="2734"/>
                    </a:lnTo>
                    <a:cubicBezTo>
                      <a:pt x="8860" y="2732"/>
                      <a:pt x="8861" y="2730"/>
                      <a:pt x="8862" y="2727"/>
                    </a:cubicBezTo>
                    <a:lnTo>
                      <a:pt x="8854" y="2724"/>
                    </a:lnTo>
                    <a:lnTo>
                      <a:pt x="8854" y="2722"/>
                    </a:lnTo>
                    <a:lnTo>
                      <a:pt x="8863" y="2717"/>
                    </a:lnTo>
                    <a:lnTo>
                      <a:pt x="8881" y="2712"/>
                    </a:lnTo>
                    <a:lnTo>
                      <a:pt x="8889" y="2707"/>
                    </a:lnTo>
                    <a:lnTo>
                      <a:pt x="8893" y="2702"/>
                    </a:lnTo>
                    <a:lnTo>
                      <a:pt x="8889" y="2697"/>
                    </a:lnTo>
                    <a:lnTo>
                      <a:pt x="8877" y="2693"/>
                    </a:lnTo>
                    <a:lnTo>
                      <a:pt x="8867" y="2693"/>
                    </a:lnTo>
                    <a:lnTo>
                      <a:pt x="8881" y="2689"/>
                    </a:lnTo>
                    <a:lnTo>
                      <a:pt x="8900" y="2685"/>
                    </a:lnTo>
                    <a:lnTo>
                      <a:pt x="8912" y="2681"/>
                    </a:lnTo>
                    <a:lnTo>
                      <a:pt x="8919" y="2673"/>
                    </a:lnTo>
                    <a:lnTo>
                      <a:pt x="8913" y="2662"/>
                    </a:lnTo>
                    <a:lnTo>
                      <a:pt x="8902" y="2654"/>
                    </a:lnTo>
                    <a:lnTo>
                      <a:pt x="8885" y="2647"/>
                    </a:lnTo>
                    <a:lnTo>
                      <a:pt x="8875" y="2642"/>
                    </a:lnTo>
                    <a:lnTo>
                      <a:pt x="8870" y="2636"/>
                    </a:lnTo>
                    <a:cubicBezTo>
                      <a:pt x="8872" y="2633"/>
                      <a:pt x="8873" y="2630"/>
                      <a:pt x="8874" y="2627"/>
                    </a:cubicBezTo>
                    <a:cubicBezTo>
                      <a:pt x="8875" y="2626"/>
                      <a:pt x="8876" y="2625"/>
                      <a:pt x="8876" y="2624"/>
                    </a:cubicBezTo>
                    <a:lnTo>
                      <a:pt x="8874" y="2617"/>
                    </a:lnTo>
                    <a:lnTo>
                      <a:pt x="8864" y="2606"/>
                    </a:lnTo>
                    <a:lnTo>
                      <a:pt x="8855" y="2599"/>
                    </a:lnTo>
                    <a:lnTo>
                      <a:pt x="8844" y="2593"/>
                    </a:lnTo>
                    <a:lnTo>
                      <a:pt x="8828" y="2586"/>
                    </a:lnTo>
                    <a:lnTo>
                      <a:pt x="8813" y="2584"/>
                    </a:lnTo>
                    <a:close/>
                    <a:moveTo>
                      <a:pt x="6427" y="2735"/>
                    </a:moveTo>
                    <a:lnTo>
                      <a:pt x="6417" y="2736"/>
                    </a:lnTo>
                    <a:cubicBezTo>
                      <a:pt x="6413" y="2737"/>
                      <a:pt x="6409" y="2737"/>
                      <a:pt x="6406" y="2738"/>
                    </a:cubicBezTo>
                    <a:lnTo>
                      <a:pt x="6391" y="2741"/>
                    </a:lnTo>
                    <a:lnTo>
                      <a:pt x="6382" y="2745"/>
                    </a:lnTo>
                    <a:lnTo>
                      <a:pt x="6374" y="2751"/>
                    </a:lnTo>
                    <a:lnTo>
                      <a:pt x="6371" y="2754"/>
                    </a:lnTo>
                    <a:lnTo>
                      <a:pt x="6368" y="2755"/>
                    </a:lnTo>
                    <a:lnTo>
                      <a:pt x="6351" y="2744"/>
                    </a:lnTo>
                    <a:lnTo>
                      <a:pt x="6332" y="2742"/>
                    </a:lnTo>
                    <a:lnTo>
                      <a:pt x="6322" y="2744"/>
                    </a:lnTo>
                    <a:lnTo>
                      <a:pt x="6309" y="2749"/>
                    </a:lnTo>
                    <a:lnTo>
                      <a:pt x="6286" y="2755"/>
                    </a:lnTo>
                    <a:lnTo>
                      <a:pt x="6252" y="2763"/>
                    </a:lnTo>
                    <a:lnTo>
                      <a:pt x="6232" y="2769"/>
                    </a:lnTo>
                    <a:lnTo>
                      <a:pt x="6225" y="2772"/>
                    </a:lnTo>
                    <a:lnTo>
                      <a:pt x="6213" y="2780"/>
                    </a:lnTo>
                    <a:lnTo>
                      <a:pt x="6191" y="2798"/>
                    </a:lnTo>
                    <a:lnTo>
                      <a:pt x="6170" y="2819"/>
                    </a:lnTo>
                    <a:lnTo>
                      <a:pt x="6148" y="2849"/>
                    </a:lnTo>
                    <a:lnTo>
                      <a:pt x="6132" y="2880"/>
                    </a:lnTo>
                    <a:lnTo>
                      <a:pt x="6123" y="2891"/>
                    </a:lnTo>
                    <a:lnTo>
                      <a:pt x="6115" y="2899"/>
                    </a:lnTo>
                    <a:lnTo>
                      <a:pt x="6096" y="2913"/>
                    </a:lnTo>
                    <a:lnTo>
                      <a:pt x="6080" y="2927"/>
                    </a:lnTo>
                    <a:lnTo>
                      <a:pt x="6066" y="2942"/>
                    </a:lnTo>
                    <a:lnTo>
                      <a:pt x="6062" y="2940"/>
                    </a:lnTo>
                    <a:lnTo>
                      <a:pt x="6064" y="2922"/>
                    </a:lnTo>
                    <a:lnTo>
                      <a:pt x="6068" y="2904"/>
                    </a:lnTo>
                    <a:lnTo>
                      <a:pt x="6075" y="2893"/>
                    </a:lnTo>
                    <a:lnTo>
                      <a:pt x="6087" y="2876"/>
                    </a:lnTo>
                    <a:lnTo>
                      <a:pt x="6103" y="2862"/>
                    </a:lnTo>
                    <a:lnTo>
                      <a:pt x="6110" y="2851"/>
                    </a:lnTo>
                    <a:lnTo>
                      <a:pt x="6118" y="2832"/>
                    </a:lnTo>
                    <a:lnTo>
                      <a:pt x="6131" y="2812"/>
                    </a:lnTo>
                    <a:lnTo>
                      <a:pt x="6132" y="2807"/>
                    </a:lnTo>
                    <a:lnTo>
                      <a:pt x="6126" y="2811"/>
                    </a:lnTo>
                    <a:lnTo>
                      <a:pt x="6117" y="2815"/>
                    </a:lnTo>
                    <a:lnTo>
                      <a:pt x="6076" y="2829"/>
                    </a:lnTo>
                    <a:lnTo>
                      <a:pt x="6064" y="2833"/>
                    </a:lnTo>
                    <a:lnTo>
                      <a:pt x="6007" y="2864"/>
                    </a:lnTo>
                    <a:lnTo>
                      <a:pt x="6000" y="2870"/>
                    </a:lnTo>
                    <a:lnTo>
                      <a:pt x="5992" y="2877"/>
                    </a:lnTo>
                    <a:lnTo>
                      <a:pt x="5979" y="2894"/>
                    </a:lnTo>
                    <a:lnTo>
                      <a:pt x="5958" y="2910"/>
                    </a:lnTo>
                    <a:lnTo>
                      <a:pt x="5928" y="2932"/>
                    </a:lnTo>
                    <a:lnTo>
                      <a:pt x="5926" y="2936"/>
                    </a:lnTo>
                    <a:lnTo>
                      <a:pt x="5927" y="2938"/>
                    </a:lnTo>
                    <a:lnTo>
                      <a:pt x="5934" y="2943"/>
                    </a:lnTo>
                    <a:lnTo>
                      <a:pt x="5935" y="2946"/>
                    </a:lnTo>
                    <a:lnTo>
                      <a:pt x="5933" y="2953"/>
                    </a:lnTo>
                    <a:lnTo>
                      <a:pt x="5924" y="2969"/>
                    </a:lnTo>
                    <a:lnTo>
                      <a:pt x="5923" y="2979"/>
                    </a:lnTo>
                    <a:lnTo>
                      <a:pt x="5928" y="2977"/>
                    </a:lnTo>
                    <a:lnTo>
                      <a:pt x="5936" y="2971"/>
                    </a:lnTo>
                    <a:lnTo>
                      <a:pt x="5941" y="2969"/>
                    </a:lnTo>
                    <a:lnTo>
                      <a:pt x="5942" y="2971"/>
                    </a:lnTo>
                    <a:lnTo>
                      <a:pt x="5930" y="2991"/>
                    </a:lnTo>
                    <a:lnTo>
                      <a:pt x="5928" y="2997"/>
                    </a:lnTo>
                    <a:lnTo>
                      <a:pt x="5928" y="3001"/>
                    </a:lnTo>
                    <a:lnTo>
                      <a:pt x="5937" y="3011"/>
                    </a:lnTo>
                    <a:lnTo>
                      <a:pt x="5933" y="3010"/>
                    </a:lnTo>
                    <a:lnTo>
                      <a:pt x="5926" y="3010"/>
                    </a:lnTo>
                    <a:lnTo>
                      <a:pt x="5915" y="3011"/>
                    </a:lnTo>
                    <a:lnTo>
                      <a:pt x="5903" y="3014"/>
                    </a:lnTo>
                    <a:lnTo>
                      <a:pt x="5876" y="3028"/>
                    </a:lnTo>
                    <a:lnTo>
                      <a:pt x="5870" y="3031"/>
                    </a:lnTo>
                    <a:lnTo>
                      <a:pt x="5859" y="3041"/>
                    </a:lnTo>
                    <a:lnTo>
                      <a:pt x="5836" y="3070"/>
                    </a:lnTo>
                    <a:lnTo>
                      <a:pt x="5844" y="3086"/>
                    </a:lnTo>
                    <a:lnTo>
                      <a:pt x="5830" y="3111"/>
                    </a:lnTo>
                    <a:cubicBezTo>
                      <a:pt x="5829" y="3114"/>
                      <a:pt x="5828" y="3117"/>
                      <a:pt x="5827" y="3119"/>
                    </a:cubicBezTo>
                    <a:lnTo>
                      <a:pt x="5822" y="3126"/>
                    </a:lnTo>
                    <a:lnTo>
                      <a:pt x="5815" y="3131"/>
                    </a:lnTo>
                    <a:lnTo>
                      <a:pt x="5805" y="3147"/>
                    </a:lnTo>
                    <a:lnTo>
                      <a:pt x="5783" y="3189"/>
                    </a:lnTo>
                    <a:lnTo>
                      <a:pt x="5778" y="3209"/>
                    </a:lnTo>
                    <a:lnTo>
                      <a:pt x="5779" y="3229"/>
                    </a:lnTo>
                    <a:lnTo>
                      <a:pt x="5778" y="3233"/>
                    </a:lnTo>
                    <a:lnTo>
                      <a:pt x="5767" y="3245"/>
                    </a:lnTo>
                    <a:lnTo>
                      <a:pt x="5740" y="3278"/>
                    </a:lnTo>
                    <a:lnTo>
                      <a:pt x="5731" y="3291"/>
                    </a:lnTo>
                    <a:lnTo>
                      <a:pt x="5729" y="3301"/>
                    </a:lnTo>
                    <a:lnTo>
                      <a:pt x="5731" y="3310"/>
                    </a:lnTo>
                    <a:lnTo>
                      <a:pt x="5741" y="3329"/>
                    </a:lnTo>
                    <a:lnTo>
                      <a:pt x="5688" y="3381"/>
                    </a:lnTo>
                    <a:lnTo>
                      <a:pt x="5695" y="3383"/>
                    </a:lnTo>
                    <a:cubicBezTo>
                      <a:pt x="5697" y="3383"/>
                      <a:pt x="5699" y="3382"/>
                      <a:pt x="5700" y="3382"/>
                    </a:cubicBezTo>
                    <a:lnTo>
                      <a:pt x="5713" y="3373"/>
                    </a:lnTo>
                    <a:lnTo>
                      <a:pt x="5724" y="3364"/>
                    </a:lnTo>
                    <a:lnTo>
                      <a:pt x="5744" y="3348"/>
                    </a:lnTo>
                    <a:lnTo>
                      <a:pt x="5754" y="3338"/>
                    </a:lnTo>
                    <a:lnTo>
                      <a:pt x="5756" y="3332"/>
                    </a:lnTo>
                    <a:lnTo>
                      <a:pt x="5762" y="3324"/>
                    </a:lnTo>
                    <a:lnTo>
                      <a:pt x="5774" y="3314"/>
                    </a:lnTo>
                    <a:lnTo>
                      <a:pt x="5776" y="3318"/>
                    </a:lnTo>
                    <a:lnTo>
                      <a:pt x="5765" y="3347"/>
                    </a:lnTo>
                    <a:lnTo>
                      <a:pt x="5754" y="3366"/>
                    </a:lnTo>
                    <a:lnTo>
                      <a:pt x="5751" y="3375"/>
                    </a:lnTo>
                    <a:lnTo>
                      <a:pt x="5739" y="3395"/>
                    </a:lnTo>
                    <a:lnTo>
                      <a:pt x="5734" y="3403"/>
                    </a:lnTo>
                    <a:cubicBezTo>
                      <a:pt x="5734" y="3405"/>
                      <a:pt x="5733" y="3408"/>
                      <a:pt x="5733" y="3410"/>
                    </a:cubicBezTo>
                    <a:lnTo>
                      <a:pt x="5705" y="3449"/>
                    </a:lnTo>
                    <a:lnTo>
                      <a:pt x="5703" y="3456"/>
                    </a:lnTo>
                    <a:lnTo>
                      <a:pt x="5702" y="3468"/>
                    </a:lnTo>
                    <a:lnTo>
                      <a:pt x="5706" y="3479"/>
                    </a:lnTo>
                    <a:lnTo>
                      <a:pt x="5715" y="3488"/>
                    </a:lnTo>
                    <a:lnTo>
                      <a:pt x="5720" y="3489"/>
                    </a:lnTo>
                    <a:lnTo>
                      <a:pt x="5728" y="3489"/>
                    </a:lnTo>
                    <a:lnTo>
                      <a:pt x="5740" y="3485"/>
                    </a:lnTo>
                    <a:lnTo>
                      <a:pt x="5755" y="3478"/>
                    </a:lnTo>
                    <a:lnTo>
                      <a:pt x="5769" y="3471"/>
                    </a:lnTo>
                    <a:lnTo>
                      <a:pt x="5781" y="3463"/>
                    </a:lnTo>
                    <a:lnTo>
                      <a:pt x="5788" y="3455"/>
                    </a:lnTo>
                    <a:lnTo>
                      <a:pt x="5802" y="3432"/>
                    </a:lnTo>
                    <a:lnTo>
                      <a:pt x="5808" y="3427"/>
                    </a:lnTo>
                    <a:lnTo>
                      <a:pt x="5816" y="3425"/>
                    </a:lnTo>
                    <a:lnTo>
                      <a:pt x="5824" y="3425"/>
                    </a:lnTo>
                    <a:lnTo>
                      <a:pt x="5835" y="3427"/>
                    </a:lnTo>
                    <a:lnTo>
                      <a:pt x="5842" y="3430"/>
                    </a:lnTo>
                    <a:lnTo>
                      <a:pt x="5847" y="3433"/>
                    </a:lnTo>
                    <a:lnTo>
                      <a:pt x="5842" y="3440"/>
                    </a:lnTo>
                    <a:lnTo>
                      <a:pt x="5826" y="3449"/>
                    </a:lnTo>
                    <a:lnTo>
                      <a:pt x="5815" y="3457"/>
                    </a:lnTo>
                    <a:lnTo>
                      <a:pt x="5811" y="3461"/>
                    </a:lnTo>
                    <a:lnTo>
                      <a:pt x="5790" y="3477"/>
                    </a:lnTo>
                    <a:lnTo>
                      <a:pt x="5788" y="3480"/>
                    </a:lnTo>
                    <a:lnTo>
                      <a:pt x="5781" y="3487"/>
                    </a:lnTo>
                    <a:lnTo>
                      <a:pt x="5761" y="3506"/>
                    </a:lnTo>
                    <a:lnTo>
                      <a:pt x="5758" y="3509"/>
                    </a:lnTo>
                    <a:cubicBezTo>
                      <a:pt x="5758" y="3511"/>
                      <a:pt x="5758" y="3512"/>
                      <a:pt x="5758" y="3514"/>
                    </a:cubicBezTo>
                    <a:lnTo>
                      <a:pt x="5760" y="3531"/>
                    </a:lnTo>
                    <a:lnTo>
                      <a:pt x="5758" y="3535"/>
                    </a:lnTo>
                    <a:lnTo>
                      <a:pt x="5744" y="3543"/>
                    </a:lnTo>
                    <a:lnTo>
                      <a:pt x="5716" y="3556"/>
                    </a:lnTo>
                    <a:lnTo>
                      <a:pt x="5700" y="3562"/>
                    </a:lnTo>
                    <a:lnTo>
                      <a:pt x="5687" y="3568"/>
                    </a:lnTo>
                    <a:lnTo>
                      <a:pt x="5675" y="3575"/>
                    </a:lnTo>
                    <a:lnTo>
                      <a:pt x="5672" y="3582"/>
                    </a:lnTo>
                    <a:lnTo>
                      <a:pt x="5674" y="3596"/>
                    </a:lnTo>
                    <a:lnTo>
                      <a:pt x="5669" y="3610"/>
                    </a:lnTo>
                    <a:lnTo>
                      <a:pt x="5666" y="3614"/>
                    </a:lnTo>
                    <a:lnTo>
                      <a:pt x="5655" y="3624"/>
                    </a:lnTo>
                    <a:lnTo>
                      <a:pt x="5649" y="3626"/>
                    </a:lnTo>
                    <a:lnTo>
                      <a:pt x="5638" y="3621"/>
                    </a:lnTo>
                    <a:lnTo>
                      <a:pt x="5635" y="3617"/>
                    </a:lnTo>
                    <a:lnTo>
                      <a:pt x="5632" y="3617"/>
                    </a:lnTo>
                    <a:lnTo>
                      <a:pt x="5627" y="3621"/>
                    </a:lnTo>
                    <a:lnTo>
                      <a:pt x="5624" y="3627"/>
                    </a:lnTo>
                    <a:lnTo>
                      <a:pt x="5621" y="3634"/>
                    </a:lnTo>
                    <a:lnTo>
                      <a:pt x="5612" y="3647"/>
                    </a:lnTo>
                    <a:lnTo>
                      <a:pt x="5616" y="3649"/>
                    </a:lnTo>
                    <a:lnTo>
                      <a:pt x="5628" y="3650"/>
                    </a:lnTo>
                    <a:lnTo>
                      <a:pt x="5633" y="3652"/>
                    </a:lnTo>
                    <a:lnTo>
                      <a:pt x="5633" y="3658"/>
                    </a:lnTo>
                    <a:lnTo>
                      <a:pt x="5627" y="3671"/>
                    </a:lnTo>
                    <a:cubicBezTo>
                      <a:pt x="5626" y="3672"/>
                      <a:pt x="5626" y="3671"/>
                      <a:pt x="5626" y="3671"/>
                    </a:cubicBezTo>
                    <a:lnTo>
                      <a:pt x="5620" y="3661"/>
                    </a:lnTo>
                    <a:lnTo>
                      <a:pt x="5614" y="3659"/>
                    </a:lnTo>
                    <a:lnTo>
                      <a:pt x="5606" y="3662"/>
                    </a:lnTo>
                    <a:lnTo>
                      <a:pt x="5599" y="3665"/>
                    </a:lnTo>
                    <a:lnTo>
                      <a:pt x="5589" y="3672"/>
                    </a:lnTo>
                    <a:lnTo>
                      <a:pt x="5583" y="3677"/>
                    </a:lnTo>
                    <a:lnTo>
                      <a:pt x="5579" y="3685"/>
                    </a:lnTo>
                    <a:lnTo>
                      <a:pt x="5575" y="3694"/>
                    </a:lnTo>
                    <a:lnTo>
                      <a:pt x="5570" y="3704"/>
                    </a:lnTo>
                    <a:lnTo>
                      <a:pt x="5554" y="3725"/>
                    </a:lnTo>
                    <a:lnTo>
                      <a:pt x="5550" y="3729"/>
                    </a:lnTo>
                    <a:lnTo>
                      <a:pt x="5532" y="3743"/>
                    </a:lnTo>
                    <a:lnTo>
                      <a:pt x="5521" y="3745"/>
                    </a:lnTo>
                    <a:lnTo>
                      <a:pt x="5511" y="3744"/>
                    </a:lnTo>
                    <a:lnTo>
                      <a:pt x="5502" y="3741"/>
                    </a:lnTo>
                    <a:lnTo>
                      <a:pt x="5497" y="3738"/>
                    </a:lnTo>
                    <a:lnTo>
                      <a:pt x="5497" y="3730"/>
                    </a:lnTo>
                    <a:lnTo>
                      <a:pt x="5504" y="3710"/>
                    </a:lnTo>
                    <a:lnTo>
                      <a:pt x="5500" y="3704"/>
                    </a:lnTo>
                    <a:lnTo>
                      <a:pt x="5497" y="3702"/>
                    </a:lnTo>
                    <a:lnTo>
                      <a:pt x="5490" y="3703"/>
                    </a:lnTo>
                    <a:lnTo>
                      <a:pt x="5464" y="3714"/>
                    </a:lnTo>
                    <a:lnTo>
                      <a:pt x="5458" y="3716"/>
                    </a:lnTo>
                    <a:lnTo>
                      <a:pt x="5454" y="3716"/>
                    </a:lnTo>
                    <a:lnTo>
                      <a:pt x="5447" y="3718"/>
                    </a:lnTo>
                    <a:lnTo>
                      <a:pt x="5439" y="3721"/>
                    </a:lnTo>
                    <a:lnTo>
                      <a:pt x="5434" y="3725"/>
                    </a:lnTo>
                    <a:lnTo>
                      <a:pt x="5432" y="3737"/>
                    </a:lnTo>
                    <a:lnTo>
                      <a:pt x="5438" y="3745"/>
                    </a:lnTo>
                    <a:lnTo>
                      <a:pt x="5458" y="3760"/>
                    </a:lnTo>
                    <a:lnTo>
                      <a:pt x="5466" y="3770"/>
                    </a:lnTo>
                    <a:lnTo>
                      <a:pt x="5479" y="3772"/>
                    </a:lnTo>
                    <a:lnTo>
                      <a:pt x="5480" y="3774"/>
                    </a:lnTo>
                    <a:lnTo>
                      <a:pt x="5477" y="3782"/>
                    </a:lnTo>
                    <a:lnTo>
                      <a:pt x="5468" y="3795"/>
                    </a:lnTo>
                    <a:lnTo>
                      <a:pt x="5474" y="3799"/>
                    </a:lnTo>
                    <a:lnTo>
                      <a:pt x="5490" y="3801"/>
                    </a:lnTo>
                    <a:lnTo>
                      <a:pt x="5499" y="3803"/>
                    </a:lnTo>
                    <a:lnTo>
                      <a:pt x="5497" y="3807"/>
                    </a:lnTo>
                    <a:lnTo>
                      <a:pt x="5493" y="3813"/>
                    </a:lnTo>
                    <a:lnTo>
                      <a:pt x="5488" y="3813"/>
                    </a:lnTo>
                    <a:lnTo>
                      <a:pt x="5482" y="3806"/>
                    </a:lnTo>
                    <a:lnTo>
                      <a:pt x="5477" y="3806"/>
                    </a:lnTo>
                    <a:lnTo>
                      <a:pt x="5473" y="3810"/>
                    </a:lnTo>
                    <a:lnTo>
                      <a:pt x="5472" y="3817"/>
                    </a:lnTo>
                    <a:lnTo>
                      <a:pt x="5467" y="3823"/>
                    </a:lnTo>
                    <a:lnTo>
                      <a:pt x="5463" y="3824"/>
                    </a:lnTo>
                    <a:lnTo>
                      <a:pt x="5450" y="3820"/>
                    </a:lnTo>
                    <a:lnTo>
                      <a:pt x="5447" y="3823"/>
                    </a:lnTo>
                    <a:lnTo>
                      <a:pt x="5444" y="3829"/>
                    </a:lnTo>
                    <a:cubicBezTo>
                      <a:pt x="5444" y="3830"/>
                      <a:pt x="5443" y="3831"/>
                      <a:pt x="5443" y="3832"/>
                    </a:cubicBezTo>
                    <a:lnTo>
                      <a:pt x="5446" y="3834"/>
                    </a:lnTo>
                    <a:lnTo>
                      <a:pt x="5442" y="3837"/>
                    </a:lnTo>
                    <a:lnTo>
                      <a:pt x="5435" y="3840"/>
                    </a:lnTo>
                    <a:lnTo>
                      <a:pt x="5425" y="3846"/>
                    </a:lnTo>
                    <a:lnTo>
                      <a:pt x="5399" y="3871"/>
                    </a:lnTo>
                    <a:lnTo>
                      <a:pt x="5394" y="3878"/>
                    </a:lnTo>
                    <a:lnTo>
                      <a:pt x="5391" y="3884"/>
                    </a:lnTo>
                    <a:lnTo>
                      <a:pt x="5389" y="3890"/>
                    </a:lnTo>
                    <a:lnTo>
                      <a:pt x="5391" y="3902"/>
                    </a:lnTo>
                    <a:lnTo>
                      <a:pt x="5397" y="3900"/>
                    </a:lnTo>
                    <a:lnTo>
                      <a:pt x="5422" y="3880"/>
                    </a:lnTo>
                    <a:lnTo>
                      <a:pt x="5425" y="3881"/>
                    </a:lnTo>
                    <a:lnTo>
                      <a:pt x="5423" y="3891"/>
                    </a:lnTo>
                    <a:lnTo>
                      <a:pt x="5421" y="3897"/>
                    </a:lnTo>
                    <a:lnTo>
                      <a:pt x="5418" y="3900"/>
                    </a:lnTo>
                    <a:lnTo>
                      <a:pt x="5413" y="3904"/>
                    </a:lnTo>
                    <a:lnTo>
                      <a:pt x="5405" y="3908"/>
                    </a:lnTo>
                    <a:cubicBezTo>
                      <a:pt x="5402" y="3909"/>
                      <a:pt x="5399" y="3910"/>
                      <a:pt x="5397" y="3912"/>
                    </a:cubicBezTo>
                    <a:lnTo>
                      <a:pt x="5380" y="3916"/>
                    </a:lnTo>
                    <a:lnTo>
                      <a:pt x="5375" y="3916"/>
                    </a:lnTo>
                    <a:lnTo>
                      <a:pt x="5367" y="3918"/>
                    </a:lnTo>
                    <a:lnTo>
                      <a:pt x="5354" y="3928"/>
                    </a:lnTo>
                    <a:lnTo>
                      <a:pt x="5346" y="3936"/>
                    </a:lnTo>
                    <a:lnTo>
                      <a:pt x="5340" y="3945"/>
                    </a:lnTo>
                    <a:lnTo>
                      <a:pt x="5341" y="3949"/>
                    </a:lnTo>
                    <a:lnTo>
                      <a:pt x="5354" y="3960"/>
                    </a:lnTo>
                    <a:lnTo>
                      <a:pt x="5352" y="3962"/>
                    </a:lnTo>
                    <a:lnTo>
                      <a:pt x="5343" y="3963"/>
                    </a:lnTo>
                    <a:cubicBezTo>
                      <a:pt x="5340" y="3965"/>
                      <a:pt x="5337" y="3966"/>
                      <a:pt x="5334" y="3967"/>
                    </a:cubicBezTo>
                    <a:lnTo>
                      <a:pt x="5302" y="3998"/>
                    </a:lnTo>
                    <a:lnTo>
                      <a:pt x="5271" y="4023"/>
                    </a:lnTo>
                    <a:lnTo>
                      <a:pt x="5244" y="4047"/>
                    </a:lnTo>
                    <a:lnTo>
                      <a:pt x="5215" y="4070"/>
                    </a:lnTo>
                    <a:lnTo>
                      <a:pt x="5153" y="4114"/>
                    </a:lnTo>
                    <a:lnTo>
                      <a:pt x="5147" y="4120"/>
                    </a:lnTo>
                    <a:lnTo>
                      <a:pt x="5142" y="4127"/>
                    </a:lnTo>
                    <a:lnTo>
                      <a:pt x="5137" y="4130"/>
                    </a:lnTo>
                    <a:lnTo>
                      <a:pt x="5114" y="4132"/>
                    </a:lnTo>
                    <a:lnTo>
                      <a:pt x="5107" y="4127"/>
                    </a:lnTo>
                    <a:lnTo>
                      <a:pt x="5102" y="4118"/>
                    </a:lnTo>
                    <a:lnTo>
                      <a:pt x="5095" y="4113"/>
                    </a:lnTo>
                    <a:lnTo>
                      <a:pt x="5067" y="4116"/>
                    </a:lnTo>
                    <a:lnTo>
                      <a:pt x="5058" y="4119"/>
                    </a:lnTo>
                    <a:lnTo>
                      <a:pt x="5046" y="4124"/>
                    </a:lnTo>
                    <a:lnTo>
                      <a:pt x="5039" y="4124"/>
                    </a:lnTo>
                    <a:lnTo>
                      <a:pt x="5033" y="4116"/>
                    </a:lnTo>
                    <a:lnTo>
                      <a:pt x="5030" y="4112"/>
                    </a:lnTo>
                    <a:lnTo>
                      <a:pt x="5023" y="4110"/>
                    </a:lnTo>
                    <a:lnTo>
                      <a:pt x="5012" y="4110"/>
                    </a:lnTo>
                    <a:lnTo>
                      <a:pt x="4999" y="4107"/>
                    </a:lnTo>
                    <a:lnTo>
                      <a:pt x="4972" y="4096"/>
                    </a:lnTo>
                    <a:lnTo>
                      <a:pt x="4947" y="4079"/>
                    </a:lnTo>
                    <a:lnTo>
                      <a:pt x="4939" y="4080"/>
                    </a:lnTo>
                    <a:lnTo>
                      <a:pt x="4933" y="4081"/>
                    </a:lnTo>
                    <a:lnTo>
                      <a:pt x="4926" y="4087"/>
                    </a:lnTo>
                    <a:lnTo>
                      <a:pt x="4910" y="4103"/>
                    </a:lnTo>
                    <a:lnTo>
                      <a:pt x="4885" y="4132"/>
                    </a:lnTo>
                    <a:lnTo>
                      <a:pt x="4871" y="4153"/>
                    </a:lnTo>
                    <a:lnTo>
                      <a:pt x="4863" y="4162"/>
                    </a:lnTo>
                    <a:lnTo>
                      <a:pt x="4843" y="4179"/>
                    </a:lnTo>
                    <a:lnTo>
                      <a:pt x="4823" y="4195"/>
                    </a:lnTo>
                    <a:lnTo>
                      <a:pt x="4812" y="4201"/>
                    </a:lnTo>
                    <a:cubicBezTo>
                      <a:pt x="4812" y="4198"/>
                      <a:pt x="4813" y="4195"/>
                      <a:pt x="4813" y="4192"/>
                    </a:cubicBezTo>
                    <a:lnTo>
                      <a:pt x="4819" y="4175"/>
                    </a:lnTo>
                    <a:cubicBezTo>
                      <a:pt x="4819" y="4172"/>
                      <a:pt x="4820" y="4170"/>
                      <a:pt x="4820" y="4167"/>
                    </a:cubicBezTo>
                    <a:lnTo>
                      <a:pt x="4818" y="4158"/>
                    </a:lnTo>
                    <a:lnTo>
                      <a:pt x="4815" y="4153"/>
                    </a:lnTo>
                    <a:lnTo>
                      <a:pt x="4800" y="4149"/>
                    </a:lnTo>
                    <a:lnTo>
                      <a:pt x="4795" y="4144"/>
                    </a:lnTo>
                    <a:lnTo>
                      <a:pt x="4794" y="4140"/>
                    </a:lnTo>
                    <a:lnTo>
                      <a:pt x="4795" y="4133"/>
                    </a:lnTo>
                    <a:lnTo>
                      <a:pt x="4801" y="4118"/>
                    </a:lnTo>
                    <a:lnTo>
                      <a:pt x="4799" y="4109"/>
                    </a:lnTo>
                    <a:lnTo>
                      <a:pt x="4797" y="4106"/>
                    </a:lnTo>
                    <a:lnTo>
                      <a:pt x="4791" y="4105"/>
                    </a:lnTo>
                    <a:lnTo>
                      <a:pt x="4783" y="4105"/>
                    </a:lnTo>
                    <a:lnTo>
                      <a:pt x="4782" y="4095"/>
                    </a:lnTo>
                    <a:lnTo>
                      <a:pt x="4792" y="4063"/>
                    </a:lnTo>
                    <a:lnTo>
                      <a:pt x="4790" y="4058"/>
                    </a:lnTo>
                    <a:lnTo>
                      <a:pt x="4782" y="4064"/>
                    </a:lnTo>
                    <a:lnTo>
                      <a:pt x="4759" y="4094"/>
                    </a:lnTo>
                    <a:lnTo>
                      <a:pt x="4752" y="4101"/>
                    </a:lnTo>
                    <a:lnTo>
                      <a:pt x="4745" y="4108"/>
                    </a:lnTo>
                    <a:lnTo>
                      <a:pt x="4735" y="4116"/>
                    </a:lnTo>
                    <a:lnTo>
                      <a:pt x="4729" y="4118"/>
                    </a:lnTo>
                    <a:lnTo>
                      <a:pt x="4724" y="4118"/>
                    </a:lnTo>
                    <a:lnTo>
                      <a:pt x="4717" y="4119"/>
                    </a:lnTo>
                    <a:lnTo>
                      <a:pt x="4709" y="4124"/>
                    </a:lnTo>
                    <a:lnTo>
                      <a:pt x="4706" y="4123"/>
                    </a:lnTo>
                    <a:lnTo>
                      <a:pt x="4714" y="4112"/>
                    </a:lnTo>
                    <a:lnTo>
                      <a:pt x="4718" y="4107"/>
                    </a:lnTo>
                    <a:cubicBezTo>
                      <a:pt x="4720" y="4107"/>
                      <a:pt x="4721" y="4106"/>
                      <a:pt x="4722" y="4105"/>
                    </a:cubicBezTo>
                    <a:lnTo>
                      <a:pt x="4726" y="4106"/>
                    </a:lnTo>
                    <a:lnTo>
                      <a:pt x="4737" y="4105"/>
                    </a:lnTo>
                    <a:lnTo>
                      <a:pt x="4745" y="4099"/>
                    </a:lnTo>
                    <a:lnTo>
                      <a:pt x="4761" y="4083"/>
                    </a:lnTo>
                    <a:lnTo>
                      <a:pt x="4777" y="4062"/>
                    </a:lnTo>
                    <a:lnTo>
                      <a:pt x="4789" y="4041"/>
                    </a:lnTo>
                    <a:lnTo>
                      <a:pt x="4808" y="4004"/>
                    </a:lnTo>
                    <a:lnTo>
                      <a:pt x="4817" y="3980"/>
                    </a:lnTo>
                    <a:lnTo>
                      <a:pt x="4820" y="3966"/>
                    </a:lnTo>
                    <a:lnTo>
                      <a:pt x="4824" y="3955"/>
                    </a:lnTo>
                    <a:lnTo>
                      <a:pt x="4831" y="3942"/>
                    </a:lnTo>
                    <a:lnTo>
                      <a:pt x="4830" y="3937"/>
                    </a:lnTo>
                    <a:lnTo>
                      <a:pt x="4827" y="3937"/>
                    </a:lnTo>
                    <a:lnTo>
                      <a:pt x="4816" y="3937"/>
                    </a:lnTo>
                    <a:lnTo>
                      <a:pt x="4814" y="3935"/>
                    </a:lnTo>
                    <a:cubicBezTo>
                      <a:pt x="4812" y="3936"/>
                      <a:pt x="4811" y="3937"/>
                      <a:pt x="4809" y="3938"/>
                    </a:cubicBezTo>
                    <a:lnTo>
                      <a:pt x="4789" y="3954"/>
                    </a:lnTo>
                    <a:cubicBezTo>
                      <a:pt x="4787" y="3955"/>
                      <a:pt x="4785" y="3955"/>
                      <a:pt x="4784" y="3956"/>
                    </a:cubicBezTo>
                    <a:lnTo>
                      <a:pt x="4779" y="3953"/>
                    </a:lnTo>
                    <a:lnTo>
                      <a:pt x="4768" y="3929"/>
                    </a:lnTo>
                    <a:lnTo>
                      <a:pt x="4760" y="3925"/>
                    </a:lnTo>
                    <a:lnTo>
                      <a:pt x="4754" y="3924"/>
                    </a:lnTo>
                    <a:lnTo>
                      <a:pt x="4747" y="3924"/>
                    </a:lnTo>
                    <a:lnTo>
                      <a:pt x="4724" y="3931"/>
                    </a:lnTo>
                    <a:lnTo>
                      <a:pt x="4715" y="3932"/>
                    </a:lnTo>
                    <a:lnTo>
                      <a:pt x="4708" y="3935"/>
                    </a:lnTo>
                    <a:cubicBezTo>
                      <a:pt x="4705" y="3937"/>
                      <a:pt x="4703" y="3938"/>
                      <a:pt x="4700" y="3939"/>
                    </a:cubicBezTo>
                    <a:lnTo>
                      <a:pt x="4692" y="3945"/>
                    </a:lnTo>
                    <a:lnTo>
                      <a:pt x="4670" y="3963"/>
                    </a:lnTo>
                    <a:lnTo>
                      <a:pt x="4662" y="3972"/>
                    </a:lnTo>
                    <a:lnTo>
                      <a:pt x="4644" y="3994"/>
                    </a:lnTo>
                    <a:lnTo>
                      <a:pt x="4643" y="3996"/>
                    </a:lnTo>
                    <a:lnTo>
                      <a:pt x="4641" y="4005"/>
                    </a:lnTo>
                    <a:lnTo>
                      <a:pt x="4637" y="4015"/>
                    </a:lnTo>
                    <a:lnTo>
                      <a:pt x="4628" y="4027"/>
                    </a:lnTo>
                    <a:lnTo>
                      <a:pt x="4624" y="4038"/>
                    </a:lnTo>
                    <a:lnTo>
                      <a:pt x="4624" y="4046"/>
                    </a:lnTo>
                    <a:lnTo>
                      <a:pt x="4620" y="4058"/>
                    </a:lnTo>
                    <a:lnTo>
                      <a:pt x="4613" y="4072"/>
                    </a:lnTo>
                    <a:lnTo>
                      <a:pt x="4612" y="4082"/>
                    </a:lnTo>
                    <a:lnTo>
                      <a:pt x="4618" y="4086"/>
                    </a:lnTo>
                    <a:lnTo>
                      <a:pt x="4621" y="4089"/>
                    </a:lnTo>
                    <a:lnTo>
                      <a:pt x="4619" y="4095"/>
                    </a:lnTo>
                    <a:lnTo>
                      <a:pt x="4620" y="4100"/>
                    </a:lnTo>
                    <a:lnTo>
                      <a:pt x="4630" y="4115"/>
                    </a:lnTo>
                    <a:lnTo>
                      <a:pt x="4631" y="4120"/>
                    </a:lnTo>
                    <a:lnTo>
                      <a:pt x="4629" y="4136"/>
                    </a:lnTo>
                    <a:lnTo>
                      <a:pt x="4631" y="4139"/>
                    </a:lnTo>
                    <a:lnTo>
                      <a:pt x="4653" y="4132"/>
                    </a:lnTo>
                    <a:lnTo>
                      <a:pt x="4654" y="4146"/>
                    </a:lnTo>
                    <a:lnTo>
                      <a:pt x="4645" y="4163"/>
                    </a:lnTo>
                    <a:lnTo>
                      <a:pt x="4640" y="4173"/>
                    </a:lnTo>
                    <a:lnTo>
                      <a:pt x="4638" y="4184"/>
                    </a:lnTo>
                    <a:lnTo>
                      <a:pt x="4638" y="4196"/>
                    </a:lnTo>
                    <a:lnTo>
                      <a:pt x="4642" y="4208"/>
                    </a:lnTo>
                    <a:lnTo>
                      <a:pt x="4652" y="4207"/>
                    </a:lnTo>
                    <a:lnTo>
                      <a:pt x="4669" y="4192"/>
                    </a:lnTo>
                    <a:lnTo>
                      <a:pt x="4681" y="4179"/>
                    </a:lnTo>
                    <a:lnTo>
                      <a:pt x="4690" y="4168"/>
                    </a:lnTo>
                    <a:lnTo>
                      <a:pt x="4695" y="4166"/>
                    </a:lnTo>
                    <a:lnTo>
                      <a:pt x="4695" y="4173"/>
                    </a:lnTo>
                    <a:lnTo>
                      <a:pt x="4697" y="4177"/>
                    </a:lnTo>
                    <a:lnTo>
                      <a:pt x="4700" y="4177"/>
                    </a:lnTo>
                    <a:lnTo>
                      <a:pt x="4700" y="4179"/>
                    </a:lnTo>
                    <a:lnTo>
                      <a:pt x="4699" y="4184"/>
                    </a:lnTo>
                    <a:lnTo>
                      <a:pt x="4692" y="4190"/>
                    </a:lnTo>
                    <a:lnTo>
                      <a:pt x="4680" y="4198"/>
                    </a:lnTo>
                    <a:lnTo>
                      <a:pt x="4672" y="4206"/>
                    </a:lnTo>
                    <a:lnTo>
                      <a:pt x="4666" y="4212"/>
                    </a:lnTo>
                    <a:lnTo>
                      <a:pt x="4665" y="4216"/>
                    </a:lnTo>
                    <a:lnTo>
                      <a:pt x="4663" y="4232"/>
                    </a:lnTo>
                    <a:lnTo>
                      <a:pt x="4659" y="4239"/>
                    </a:lnTo>
                    <a:lnTo>
                      <a:pt x="4634" y="4254"/>
                    </a:lnTo>
                    <a:cubicBezTo>
                      <a:pt x="4633" y="4255"/>
                      <a:pt x="4632" y="4255"/>
                      <a:pt x="4631" y="4256"/>
                    </a:cubicBezTo>
                    <a:lnTo>
                      <a:pt x="4627" y="4261"/>
                    </a:lnTo>
                    <a:cubicBezTo>
                      <a:pt x="4627" y="4262"/>
                      <a:pt x="4627" y="4262"/>
                      <a:pt x="4627" y="4263"/>
                    </a:cubicBezTo>
                    <a:lnTo>
                      <a:pt x="4629" y="4265"/>
                    </a:lnTo>
                    <a:lnTo>
                      <a:pt x="4634" y="4265"/>
                    </a:lnTo>
                    <a:lnTo>
                      <a:pt x="4653" y="4258"/>
                    </a:lnTo>
                    <a:lnTo>
                      <a:pt x="4654" y="4260"/>
                    </a:lnTo>
                    <a:lnTo>
                      <a:pt x="4651" y="4267"/>
                    </a:lnTo>
                    <a:cubicBezTo>
                      <a:pt x="4651" y="4269"/>
                      <a:pt x="4651" y="4270"/>
                      <a:pt x="4650" y="4272"/>
                    </a:cubicBezTo>
                    <a:lnTo>
                      <a:pt x="4656" y="4276"/>
                    </a:lnTo>
                    <a:lnTo>
                      <a:pt x="4650" y="4294"/>
                    </a:lnTo>
                    <a:lnTo>
                      <a:pt x="4652" y="4303"/>
                    </a:lnTo>
                    <a:lnTo>
                      <a:pt x="4648" y="4305"/>
                    </a:lnTo>
                    <a:lnTo>
                      <a:pt x="4625" y="4306"/>
                    </a:lnTo>
                    <a:lnTo>
                      <a:pt x="4620" y="4307"/>
                    </a:lnTo>
                    <a:lnTo>
                      <a:pt x="4617" y="4315"/>
                    </a:lnTo>
                    <a:lnTo>
                      <a:pt x="4609" y="4326"/>
                    </a:lnTo>
                    <a:lnTo>
                      <a:pt x="4600" y="4338"/>
                    </a:lnTo>
                    <a:lnTo>
                      <a:pt x="4571" y="4373"/>
                    </a:lnTo>
                    <a:lnTo>
                      <a:pt x="4556" y="4395"/>
                    </a:lnTo>
                    <a:lnTo>
                      <a:pt x="4554" y="4399"/>
                    </a:lnTo>
                    <a:lnTo>
                      <a:pt x="4548" y="4405"/>
                    </a:lnTo>
                    <a:lnTo>
                      <a:pt x="4533" y="4417"/>
                    </a:lnTo>
                    <a:lnTo>
                      <a:pt x="4520" y="4431"/>
                    </a:lnTo>
                    <a:lnTo>
                      <a:pt x="4519" y="4435"/>
                    </a:lnTo>
                    <a:lnTo>
                      <a:pt x="4532" y="4444"/>
                    </a:lnTo>
                    <a:lnTo>
                      <a:pt x="4532" y="4448"/>
                    </a:lnTo>
                    <a:lnTo>
                      <a:pt x="4531" y="4449"/>
                    </a:lnTo>
                    <a:lnTo>
                      <a:pt x="4529" y="4450"/>
                    </a:lnTo>
                    <a:lnTo>
                      <a:pt x="4522" y="4450"/>
                    </a:lnTo>
                    <a:lnTo>
                      <a:pt x="4509" y="4452"/>
                    </a:lnTo>
                    <a:cubicBezTo>
                      <a:pt x="4507" y="4453"/>
                      <a:pt x="4506" y="4454"/>
                      <a:pt x="4504" y="4455"/>
                    </a:cubicBezTo>
                    <a:lnTo>
                      <a:pt x="4500" y="4462"/>
                    </a:lnTo>
                    <a:lnTo>
                      <a:pt x="4503" y="4489"/>
                    </a:lnTo>
                    <a:lnTo>
                      <a:pt x="4500" y="4499"/>
                    </a:lnTo>
                    <a:lnTo>
                      <a:pt x="4493" y="4511"/>
                    </a:lnTo>
                    <a:lnTo>
                      <a:pt x="4487" y="4519"/>
                    </a:lnTo>
                    <a:lnTo>
                      <a:pt x="4482" y="4523"/>
                    </a:lnTo>
                    <a:lnTo>
                      <a:pt x="4480" y="4526"/>
                    </a:lnTo>
                    <a:lnTo>
                      <a:pt x="4479" y="4537"/>
                    </a:lnTo>
                    <a:lnTo>
                      <a:pt x="4475" y="4539"/>
                    </a:lnTo>
                    <a:lnTo>
                      <a:pt x="4468" y="4538"/>
                    </a:lnTo>
                    <a:lnTo>
                      <a:pt x="4455" y="4533"/>
                    </a:lnTo>
                    <a:lnTo>
                      <a:pt x="4454" y="4527"/>
                    </a:lnTo>
                    <a:lnTo>
                      <a:pt x="4454" y="4519"/>
                    </a:lnTo>
                    <a:lnTo>
                      <a:pt x="4453" y="4507"/>
                    </a:lnTo>
                    <a:lnTo>
                      <a:pt x="4451" y="4507"/>
                    </a:lnTo>
                    <a:lnTo>
                      <a:pt x="4441" y="4523"/>
                    </a:lnTo>
                    <a:lnTo>
                      <a:pt x="4413" y="4558"/>
                    </a:lnTo>
                    <a:lnTo>
                      <a:pt x="4403" y="4572"/>
                    </a:lnTo>
                    <a:lnTo>
                      <a:pt x="4393" y="4589"/>
                    </a:lnTo>
                    <a:lnTo>
                      <a:pt x="4389" y="4599"/>
                    </a:lnTo>
                    <a:lnTo>
                      <a:pt x="4403" y="4611"/>
                    </a:lnTo>
                    <a:cubicBezTo>
                      <a:pt x="4403" y="4612"/>
                      <a:pt x="4403" y="4613"/>
                      <a:pt x="4403" y="4614"/>
                    </a:cubicBezTo>
                    <a:lnTo>
                      <a:pt x="4386" y="4613"/>
                    </a:lnTo>
                    <a:lnTo>
                      <a:pt x="4383" y="4614"/>
                    </a:lnTo>
                    <a:lnTo>
                      <a:pt x="4379" y="4624"/>
                    </a:lnTo>
                    <a:lnTo>
                      <a:pt x="4368" y="4646"/>
                    </a:lnTo>
                    <a:lnTo>
                      <a:pt x="4362" y="4667"/>
                    </a:lnTo>
                    <a:lnTo>
                      <a:pt x="4350" y="4692"/>
                    </a:lnTo>
                    <a:lnTo>
                      <a:pt x="4346" y="4703"/>
                    </a:lnTo>
                    <a:lnTo>
                      <a:pt x="4345" y="4716"/>
                    </a:lnTo>
                    <a:lnTo>
                      <a:pt x="4348" y="4723"/>
                    </a:lnTo>
                    <a:lnTo>
                      <a:pt x="4352" y="4733"/>
                    </a:lnTo>
                    <a:lnTo>
                      <a:pt x="4349" y="4750"/>
                    </a:lnTo>
                    <a:lnTo>
                      <a:pt x="4346" y="4757"/>
                    </a:lnTo>
                    <a:lnTo>
                      <a:pt x="4318" y="4789"/>
                    </a:lnTo>
                    <a:lnTo>
                      <a:pt x="4295" y="4822"/>
                    </a:lnTo>
                    <a:lnTo>
                      <a:pt x="4292" y="4827"/>
                    </a:lnTo>
                    <a:lnTo>
                      <a:pt x="4280" y="4863"/>
                    </a:lnTo>
                    <a:lnTo>
                      <a:pt x="4275" y="4873"/>
                    </a:lnTo>
                    <a:lnTo>
                      <a:pt x="4271" y="4883"/>
                    </a:lnTo>
                    <a:lnTo>
                      <a:pt x="4269" y="4898"/>
                    </a:lnTo>
                    <a:lnTo>
                      <a:pt x="4263" y="4978"/>
                    </a:lnTo>
                    <a:lnTo>
                      <a:pt x="4261" y="4985"/>
                    </a:lnTo>
                    <a:lnTo>
                      <a:pt x="4257" y="4992"/>
                    </a:lnTo>
                    <a:lnTo>
                      <a:pt x="4253" y="5006"/>
                    </a:lnTo>
                    <a:lnTo>
                      <a:pt x="4246" y="5042"/>
                    </a:lnTo>
                    <a:lnTo>
                      <a:pt x="4235" y="5070"/>
                    </a:lnTo>
                    <a:lnTo>
                      <a:pt x="4232" y="5083"/>
                    </a:lnTo>
                    <a:lnTo>
                      <a:pt x="4229" y="5093"/>
                    </a:lnTo>
                    <a:lnTo>
                      <a:pt x="4230" y="5099"/>
                    </a:lnTo>
                    <a:lnTo>
                      <a:pt x="4235" y="5106"/>
                    </a:lnTo>
                    <a:lnTo>
                      <a:pt x="4239" y="5109"/>
                    </a:lnTo>
                    <a:cubicBezTo>
                      <a:pt x="4242" y="5107"/>
                      <a:pt x="4245" y="5105"/>
                      <a:pt x="4248" y="5103"/>
                    </a:cubicBezTo>
                    <a:lnTo>
                      <a:pt x="4261" y="5089"/>
                    </a:lnTo>
                    <a:lnTo>
                      <a:pt x="4268" y="5083"/>
                    </a:lnTo>
                    <a:lnTo>
                      <a:pt x="4275" y="5087"/>
                    </a:lnTo>
                    <a:lnTo>
                      <a:pt x="4278" y="5086"/>
                    </a:lnTo>
                    <a:lnTo>
                      <a:pt x="4287" y="5083"/>
                    </a:lnTo>
                    <a:lnTo>
                      <a:pt x="4290" y="5078"/>
                    </a:lnTo>
                    <a:lnTo>
                      <a:pt x="4292" y="5070"/>
                    </a:lnTo>
                    <a:lnTo>
                      <a:pt x="4299" y="5050"/>
                    </a:lnTo>
                    <a:lnTo>
                      <a:pt x="4306" y="5039"/>
                    </a:lnTo>
                    <a:lnTo>
                      <a:pt x="4323" y="5019"/>
                    </a:lnTo>
                    <a:lnTo>
                      <a:pt x="4330" y="5009"/>
                    </a:lnTo>
                    <a:lnTo>
                      <a:pt x="4344" y="4990"/>
                    </a:lnTo>
                    <a:lnTo>
                      <a:pt x="4348" y="4982"/>
                    </a:lnTo>
                    <a:lnTo>
                      <a:pt x="4353" y="4961"/>
                    </a:lnTo>
                    <a:lnTo>
                      <a:pt x="4356" y="4954"/>
                    </a:lnTo>
                    <a:lnTo>
                      <a:pt x="4378" y="4921"/>
                    </a:lnTo>
                    <a:lnTo>
                      <a:pt x="4380" y="4916"/>
                    </a:lnTo>
                    <a:lnTo>
                      <a:pt x="4388" y="4903"/>
                    </a:lnTo>
                    <a:lnTo>
                      <a:pt x="4393" y="4892"/>
                    </a:lnTo>
                    <a:lnTo>
                      <a:pt x="4401" y="4865"/>
                    </a:lnTo>
                    <a:lnTo>
                      <a:pt x="4405" y="4864"/>
                    </a:lnTo>
                    <a:lnTo>
                      <a:pt x="4412" y="4864"/>
                    </a:lnTo>
                    <a:lnTo>
                      <a:pt x="4415" y="4861"/>
                    </a:lnTo>
                    <a:lnTo>
                      <a:pt x="4414" y="4851"/>
                    </a:lnTo>
                    <a:lnTo>
                      <a:pt x="4416" y="4841"/>
                    </a:lnTo>
                    <a:lnTo>
                      <a:pt x="4424" y="4818"/>
                    </a:lnTo>
                    <a:lnTo>
                      <a:pt x="4431" y="4809"/>
                    </a:lnTo>
                    <a:lnTo>
                      <a:pt x="4452" y="4782"/>
                    </a:lnTo>
                    <a:lnTo>
                      <a:pt x="4470" y="4758"/>
                    </a:lnTo>
                    <a:lnTo>
                      <a:pt x="4478" y="4743"/>
                    </a:lnTo>
                    <a:lnTo>
                      <a:pt x="4491" y="4727"/>
                    </a:lnTo>
                    <a:lnTo>
                      <a:pt x="4509" y="4706"/>
                    </a:lnTo>
                    <a:lnTo>
                      <a:pt x="4517" y="4705"/>
                    </a:lnTo>
                    <a:lnTo>
                      <a:pt x="4516" y="4723"/>
                    </a:lnTo>
                    <a:lnTo>
                      <a:pt x="4515" y="4735"/>
                    </a:lnTo>
                    <a:lnTo>
                      <a:pt x="4502" y="4762"/>
                    </a:lnTo>
                    <a:lnTo>
                      <a:pt x="4473" y="4811"/>
                    </a:lnTo>
                    <a:lnTo>
                      <a:pt x="4468" y="4820"/>
                    </a:lnTo>
                    <a:lnTo>
                      <a:pt x="4470" y="4823"/>
                    </a:lnTo>
                    <a:lnTo>
                      <a:pt x="4480" y="4814"/>
                    </a:lnTo>
                    <a:lnTo>
                      <a:pt x="4504" y="4793"/>
                    </a:lnTo>
                    <a:lnTo>
                      <a:pt x="4520" y="4778"/>
                    </a:lnTo>
                    <a:lnTo>
                      <a:pt x="4518" y="4783"/>
                    </a:lnTo>
                    <a:lnTo>
                      <a:pt x="4505" y="4801"/>
                    </a:lnTo>
                    <a:lnTo>
                      <a:pt x="4481" y="4834"/>
                    </a:lnTo>
                    <a:lnTo>
                      <a:pt x="4459" y="4866"/>
                    </a:lnTo>
                    <a:lnTo>
                      <a:pt x="4454" y="4875"/>
                    </a:lnTo>
                    <a:lnTo>
                      <a:pt x="4457" y="4886"/>
                    </a:lnTo>
                    <a:lnTo>
                      <a:pt x="4456" y="4888"/>
                    </a:lnTo>
                    <a:lnTo>
                      <a:pt x="4448" y="4896"/>
                    </a:lnTo>
                    <a:lnTo>
                      <a:pt x="4444" y="4902"/>
                    </a:lnTo>
                    <a:lnTo>
                      <a:pt x="4440" y="4912"/>
                    </a:lnTo>
                    <a:lnTo>
                      <a:pt x="4434" y="4920"/>
                    </a:lnTo>
                    <a:lnTo>
                      <a:pt x="4426" y="4928"/>
                    </a:lnTo>
                    <a:lnTo>
                      <a:pt x="4421" y="4933"/>
                    </a:lnTo>
                    <a:lnTo>
                      <a:pt x="4420" y="4936"/>
                    </a:lnTo>
                    <a:lnTo>
                      <a:pt x="4422" y="4939"/>
                    </a:lnTo>
                    <a:lnTo>
                      <a:pt x="4428" y="4935"/>
                    </a:lnTo>
                    <a:lnTo>
                      <a:pt x="4448" y="4920"/>
                    </a:lnTo>
                    <a:lnTo>
                      <a:pt x="4452" y="4918"/>
                    </a:lnTo>
                    <a:lnTo>
                      <a:pt x="4445" y="4927"/>
                    </a:lnTo>
                    <a:lnTo>
                      <a:pt x="4427" y="4948"/>
                    </a:lnTo>
                    <a:lnTo>
                      <a:pt x="4416" y="4962"/>
                    </a:lnTo>
                    <a:lnTo>
                      <a:pt x="4412" y="4974"/>
                    </a:lnTo>
                    <a:lnTo>
                      <a:pt x="4411" y="4979"/>
                    </a:lnTo>
                    <a:lnTo>
                      <a:pt x="4414" y="4979"/>
                    </a:lnTo>
                    <a:lnTo>
                      <a:pt x="4426" y="4970"/>
                    </a:lnTo>
                    <a:lnTo>
                      <a:pt x="4431" y="4965"/>
                    </a:lnTo>
                    <a:cubicBezTo>
                      <a:pt x="4431" y="4965"/>
                      <a:pt x="4431" y="4966"/>
                      <a:pt x="4431" y="4967"/>
                    </a:cubicBezTo>
                    <a:lnTo>
                      <a:pt x="4416" y="4997"/>
                    </a:lnTo>
                    <a:lnTo>
                      <a:pt x="4411" y="5005"/>
                    </a:lnTo>
                    <a:lnTo>
                      <a:pt x="4404" y="5014"/>
                    </a:lnTo>
                    <a:lnTo>
                      <a:pt x="4402" y="5017"/>
                    </a:lnTo>
                    <a:lnTo>
                      <a:pt x="4403" y="5019"/>
                    </a:lnTo>
                    <a:lnTo>
                      <a:pt x="4407" y="5019"/>
                    </a:lnTo>
                    <a:lnTo>
                      <a:pt x="4407" y="5021"/>
                    </a:lnTo>
                    <a:lnTo>
                      <a:pt x="4399" y="5041"/>
                    </a:lnTo>
                    <a:lnTo>
                      <a:pt x="4388" y="5062"/>
                    </a:lnTo>
                    <a:lnTo>
                      <a:pt x="4377" y="5081"/>
                    </a:lnTo>
                    <a:lnTo>
                      <a:pt x="4368" y="5094"/>
                    </a:lnTo>
                    <a:lnTo>
                      <a:pt x="4365" y="5102"/>
                    </a:lnTo>
                    <a:lnTo>
                      <a:pt x="4369" y="5104"/>
                    </a:lnTo>
                    <a:lnTo>
                      <a:pt x="4378" y="5098"/>
                    </a:lnTo>
                    <a:lnTo>
                      <a:pt x="4414" y="5064"/>
                    </a:lnTo>
                    <a:lnTo>
                      <a:pt x="4418" y="5064"/>
                    </a:lnTo>
                    <a:lnTo>
                      <a:pt x="4411" y="5087"/>
                    </a:lnTo>
                    <a:lnTo>
                      <a:pt x="4410" y="5092"/>
                    </a:lnTo>
                    <a:lnTo>
                      <a:pt x="4412" y="5099"/>
                    </a:lnTo>
                    <a:lnTo>
                      <a:pt x="4416" y="5104"/>
                    </a:lnTo>
                    <a:lnTo>
                      <a:pt x="4420" y="5102"/>
                    </a:lnTo>
                    <a:lnTo>
                      <a:pt x="4423" y="5095"/>
                    </a:lnTo>
                    <a:lnTo>
                      <a:pt x="4430" y="5087"/>
                    </a:lnTo>
                    <a:lnTo>
                      <a:pt x="4440" y="5075"/>
                    </a:lnTo>
                    <a:lnTo>
                      <a:pt x="4450" y="5063"/>
                    </a:lnTo>
                    <a:lnTo>
                      <a:pt x="4466" y="5039"/>
                    </a:lnTo>
                    <a:lnTo>
                      <a:pt x="4471" y="5035"/>
                    </a:lnTo>
                    <a:lnTo>
                      <a:pt x="4473" y="5034"/>
                    </a:lnTo>
                    <a:lnTo>
                      <a:pt x="4476" y="5036"/>
                    </a:lnTo>
                    <a:lnTo>
                      <a:pt x="4483" y="5032"/>
                    </a:lnTo>
                    <a:lnTo>
                      <a:pt x="4500" y="5018"/>
                    </a:lnTo>
                    <a:lnTo>
                      <a:pt x="4527" y="4995"/>
                    </a:lnTo>
                    <a:lnTo>
                      <a:pt x="4541" y="4983"/>
                    </a:lnTo>
                    <a:lnTo>
                      <a:pt x="4549" y="4973"/>
                    </a:lnTo>
                    <a:lnTo>
                      <a:pt x="4552" y="4971"/>
                    </a:lnTo>
                    <a:lnTo>
                      <a:pt x="4535" y="4999"/>
                    </a:lnTo>
                    <a:lnTo>
                      <a:pt x="4529" y="5007"/>
                    </a:lnTo>
                    <a:lnTo>
                      <a:pt x="4520" y="5016"/>
                    </a:lnTo>
                    <a:lnTo>
                      <a:pt x="4477" y="5061"/>
                    </a:lnTo>
                    <a:lnTo>
                      <a:pt x="4473" y="5067"/>
                    </a:lnTo>
                    <a:cubicBezTo>
                      <a:pt x="4473" y="5068"/>
                      <a:pt x="4473" y="5070"/>
                      <a:pt x="4473" y="5072"/>
                    </a:cubicBezTo>
                    <a:lnTo>
                      <a:pt x="4478" y="5075"/>
                    </a:lnTo>
                    <a:lnTo>
                      <a:pt x="4493" y="5066"/>
                    </a:lnTo>
                    <a:cubicBezTo>
                      <a:pt x="4499" y="5062"/>
                      <a:pt x="4505" y="5058"/>
                      <a:pt x="4511" y="5054"/>
                    </a:cubicBezTo>
                    <a:lnTo>
                      <a:pt x="4529" y="5038"/>
                    </a:lnTo>
                    <a:lnTo>
                      <a:pt x="4547" y="5025"/>
                    </a:lnTo>
                    <a:cubicBezTo>
                      <a:pt x="4547" y="5025"/>
                      <a:pt x="4549" y="5030"/>
                      <a:pt x="4549" y="5030"/>
                    </a:cubicBezTo>
                    <a:lnTo>
                      <a:pt x="4553" y="5034"/>
                    </a:lnTo>
                    <a:lnTo>
                      <a:pt x="4566" y="5018"/>
                    </a:lnTo>
                    <a:lnTo>
                      <a:pt x="4583" y="5000"/>
                    </a:lnTo>
                    <a:lnTo>
                      <a:pt x="4586" y="4994"/>
                    </a:lnTo>
                    <a:lnTo>
                      <a:pt x="4582" y="4986"/>
                    </a:lnTo>
                    <a:lnTo>
                      <a:pt x="4583" y="4982"/>
                    </a:lnTo>
                    <a:lnTo>
                      <a:pt x="4592" y="4985"/>
                    </a:lnTo>
                    <a:lnTo>
                      <a:pt x="4600" y="4981"/>
                    </a:lnTo>
                    <a:lnTo>
                      <a:pt x="4604" y="4978"/>
                    </a:lnTo>
                    <a:lnTo>
                      <a:pt x="4603" y="4970"/>
                    </a:lnTo>
                    <a:lnTo>
                      <a:pt x="4600" y="4962"/>
                    </a:lnTo>
                    <a:lnTo>
                      <a:pt x="4597" y="4957"/>
                    </a:lnTo>
                    <a:lnTo>
                      <a:pt x="4598" y="4943"/>
                    </a:lnTo>
                    <a:lnTo>
                      <a:pt x="4599" y="4941"/>
                    </a:lnTo>
                    <a:lnTo>
                      <a:pt x="4604" y="4941"/>
                    </a:lnTo>
                    <a:cubicBezTo>
                      <a:pt x="4605" y="4940"/>
                      <a:pt x="4606" y="4939"/>
                      <a:pt x="4607" y="4938"/>
                    </a:cubicBezTo>
                    <a:lnTo>
                      <a:pt x="4615" y="4931"/>
                    </a:lnTo>
                    <a:lnTo>
                      <a:pt x="4622" y="4918"/>
                    </a:lnTo>
                    <a:lnTo>
                      <a:pt x="4630" y="4908"/>
                    </a:lnTo>
                    <a:lnTo>
                      <a:pt x="4638" y="4885"/>
                    </a:lnTo>
                    <a:lnTo>
                      <a:pt x="4641" y="4882"/>
                    </a:lnTo>
                    <a:lnTo>
                      <a:pt x="4643" y="4887"/>
                    </a:lnTo>
                    <a:lnTo>
                      <a:pt x="4645" y="4900"/>
                    </a:lnTo>
                    <a:lnTo>
                      <a:pt x="4644" y="4910"/>
                    </a:lnTo>
                    <a:lnTo>
                      <a:pt x="4668" y="4905"/>
                    </a:lnTo>
                    <a:lnTo>
                      <a:pt x="4677" y="4898"/>
                    </a:lnTo>
                    <a:lnTo>
                      <a:pt x="4680" y="4890"/>
                    </a:lnTo>
                    <a:cubicBezTo>
                      <a:pt x="4679" y="4882"/>
                      <a:pt x="4677" y="4875"/>
                      <a:pt x="4676" y="4868"/>
                    </a:cubicBezTo>
                    <a:lnTo>
                      <a:pt x="4675" y="4865"/>
                    </a:lnTo>
                    <a:lnTo>
                      <a:pt x="4679" y="4864"/>
                    </a:lnTo>
                    <a:lnTo>
                      <a:pt x="4692" y="4869"/>
                    </a:lnTo>
                    <a:lnTo>
                      <a:pt x="4700" y="4869"/>
                    </a:lnTo>
                    <a:lnTo>
                      <a:pt x="4714" y="4848"/>
                    </a:lnTo>
                    <a:lnTo>
                      <a:pt x="4709" y="4844"/>
                    </a:lnTo>
                    <a:lnTo>
                      <a:pt x="4715" y="4834"/>
                    </a:lnTo>
                    <a:lnTo>
                      <a:pt x="4720" y="4830"/>
                    </a:lnTo>
                    <a:lnTo>
                      <a:pt x="4733" y="4811"/>
                    </a:lnTo>
                    <a:lnTo>
                      <a:pt x="4736" y="4795"/>
                    </a:lnTo>
                    <a:lnTo>
                      <a:pt x="4729" y="4793"/>
                    </a:lnTo>
                    <a:lnTo>
                      <a:pt x="4718" y="4793"/>
                    </a:lnTo>
                    <a:lnTo>
                      <a:pt x="4708" y="4797"/>
                    </a:lnTo>
                    <a:lnTo>
                      <a:pt x="4705" y="4793"/>
                    </a:lnTo>
                    <a:lnTo>
                      <a:pt x="4710" y="4785"/>
                    </a:lnTo>
                    <a:lnTo>
                      <a:pt x="4714" y="4781"/>
                    </a:lnTo>
                    <a:lnTo>
                      <a:pt x="4724" y="4783"/>
                    </a:lnTo>
                    <a:lnTo>
                      <a:pt x="4728" y="4778"/>
                    </a:lnTo>
                    <a:lnTo>
                      <a:pt x="4736" y="4764"/>
                    </a:lnTo>
                    <a:lnTo>
                      <a:pt x="4745" y="4745"/>
                    </a:lnTo>
                    <a:lnTo>
                      <a:pt x="4749" y="4734"/>
                    </a:lnTo>
                    <a:lnTo>
                      <a:pt x="4745" y="4735"/>
                    </a:lnTo>
                    <a:lnTo>
                      <a:pt x="4717" y="4751"/>
                    </a:lnTo>
                    <a:cubicBezTo>
                      <a:pt x="4716" y="4750"/>
                      <a:pt x="4717" y="4750"/>
                      <a:pt x="4717" y="4750"/>
                    </a:cubicBezTo>
                    <a:lnTo>
                      <a:pt x="4724" y="4742"/>
                    </a:lnTo>
                    <a:lnTo>
                      <a:pt x="4751" y="4721"/>
                    </a:lnTo>
                    <a:lnTo>
                      <a:pt x="4761" y="4713"/>
                    </a:lnTo>
                    <a:lnTo>
                      <a:pt x="4764" y="4708"/>
                    </a:lnTo>
                    <a:lnTo>
                      <a:pt x="4764" y="4706"/>
                    </a:lnTo>
                    <a:lnTo>
                      <a:pt x="4761" y="4706"/>
                    </a:lnTo>
                    <a:lnTo>
                      <a:pt x="4761" y="4702"/>
                    </a:lnTo>
                    <a:lnTo>
                      <a:pt x="4765" y="4699"/>
                    </a:lnTo>
                    <a:lnTo>
                      <a:pt x="4770" y="4695"/>
                    </a:lnTo>
                    <a:lnTo>
                      <a:pt x="4777" y="4690"/>
                    </a:lnTo>
                    <a:lnTo>
                      <a:pt x="4789" y="4678"/>
                    </a:lnTo>
                    <a:lnTo>
                      <a:pt x="4799" y="4664"/>
                    </a:lnTo>
                    <a:lnTo>
                      <a:pt x="4804" y="4652"/>
                    </a:lnTo>
                    <a:lnTo>
                      <a:pt x="4804" y="4649"/>
                    </a:lnTo>
                    <a:lnTo>
                      <a:pt x="4806" y="4649"/>
                    </a:lnTo>
                    <a:lnTo>
                      <a:pt x="4820" y="4655"/>
                    </a:lnTo>
                    <a:lnTo>
                      <a:pt x="4823" y="4655"/>
                    </a:lnTo>
                    <a:lnTo>
                      <a:pt x="4829" y="4637"/>
                    </a:lnTo>
                    <a:lnTo>
                      <a:pt x="4834" y="4632"/>
                    </a:lnTo>
                    <a:lnTo>
                      <a:pt x="4840" y="4627"/>
                    </a:lnTo>
                    <a:lnTo>
                      <a:pt x="4847" y="4619"/>
                    </a:lnTo>
                    <a:lnTo>
                      <a:pt x="4853" y="4609"/>
                    </a:lnTo>
                    <a:lnTo>
                      <a:pt x="4856" y="4601"/>
                    </a:lnTo>
                    <a:lnTo>
                      <a:pt x="4854" y="4597"/>
                    </a:lnTo>
                    <a:lnTo>
                      <a:pt x="4852" y="4593"/>
                    </a:lnTo>
                    <a:lnTo>
                      <a:pt x="4839" y="4587"/>
                    </a:lnTo>
                    <a:lnTo>
                      <a:pt x="4839" y="4585"/>
                    </a:lnTo>
                    <a:lnTo>
                      <a:pt x="4842" y="4581"/>
                    </a:lnTo>
                    <a:lnTo>
                      <a:pt x="4849" y="4577"/>
                    </a:lnTo>
                    <a:lnTo>
                      <a:pt x="4877" y="4568"/>
                    </a:lnTo>
                    <a:lnTo>
                      <a:pt x="4881" y="4564"/>
                    </a:lnTo>
                    <a:lnTo>
                      <a:pt x="4881" y="4558"/>
                    </a:lnTo>
                    <a:lnTo>
                      <a:pt x="4885" y="4546"/>
                    </a:lnTo>
                    <a:lnTo>
                      <a:pt x="4893" y="4536"/>
                    </a:lnTo>
                    <a:lnTo>
                      <a:pt x="4904" y="4524"/>
                    </a:lnTo>
                    <a:cubicBezTo>
                      <a:pt x="4908" y="4522"/>
                      <a:pt x="4911" y="4521"/>
                      <a:pt x="4915" y="4519"/>
                    </a:cubicBezTo>
                    <a:lnTo>
                      <a:pt x="4923" y="4518"/>
                    </a:lnTo>
                    <a:lnTo>
                      <a:pt x="4930" y="4513"/>
                    </a:lnTo>
                    <a:lnTo>
                      <a:pt x="4946" y="4486"/>
                    </a:lnTo>
                    <a:lnTo>
                      <a:pt x="4948" y="4478"/>
                    </a:lnTo>
                    <a:lnTo>
                      <a:pt x="4948" y="4468"/>
                    </a:lnTo>
                    <a:lnTo>
                      <a:pt x="4949" y="4464"/>
                    </a:lnTo>
                    <a:lnTo>
                      <a:pt x="4959" y="4474"/>
                    </a:lnTo>
                    <a:lnTo>
                      <a:pt x="4960" y="4479"/>
                    </a:lnTo>
                    <a:lnTo>
                      <a:pt x="4940" y="4513"/>
                    </a:lnTo>
                    <a:lnTo>
                      <a:pt x="4921" y="4537"/>
                    </a:lnTo>
                    <a:lnTo>
                      <a:pt x="4912" y="4551"/>
                    </a:lnTo>
                    <a:lnTo>
                      <a:pt x="4906" y="4574"/>
                    </a:lnTo>
                    <a:cubicBezTo>
                      <a:pt x="4907" y="4577"/>
                      <a:pt x="4907" y="4581"/>
                      <a:pt x="4908" y="4585"/>
                    </a:cubicBezTo>
                    <a:lnTo>
                      <a:pt x="4909" y="4587"/>
                    </a:lnTo>
                    <a:lnTo>
                      <a:pt x="4915" y="4589"/>
                    </a:lnTo>
                    <a:lnTo>
                      <a:pt x="4930" y="4587"/>
                    </a:lnTo>
                    <a:lnTo>
                      <a:pt x="4939" y="4574"/>
                    </a:lnTo>
                    <a:lnTo>
                      <a:pt x="4955" y="4547"/>
                    </a:lnTo>
                    <a:lnTo>
                      <a:pt x="4969" y="4527"/>
                    </a:lnTo>
                    <a:lnTo>
                      <a:pt x="4986" y="4511"/>
                    </a:lnTo>
                    <a:lnTo>
                      <a:pt x="5004" y="4495"/>
                    </a:lnTo>
                    <a:lnTo>
                      <a:pt x="5008" y="4494"/>
                    </a:lnTo>
                    <a:lnTo>
                      <a:pt x="5003" y="4506"/>
                    </a:lnTo>
                    <a:lnTo>
                      <a:pt x="4994" y="4524"/>
                    </a:lnTo>
                    <a:lnTo>
                      <a:pt x="4980" y="4546"/>
                    </a:lnTo>
                    <a:lnTo>
                      <a:pt x="4978" y="4551"/>
                    </a:lnTo>
                    <a:lnTo>
                      <a:pt x="4980" y="4556"/>
                    </a:lnTo>
                    <a:lnTo>
                      <a:pt x="4982" y="4557"/>
                    </a:lnTo>
                    <a:lnTo>
                      <a:pt x="5003" y="4545"/>
                    </a:lnTo>
                    <a:lnTo>
                      <a:pt x="5018" y="4527"/>
                    </a:lnTo>
                    <a:lnTo>
                      <a:pt x="5027" y="4523"/>
                    </a:lnTo>
                    <a:lnTo>
                      <a:pt x="5021" y="4535"/>
                    </a:lnTo>
                    <a:lnTo>
                      <a:pt x="5021" y="4544"/>
                    </a:lnTo>
                    <a:lnTo>
                      <a:pt x="5026" y="4548"/>
                    </a:lnTo>
                    <a:lnTo>
                      <a:pt x="5032" y="4544"/>
                    </a:lnTo>
                    <a:lnTo>
                      <a:pt x="5039" y="4538"/>
                    </a:lnTo>
                    <a:lnTo>
                      <a:pt x="5040" y="4539"/>
                    </a:lnTo>
                    <a:lnTo>
                      <a:pt x="5035" y="4550"/>
                    </a:lnTo>
                    <a:lnTo>
                      <a:pt x="5029" y="4560"/>
                    </a:lnTo>
                    <a:lnTo>
                      <a:pt x="5021" y="4566"/>
                    </a:lnTo>
                    <a:lnTo>
                      <a:pt x="5012" y="4575"/>
                    </a:lnTo>
                    <a:lnTo>
                      <a:pt x="4981" y="4610"/>
                    </a:lnTo>
                    <a:lnTo>
                      <a:pt x="4977" y="4616"/>
                    </a:lnTo>
                    <a:lnTo>
                      <a:pt x="4973" y="4628"/>
                    </a:lnTo>
                    <a:lnTo>
                      <a:pt x="4970" y="4635"/>
                    </a:lnTo>
                    <a:lnTo>
                      <a:pt x="4958" y="4653"/>
                    </a:lnTo>
                    <a:lnTo>
                      <a:pt x="4958" y="4661"/>
                    </a:lnTo>
                    <a:lnTo>
                      <a:pt x="4962" y="4666"/>
                    </a:lnTo>
                    <a:lnTo>
                      <a:pt x="4968" y="4669"/>
                    </a:lnTo>
                    <a:lnTo>
                      <a:pt x="4976" y="4669"/>
                    </a:lnTo>
                    <a:lnTo>
                      <a:pt x="4975" y="4673"/>
                    </a:lnTo>
                    <a:lnTo>
                      <a:pt x="4951" y="4671"/>
                    </a:lnTo>
                    <a:lnTo>
                      <a:pt x="4939" y="4676"/>
                    </a:lnTo>
                    <a:lnTo>
                      <a:pt x="4936" y="4684"/>
                    </a:lnTo>
                    <a:lnTo>
                      <a:pt x="4937" y="4703"/>
                    </a:lnTo>
                    <a:lnTo>
                      <a:pt x="4940" y="4711"/>
                    </a:lnTo>
                    <a:lnTo>
                      <a:pt x="4944" y="4717"/>
                    </a:lnTo>
                    <a:lnTo>
                      <a:pt x="4960" y="4730"/>
                    </a:lnTo>
                    <a:lnTo>
                      <a:pt x="4972" y="4731"/>
                    </a:lnTo>
                    <a:lnTo>
                      <a:pt x="4990" y="4729"/>
                    </a:lnTo>
                    <a:lnTo>
                      <a:pt x="5002" y="4731"/>
                    </a:lnTo>
                    <a:lnTo>
                      <a:pt x="5011" y="4736"/>
                    </a:lnTo>
                    <a:lnTo>
                      <a:pt x="5010" y="4741"/>
                    </a:lnTo>
                    <a:lnTo>
                      <a:pt x="5000" y="4738"/>
                    </a:lnTo>
                    <a:lnTo>
                      <a:pt x="4985" y="4739"/>
                    </a:lnTo>
                    <a:lnTo>
                      <a:pt x="4962" y="4745"/>
                    </a:lnTo>
                    <a:lnTo>
                      <a:pt x="4950" y="4747"/>
                    </a:lnTo>
                    <a:lnTo>
                      <a:pt x="4944" y="4737"/>
                    </a:lnTo>
                    <a:lnTo>
                      <a:pt x="4933" y="4733"/>
                    </a:lnTo>
                    <a:lnTo>
                      <a:pt x="4922" y="4732"/>
                    </a:lnTo>
                    <a:lnTo>
                      <a:pt x="4909" y="4733"/>
                    </a:lnTo>
                    <a:lnTo>
                      <a:pt x="4898" y="4737"/>
                    </a:lnTo>
                    <a:lnTo>
                      <a:pt x="4889" y="4748"/>
                    </a:lnTo>
                    <a:lnTo>
                      <a:pt x="4888" y="4750"/>
                    </a:lnTo>
                    <a:lnTo>
                      <a:pt x="4884" y="4755"/>
                    </a:lnTo>
                    <a:lnTo>
                      <a:pt x="4869" y="4770"/>
                    </a:lnTo>
                    <a:lnTo>
                      <a:pt x="4866" y="4774"/>
                    </a:lnTo>
                    <a:lnTo>
                      <a:pt x="4848" y="4790"/>
                    </a:lnTo>
                    <a:lnTo>
                      <a:pt x="4834" y="4809"/>
                    </a:lnTo>
                    <a:lnTo>
                      <a:pt x="4822" y="4826"/>
                    </a:lnTo>
                    <a:lnTo>
                      <a:pt x="4811" y="4839"/>
                    </a:lnTo>
                    <a:lnTo>
                      <a:pt x="4802" y="4853"/>
                    </a:lnTo>
                    <a:lnTo>
                      <a:pt x="4794" y="4866"/>
                    </a:lnTo>
                    <a:lnTo>
                      <a:pt x="4819" y="4857"/>
                    </a:lnTo>
                    <a:lnTo>
                      <a:pt x="4840" y="4854"/>
                    </a:lnTo>
                    <a:lnTo>
                      <a:pt x="4847" y="4853"/>
                    </a:lnTo>
                    <a:cubicBezTo>
                      <a:pt x="4847" y="4853"/>
                      <a:pt x="4847" y="4854"/>
                      <a:pt x="4847" y="4855"/>
                    </a:cubicBezTo>
                    <a:lnTo>
                      <a:pt x="4833" y="4861"/>
                    </a:lnTo>
                    <a:lnTo>
                      <a:pt x="4806" y="4875"/>
                    </a:lnTo>
                    <a:lnTo>
                      <a:pt x="4797" y="4887"/>
                    </a:lnTo>
                    <a:lnTo>
                      <a:pt x="4790" y="4900"/>
                    </a:lnTo>
                    <a:lnTo>
                      <a:pt x="4801" y="4900"/>
                    </a:lnTo>
                    <a:lnTo>
                      <a:pt x="4802" y="4906"/>
                    </a:lnTo>
                    <a:lnTo>
                      <a:pt x="4801" y="4913"/>
                    </a:lnTo>
                    <a:lnTo>
                      <a:pt x="4797" y="4920"/>
                    </a:lnTo>
                    <a:lnTo>
                      <a:pt x="4792" y="4927"/>
                    </a:lnTo>
                    <a:lnTo>
                      <a:pt x="4783" y="4937"/>
                    </a:lnTo>
                    <a:lnTo>
                      <a:pt x="4774" y="4953"/>
                    </a:lnTo>
                    <a:lnTo>
                      <a:pt x="4792" y="4951"/>
                    </a:lnTo>
                    <a:lnTo>
                      <a:pt x="4810" y="4945"/>
                    </a:lnTo>
                    <a:lnTo>
                      <a:pt x="4830" y="4936"/>
                    </a:lnTo>
                    <a:cubicBezTo>
                      <a:pt x="4849" y="4924"/>
                      <a:pt x="4867" y="4912"/>
                      <a:pt x="4885" y="4900"/>
                    </a:cubicBezTo>
                    <a:lnTo>
                      <a:pt x="4899" y="4894"/>
                    </a:lnTo>
                    <a:lnTo>
                      <a:pt x="4900" y="4879"/>
                    </a:lnTo>
                    <a:lnTo>
                      <a:pt x="4903" y="4867"/>
                    </a:lnTo>
                    <a:cubicBezTo>
                      <a:pt x="4903" y="4867"/>
                      <a:pt x="4904" y="4866"/>
                      <a:pt x="4904" y="4866"/>
                    </a:cubicBezTo>
                    <a:lnTo>
                      <a:pt x="4914" y="4877"/>
                    </a:lnTo>
                    <a:lnTo>
                      <a:pt x="4922" y="4873"/>
                    </a:lnTo>
                    <a:lnTo>
                      <a:pt x="4937" y="4860"/>
                    </a:lnTo>
                    <a:lnTo>
                      <a:pt x="4939" y="4859"/>
                    </a:lnTo>
                    <a:lnTo>
                      <a:pt x="4914" y="4892"/>
                    </a:lnTo>
                    <a:lnTo>
                      <a:pt x="4908" y="4900"/>
                    </a:lnTo>
                    <a:lnTo>
                      <a:pt x="4906" y="4918"/>
                    </a:lnTo>
                    <a:lnTo>
                      <a:pt x="4912" y="4925"/>
                    </a:lnTo>
                    <a:lnTo>
                      <a:pt x="4910" y="4930"/>
                    </a:lnTo>
                    <a:lnTo>
                      <a:pt x="4913" y="4937"/>
                    </a:lnTo>
                    <a:lnTo>
                      <a:pt x="4929" y="4931"/>
                    </a:lnTo>
                    <a:lnTo>
                      <a:pt x="4946" y="4930"/>
                    </a:lnTo>
                    <a:lnTo>
                      <a:pt x="4953" y="4933"/>
                    </a:lnTo>
                    <a:lnTo>
                      <a:pt x="4959" y="4929"/>
                    </a:lnTo>
                    <a:lnTo>
                      <a:pt x="4965" y="4923"/>
                    </a:lnTo>
                    <a:lnTo>
                      <a:pt x="4972" y="4916"/>
                    </a:lnTo>
                    <a:lnTo>
                      <a:pt x="4976" y="4910"/>
                    </a:lnTo>
                    <a:lnTo>
                      <a:pt x="4981" y="4896"/>
                    </a:lnTo>
                    <a:lnTo>
                      <a:pt x="4985" y="4896"/>
                    </a:lnTo>
                    <a:lnTo>
                      <a:pt x="4984" y="4906"/>
                    </a:lnTo>
                    <a:lnTo>
                      <a:pt x="4986" y="4922"/>
                    </a:lnTo>
                    <a:lnTo>
                      <a:pt x="4989" y="4929"/>
                    </a:lnTo>
                    <a:lnTo>
                      <a:pt x="4996" y="4936"/>
                    </a:lnTo>
                    <a:lnTo>
                      <a:pt x="5000" y="4931"/>
                    </a:lnTo>
                    <a:lnTo>
                      <a:pt x="5012" y="4906"/>
                    </a:lnTo>
                    <a:lnTo>
                      <a:pt x="5021" y="4877"/>
                    </a:lnTo>
                    <a:lnTo>
                      <a:pt x="5030" y="4876"/>
                    </a:lnTo>
                    <a:lnTo>
                      <a:pt x="5034" y="4879"/>
                    </a:lnTo>
                    <a:lnTo>
                      <a:pt x="5039" y="4877"/>
                    </a:lnTo>
                    <a:lnTo>
                      <a:pt x="5053" y="4857"/>
                    </a:lnTo>
                    <a:lnTo>
                      <a:pt x="5056" y="4858"/>
                    </a:lnTo>
                    <a:lnTo>
                      <a:pt x="5057" y="4867"/>
                    </a:lnTo>
                    <a:lnTo>
                      <a:pt x="5055" y="4876"/>
                    </a:lnTo>
                    <a:lnTo>
                      <a:pt x="5048" y="4890"/>
                    </a:lnTo>
                    <a:lnTo>
                      <a:pt x="5046" y="4906"/>
                    </a:lnTo>
                    <a:lnTo>
                      <a:pt x="5048" y="4912"/>
                    </a:lnTo>
                    <a:lnTo>
                      <a:pt x="5064" y="4925"/>
                    </a:lnTo>
                    <a:lnTo>
                      <a:pt x="5071" y="4920"/>
                    </a:lnTo>
                    <a:lnTo>
                      <a:pt x="5086" y="4904"/>
                    </a:lnTo>
                    <a:lnTo>
                      <a:pt x="5101" y="4861"/>
                    </a:lnTo>
                    <a:lnTo>
                      <a:pt x="5103" y="4857"/>
                    </a:lnTo>
                    <a:lnTo>
                      <a:pt x="5111" y="4861"/>
                    </a:lnTo>
                    <a:lnTo>
                      <a:pt x="5114" y="4867"/>
                    </a:lnTo>
                    <a:lnTo>
                      <a:pt x="5109" y="4883"/>
                    </a:lnTo>
                    <a:lnTo>
                      <a:pt x="5098" y="4906"/>
                    </a:lnTo>
                    <a:lnTo>
                      <a:pt x="5101" y="4910"/>
                    </a:lnTo>
                    <a:lnTo>
                      <a:pt x="5111" y="4914"/>
                    </a:lnTo>
                    <a:lnTo>
                      <a:pt x="5118" y="4910"/>
                    </a:lnTo>
                    <a:lnTo>
                      <a:pt x="5125" y="4902"/>
                    </a:lnTo>
                    <a:lnTo>
                      <a:pt x="5139" y="4881"/>
                    </a:lnTo>
                    <a:lnTo>
                      <a:pt x="5162" y="4843"/>
                    </a:lnTo>
                    <a:lnTo>
                      <a:pt x="5175" y="4824"/>
                    </a:lnTo>
                    <a:lnTo>
                      <a:pt x="5178" y="4811"/>
                    </a:lnTo>
                    <a:lnTo>
                      <a:pt x="5148" y="4810"/>
                    </a:lnTo>
                    <a:lnTo>
                      <a:pt x="5149" y="4793"/>
                    </a:lnTo>
                    <a:lnTo>
                      <a:pt x="5151" y="4783"/>
                    </a:lnTo>
                    <a:lnTo>
                      <a:pt x="5147" y="4782"/>
                    </a:lnTo>
                    <a:cubicBezTo>
                      <a:pt x="5147" y="4780"/>
                      <a:pt x="5146" y="4779"/>
                      <a:pt x="5146" y="4778"/>
                    </a:cubicBezTo>
                    <a:lnTo>
                      <a:pt x="5147" y="4768"/>
                    </a:lnTo>
                    <a:lnTo>
                      <a:pt x="5140" y="4759"/>
                    </a:lnTo>
                    <a:lnTo>
                      <a:pt x="5123" y="4745"/>
                    </a:lnTo>
                    <a:lnTo>
                      <a:pt x="5114" y="4738"/>
                    </a:lnTo>
                    <a:cubicBezTo>
                      <a:pt x="5113" y="4737"/>
                      <a:pt x="5113" y="4735"/>
                      <a:pt x="5112" y="4734"/>
                    </a:cubicBezTo>
                    <a:lnTo>
                      <a:pt x="5150" y="4740"/>
                    </a:lnTo>
                    <a:lnTo>
                      <a:pt x="5157" y="4740"/>
                    </a:lnTo>
                    <a:lnTo>
                      <a:pt x="5165" y="4737"/>
                    </a:lnTo>
                    <a:lnTo>
                      <a:pt x="5175" y="4733"/>
                    </a:lnTo>
                    <a:lnTo>
                      <a:pt x="5186" y="4729"/>
                    </a:lnTo>
                    <a:lnTo>
                      <a:pt x="5199" y="4731"/>
                    </a:lnTo>
                    <a:lnTo>
                      <a:pt x="5214" y="4701"/>
                    </a:lnTo>
                    <a:lnTo>
                      <a:pt x="5216" y="4686"/>
                    </a:lnTo>
                    <a:lnTo>
                      <a:pt x="5218" y="4679"/>
                    </a:lnTo>
                    <a:lnTo>
                      <a:pt x="5211" y="4677"/>
                    </a:lnTo>
                    <a:lnTo>
                      <a:pt x="5203" y="4671"/>
                    </a:lnTo>
                    <a:lnTo>
                      <a:pt x="5194" y="4676"/>
                    </a:lnTo>
                    <a:lnTo>
                      <a:pt x="5191" y="4661"/>
                    </a:lnTo>
                    <a:lnTo>
                      <a:pt x="5188" y="4654"/>
                    </a:lnTo>
                    <a:lnTo>
                      <a:pt x="5185" y="4643"/>
                    </a:lnTo>
                    <a:lnTo>
                      <a:pt x="5194" y="4637"/>
                    </a:lnTo>
                    <a:lnTo>
                      <a:pt x="5194" y="4622"/>
                    </a:lnTo>
                    <a:lnTo>
                      <a:pt x="5199" y="4611"/>
                    </a:lnTo>
                    <a:lnTo>
                      <a:pt x="5201" y="4618"/>
                    </a:lnTo>
                    <a:lnTo>
                      <a:pt x="5200" y="4627"/>
                    </a:lnTo>
                    <a:lnTo>
                      <a:pt x="5205" y="4636"/>
                    </a:lnTo>
                    <a:lnTo>
                      <a:pt x="5207" y="4656"/>
                    </a:lnTo>
                    <a:lnTo>
                      <a:pt x="5234" y="4634"/>
                    </a:lnTo>
                    <a:lnTo>
                      <a:pt x="5250" y="4642"/>
                    </a:lnTo>
                    <a:lnTo>
                      <a:pt x="5265" y="4621"/>
                    </a:lnTo>
                    <a:lnTo>
                      <a:pt x="5258" y="4616"/>
                    </a:lnTo>
                    <a:lnTo>
                      <a:pt x="5277" y="4588"/>
                    </a:lnTo>
                    <a:lnTo>
                      <a:pt x="5289" y="4571"/>
                    </a:lnTo>
                    <a:lnTo>
                      <a:pt x="5293" y="4562"/>
                    </a:lnTo>
                    <a:lnTo>
                      <a:pt x="5280" y="4556"/>
                    </a:lnTo>
                    <a:lnTo>
                      <a:pt x="5278" y="4543"/>
                    </a:lnTo>
                    <a:lnTo>
                      <a:pt x="5285" y="4536"/>
                    </a:lnTo>
                    <a:lnTo>
                      <a:pt x="5299" y="4531"/>
                    </a:lnTo>
                    <a:lnTo>
                      <a:pt x="5308" y="4531"/>
                    </a:lnTo>
                    <a:lnTo>
                      <a:pt x="5314" y="4534"/>
                    </a:lnTo>
                    <a:lnTo>
                      <a:pt x="5320" y="4533"/>
                    </a:lnTo>
                    <a:lnTo>
                      <a:pt x="5327" y="4523"/>
                    </a:lnTo>
                    <a:lnTo>
                      <a:pt x="5329" y="4518"/>
                    </a:lnTo>
                    <a:lnTo>
                      <a:pt x="5324" y="4515"/>
                    </a:lnTo>
                    <a:lnTo>
                      <a:pt x="5305" y="4509"/>
                    </a:lnTo>
                    <a:lnTo>
                      <a:pt x="5292" y="4508"/>
                    </a:lnTo>
                    <a:lnTo>
                      <a:pt x="5282" y="4511"/>
                    </a:lnTo>
                    <a:lnTo>
                      <a:pt x="5262" y="4525"/>
                    </a:lnTo>
                    <a:lnTo>
                      <a:pt x="5254" y="4531"/>
                    </a:lnTo>
                    <a:lnTo>
                      <a:pt x="5253" y="4531"/>
                    </a:lnTo>
                    <a:lnTo>
                      <a:pt x="5269" y="4513"/>
                    </a:lnTo>
                    <a:lnTo>
                      <a:pt x="5275" y="4508"/>
                    </a:lnTo>
                    <a:lnTo>
                      <a:pt x="5302" y="4498"/>
                    </a:lnTo>
                    <a:lnTo>
                      <a:pt x="5308" y="4493"/>
                    </a:lnTo>
                    <a:lnTo>
                      <a:pt x="5311" y="4488"/>
                    </a:lnTo>
                    <a:lnTo>
                      <a:pt x="5309" y="4479"/>
                    </a:lnTo>
                    <a:lnTo>
                      <a:pt x="5303" y="4478"/>
                    </a:lnTo>
                    <a:lnTo>
                      <a:pt x="5296" y="4476"/>
                    </a:lnTo>
                    <a:lnTo>
                      <a:pt x="5302" y="4465"/>
                    </a:lnTo>
                    <a:lnTo>
                      <a:pt x="5316" y="4459"/>
                    </a:lnTo>
                    <a:lnTo>
                      <a:pt x="5323" y="4455"/>
                    </a:lnTo>
                    <a:lnTo>
                      <a:pt x="5323" y="4452"/>
                    </a:lnTo>
                    <a:lnTo>
                      <a:pt x="5300" y="4449"/>
                    </a:lnTo>
                    <a:lnTo>
                      <a:pt x="5278" y="4452"/>
                    </a:lnTo>
                    <a:lnTo>
                      <a:pt x="5273" y="4451"/>
                    </a:lnTo>
                    <a:lnTo>
                      <a:pt x="5273" y="4448"/>
                    </a:lnTo>
                    <a:lnTo>
                      <a:pt x="5275" y="4441"/>
                    </a:lnTo>
                    <a:lnTo>
                      <a:pt x="5278" y="4439"/>
                    </a:lnTo>
                    <a:lnTo>
                      <a:pt x="5287" y="4443"/>
                    </a:lnTo>
                    <a:lnTo>
                      <a:pt x="5315" y="4437"/>
                    </a:lnTo>
                    <a:lnTo>
                      <a:pt x="5331" y="4428"/>
                    </a:lnTo>
                    <a:lnTo>
                      <a:pt x="5363" y="4416"/>
                    </a:lnTo>
                    <a:lnTo>
                      <a:pt x="5353" y="4399"/>
                    </a:lnTo>
                    <a:lnTo>
                      <a:pt x="5345" y="4397"/>
                    </a:lnTo>
                    <a:lnTo>
                      <a:pt x="5325" y="4409"/>
                    </a:lnTo>
                    <a:lnTo>
                      <a:pt x="5311" y="4413"/>
                    </a:lnTo>
                    <a:lnTo>
                      <a:pt x="5309" y="4412"/>
                    </a:lnTo>
                    <a:lnTo>
                      <a:pt x="5327" y="4402"/>
                    </a:lnTo>
                    <a:lnTo>
                      <a:pt x="5328" y="4399"/>
                    </a:lnTo>
                    <a:lnTo>
                      <a:pt x="5314" y="4396"/>
                    </a:lnTo>
                    <a:lnTo>
                      <a:pt x="5314" y="4393"/>
                    </a:lnTo>
                    <a:lnTo>
                      <a:pt x="5321" y="4391"/>
                    </a:lnTo>
                    <a:lnTo>
                      <a:pt x="5337" y="4387"/>
                    </a:lnTo>
                    <a:lnTo>
                      <a:pt x="5344" y="4383"/>
                    </a:lnTo>
                    <a:lnTo>
                      <a:pt x="5352" y="4375"/>
                    </a:lnTo>
                    <a:lnTo>
                      <a:pt x="5364" y="4360"/>
                    </a:lnTo>
                    <a:lnTo>
                      <a:pt x="5373" y="4357"/>
                    </a:lnTo>
                    <a:lnTo>
                      <a:pt x="5386" y="4367"/>
                    </a:lnTo>
                    <a:lnTo>
                      <a:pt x="5390" y="4367"/>
                    </a:lnTo>
                    <a:lnTo>
                      <a:pt x="5392" y="4365"/>
                    </a:lnTo>
                    <a:lnTo>
                      <a:pt x="5394" y="4356"/>
                    </a:lnTo>
                    <a:lnTo>
                      <a:pt x="5390" y="4341"/>
                    </a:lnTo>
                    <a:lnTo>
                      <a:pt x="5390" y="4335"/>
                    </a:lnTo>
                    <a:lnTo>
                      <a:pt x="5394" y="4325"/>
                    </a:lnTo>
                    <a:lnTo>
                      <a:pt x="5395" y="4315"/>
                    </a:lnTo>
                    <a:lnTo>
                      <a:pt x="5401" y="4305"/>
                    </a:lnTo>
                    <a:lnTo>
                      <a:pt x="5404" y="4298"/>
                    </a:lnTo>
                    <a:lnTo>
                      <a:pt x="5402" y="4292"/>
                    </a:lnTo>
                    <a:lnTo>
                      <a:pt x="5397" y="4287"/>
                    </a:lnTo>
                    <a:lnTo>
                      <a:pt x="5397" y="4283"/>
                    </a:lnTo>
                    <a:lnTo>
                      <a:pt x="5402" y="4274"/>
                    </a:lnTo>
                    <a:lnTo>
                      <a:pt x="5414" y="4261"/>
                    </a:lnTo>
                    <a:lnTo>
                      <a:pt x="5427" y="4254"/>
                    </a:lnTo>
                    <a:lnTo>
                      <a:pt x="5431" y="4248"/>
                    </a:lnTo>
                    <a:lnTo>
                      <a:pt x="5436" y="4238"/>
                    </a:lnTo>
                    <a:lnTo>
                      <a:pt x="5438" y="4223"/>
                    </a:lnTo>
                    <a:lnTo>
                      <a:pt x="5438" y="4202"/>
                    </a:lnTo>
                    <a:lnTo>
                      <a:pt x="5456" y="4165"/>
                    </a:lnTo>
                    <a:lnTo>
                      <a:pt x="5458" y="4162"/>
                    </a:lnTo>
                    <a:lnTo>
                      <a:pt x="5459" y="4162"/>
                    </a:lnTo>
                    <a:lnTo>
                      <a:pt x="5459" y="4169"/>
                    </a:lnTo>
                    <a:lnTo>
                      <a:pt x="5448" y="4206"/>
                    </a:lnTo>
                    <a:lnTo>
                      <a:pt x="5450" y="4209"/>
                    </a:lnTo>
                    <a:lnTo>
                      <a:pt x="5457" y="4214"/>
                    </a:lnTo>
                    <a:lnTo>
                      <a:pt x="5459" y="4219"/>
                    </a:lnTo>
                    <a:lnTo>
                      <a:pt x="5457" y="4227"/>
                    </a:lnTo>
                    <a:lnTo>
                      <a:pt x="5450" y="4251"/>
                    </a:lnTo>
                    <a:lnTo>
                      <a:pt x="5448" y="4260"/>
                    </a:lnTo>
                    <a:lnTo>
                      <a:pt x="5465" y="4258"/>
                    </a:lnTo>
                    <a:lnTo>
                      <a:pt x="5479" y="4254"/>
                    </a:lnTo>
                    <a:cubicBezTo>
                      <a:pt x="5486" y="4250"/>
                      <a:pt x="5493" y="4246"/>
                      <a:pt x="5500" y="4243"/>
                    </a:cubicBezTo>
                    <a:lnTo>
                      <a:pt x="5506" y="4235"/>
                    </a:lnTo>
                    <a:lnTo>
                      <a:pt x="5517" y="4211"/>
                    </a:lnTo>
                    <a:lnTo>
                      <a:pt x="5523" y="4196"/>
                    </a:lnTo>
                    <a:lnTo>
                      <a:pt x="5524" y="4189"/>
                    </a:lnTo>
                    <a:lnTo>
                      <a:pt x="5502" y="4163"/>
                    </a:lnTo>
                    <a:lnTo>
                      <a:pt x="5505" y="4159"/>
                    </a:lnTo>
                    <a:lnTo>
                      <a:pt x="5529" y="4173"/>
                    </a:lnTo>
                    <a:lnTo>
                      <a:pt x="5536" y="4184"/>
                    </a:lnTo>
                    <a:lnTo>
                      <a:pt x="5531" y="4199"/>
                    </a:lnTo>
                    <a:lnTo>
                      <a:pt x="5541" y="4210"/>
                    </a:lnTo>
                    <a:lnTo>
                      <a:pt x="5533" y="4226"/>
                    </a:lnTo>
                    <a:lnTo>
                      <a:pt x="5529" y="4238"/>
                    </a:lnTo>
                    <a:lnTo>
                      <a:pt x="5528" y="4246"/>
                    </a:lnTo>
                    <a:lnTo>
                      <a:pt x="5533" y="4254"/>
                    </a:lnTo>
                    <a:lnTo>
                      <a:pt x="5531" y="4262"/>
                    </a:lnTo>
                    <a:lnTo>
                      <a:pt x="5530" y="4289"/>
                    </a:lnTo>
                    <a:lnTo>
                      <a:pt x="5534" y="4293"/>
                    </a:lnTo>
                    <a:lnTo>
                      <a:pt x="5539" y="4293"/>
                    </a:lnTo>
                    <a:lnTo>
                      <a:pt x="5552" y="4286"/>
                    </a:lnTo>
                    <a:lnTo>
                      <a:pt x="5558" y="4282"/>
                    </a:lnTo>
                    <a:lnTo>
                      <a:pt x="5563" y="4278"/>
                    </a:lnTo>
                    <a:lnTo>
                      <a:pt x="5568" y="4272"/>
                    </a:lnTo>
                    <a:lnTo>
                      <a:pt x="5583" y="4247"/>
                    </a:lnTo>
                    <a:lnTo>
                      <a:pt x="5589" y="4231"/>
                    </a:lnTo>
                    <a:lnTo>
                      <a:pt x="5591" y="4223"/>
                    </a:lnTo>
                    <a:lnTo>
                      <a:pt x="5590" y="4200"/>
                    </a:lnTo>
                    <a:lnTo>
                      <a:pt x="5588" y="4195"/>
                    </a:lnTo>
                    <a:lnTo>
                      <a:pt x="5584" y="4192"/>
                    </a:lnTo>
                    <a:lnTo>
                      <a:pt x="5587" y="4181"/>
                    </a:lnTo>
                    <a:lnTo>
                      <a:pt x="5605" y="4144"/>
                    </a:lnTo>
                    <a:lnTo>
                      <a:pt x="5601" y="4128"/>
                    </a:lnTo>
                    <a:lnTo>
                      <a:pt x="5590" y="4116"/>
                    </a:lnTo>
                    <a:lnTo>
                      <a:pt x="5588" y="4105"/>
                    </a:lnTo>
                    <a:lnTo>
                      <a:pt x="5595" y="4104"/>
                    </a:lnTo>
                    <a:lnTo>
                      <a:pt x="5602" y="4107"/>
                    </a:lnTo>
                    <a:lnTo>
                      <a:pt x="5613" y="4120"/>
                    </a:lnTo>
                    <a:lnTo>
                      <a:pt x="5618" y="4128"/>
                    </a:lnTo>
                    <a:cubicBezTo>
                      <a:pt x="5618" y="4134"/>
                      <a:pt x="5619" y="4139"/>
                      <a:pt x="5620" y="4145"/>
                    </a:cubicBezTo>
                    <a:lnTo>
                      <a:pt x="5624" y="4149"/>
                    </a:lnTo>
                    <a:lnTo>
                      <a:pt x="5632" y="4147"/>
                    </a:lnTo>
                    <a:lnTo>
                      <a:pt x="5638" y="4148"/>
                    </a:lnTo>
                    <a:lnTo>
                      <a:pt x="5643" y="4150"/>
                    </a:lnTo>
                    <a:lnTo>
                      <a:pt x="5647" y="4154"/>
                    </a:lnTo>
                    <a:lnTo>
                      <a:pt x="5651" y="4166"/>
                    </a:lnTo>
                    <a:lnTo>
                      <a:pt x="5642" y="4199"/>
                    </a:lnTo>
                    <a:cubicBezTo>
                      <a:pt x="5642" y="4200"/>
                      <a:pt x="5642" y="4202"/>
                      <a:pt x="5642" y="4204"/>
                    </a:cubicBezTo>
                    <a:lnTo>
                      <a:pt x="5645" y="4205"/>
                    </a:lnTo>
                    <a:lnTo>
                      <a:pt x="5651" y="4204"/>
                    </a:lnTo>
                    <a:lnTo>
                      <a:pt x="5660" y="4201"/>
                    </a:lnTo>
                    <a:lnTo>
                      <a:pt x="5672" y="4194"/>
                    </a:lnTo>
                    <a:lnTo>
                      <a:pt x="5699" y="4173"/>
                    </a:lnTo>
                    <a:lnTo>
                      <a:pt x="5706" y="4166"/>
                    </a:lnTo>
                    <a:lnTo>
                      <a:pt x="5744" y="4127"/>
                    </a:lnTo>
                    <a:lnTo>
                      <a:pt x="5755" y="4113"/>
                    </a:lnTo>
                    <a:lnTo>
                      <a:pt x="5762" y="4098"/>
                    </a:lnTo>
                    <a:lnTo>
                      <a:pt x="5760" y="4095"/>
                    </a:lnTo>
                    <a:lnTo>
                      <a:pt x="5753" y="4093"/>
                    </a:lnTo>
                    <a:lnTo>
                      <a:pt x="5742" y="4093"/>
                    </a:lnTo>
                    <a:lnTo>
                      <a:pt x="5731" y="4095"/>
                    </a:lnTo>
                    <a:lnTo>
                      <a:pt x="5727" y="4098"/>
                    </a:lnTo>
                    <a:lnTo>
                      <a:pt x="5721" y="4107"/>
                    </a:lnTo>
                    <a:lnTo>
                      <a:pt x="5717" y="4107"/>
                    </a:lnTo>
                    <a:lnTo>
                      <a:pt x="5711" y="4106"/>
                    </a:lnTo>
                    <a:lnTo>
                      <a:pt x="5708" y="4103"/>
                    </a:lnTo>
                    <a:lnTo>
                      <a:pt x="5706" y="4097"/>
                    </a:lnTo>
                    <a:lnTo>
                      <a:pt x="5699" y="4095"/>
                    </a:lnTo>
                    <a:lnTo>
                      <a:pt x="5685" y="4097"/>
                    </a:lnTo>
                    <a:lnTo>
                      <a:pt x="5679" y="4095"/>
                    </a:lnTo>
                    <a:lnTo>
                      <a:pt x="5681" y="4085"/>
                    </a:lnTo>
                    <a:lnTo>
                      <a:pt x="5685" y="4075"/>
                    </a:lnTo>
                    <a:lnTo>
                      <a:pt x="5708" y="4076"/>
                    </a:lnTo>
                    <a:lnTo>
                      <a:pt x="5713" y="4077"/>
                    </a:lnTo>
                    <a:lnTo>
                      <a:pt x="5722" y="4076"/>
                    </a:lnTo>
                    <a:lnTo>
                      <a:pt x="5729" y="4072"/>
                    </a:lnTo>
                    <a:lnTo>
                      <a:pt x="5733" y="4069"/>
                    </a:lnTo>
                    <a:lnTo>
                      <a:pt x="5734" y="4067"/>
                    </a:lnTo>
                    <a:lnTo>
                      <a:pt x="5733" y="4058"/>
                    </a:lnTo>
                    <a:lnTo>
                      <a:pt x="5728" y="4042"/>
                    </a:lnTo>
                    <a:lnTo>
                      <a:pt x="5722" y="4030"/>
                    </a:lnTo>
                    <a:lnTo>
                      <a:pt x="5715" y="4024"/>
                    </a:lnTo>
                    <a:lnTo>
                      <a:pt x="5697" y="4023"/>
                    </a:lnTo>
                    <a:lnTo>
                      <a:pt x="5693" y="4017"/>
                    </a:lnTo>
                    <a:lnTo>
                      <a:pt x="5695" y="4007"/>
                    </a:lnTo>
                    <a:lnTo>
                      <a:pt x="5701" y="4004"/>
                    </a:lnTo>
                    <a:lnTo>
                      <a:pt x="5727" y="4015"/>
                    </a:lnTo>
                    <a:lnTo>
                      <a:pt x="5742" y="4024"/>
                    </a:lnTo>
                    <a:lnTo>
                      <a:pt x="5747" y="4030"/>
                    </a:lnTo>
                    <a:lnTo>
                      <a:pt x="5751" y="4042"/>
                    </a:lnTo>
                    <a:lnTo>
                      <a:pt x="5757" y="4053"/>
                    </a:lnTo>
                    <a:lnTo>
                      <a:pt x="5759" y="4054"/>
                    </a:lnTo>
                    <a:lnTo>
                      <a:pt x="5772" y="4058"/>
                    </a:lnTo>
                    <a:lnTo>
                      <a:pt x="5778" y="4060"/>
                    </a:lnTo>
                    <a:lnTo>
                      <a:pt x="5779" y="4064"/>
                    </a:lnTo>
                    <a:lnTo>
                      <a:pt x="5785" y="4065"/>
                    </a:lnTo>
                    <a:lnTo>
                      <a:pt x="5794" y="4064"/>
                    </a:lnTo>
                    <a:lnTo>
                      <a:pt x="5803" y="4060"/>
                    </a:lnTo>
                    <a:lnTo>
                      <a:pt x="5812" y="4054"/>
                    </a:lnTo>
                    <a:lnTo>
                      <a:pt x="5818" y="4048"/>
                    </a:lnTo>
                    <a:lnTo>
                      <a:pt x="5821" y="4044"/>
                    </a:lnTo>
                    <a:lnTo>
                      <a:pt x="5835" y="4015"/>
                    </a:lnTo>
                    <a:lnTo>
                      <a:pt x="5843" y="4000"/>
                    </a:lnTo>
                    <a:lnTo>
                      <a:pt x="5851" y="3991"/>
                    </a:lnTo>
                    <a:lnTo>
                      <a:pt x="5855" y="3982"/>
                    </a:lnTo>
                    <a:lnTo>
                      <a:pt x="5855" y="3976"/>
                    </a:lnTo>
                    <a:lnTo>
                      <a:pt x="5852" y="3967"/>
                    </a:lnTo>
                    <a:lnTo>
                      <a:pt x="5853" y="3959"/>
                    </a:lnTo>
                    <a:lnTo>
                      <a:pt x="5864" y="3949"/>
                    </a:lnTo>
                    <a:lnTo>
                      <a:pt x="5865" y="3939"/>
                    </a:lnTo>
                    <a:lnTo>
                      <a:pt x="5862" y="3933"/>
                    </a:lnTo>
                    <a:lnTo>
                      <a:pt x="5852" y="3922"/>
                    </a:lnTo>
                    <a:lnTo>
                      <a:pt x="5841" y="3914"/>
                    </a:lnTo>
                    <a:lnTo>
                      <a:pt x="5820" y="3906"/>
                    </a:lnTo>
                    <a:lnTo>
                      <a:pt x="5806" y="3904"/>
                    </a:lnTo>
                    <a:lnTo>
                      <a:pt x="5793" y="3906"/>
                    </a:lnTo>
                    <a:lnTo>
                      <a:pt x="5728" y="3918"/>
                    </a:lnTo>
                    <a:lnTo>
                      <a:pt x="5710" y="3920"/>
                    </a:lnTo>
                    <a:cubicBezTo>
                      <a:pt x="5710" y="3920"/>
                      <a:pt x="5710" y="3920"/>
                      <a:pt x="5710" y="3919"/>
                    </a:cubicBezTo>
                    <a:lnTo>
                      <a:pt x="5773" y="3901"/>
                    </a:lnTo>
                    <a:lnTo>
                      <a:pt x="5789" y="3895"/>
                    </a:lnTo>
                    <a:lnTo>
                      <a:pt x="5796" y="3889"/>
                    </a:lnTo>
                    <a:lnTo>
                      <a:pt x="5799" y="3885"/>
                    </a:lnTo>
                    <a:lnTo>
                      <a:pt x="5800" y="3881"/>
                    </a:lnTo>
                    <a:lnTo>
                      <a:pt x="5798" y="3879"/>
                    </a:lnTo>
                    <a:lnTo>
                      <a:pt x="5790" y="3877"/>
                    </a:lnTo>
                    <a:lnTo>
                      <a:pt x="5771" y="3879"/>
                    </a:lnTo>
                    <a:lnTo>
                      <a:pt x="5767" y="3878"/>
                    </a:lnTo>
                    <a:lnTo>
                      <a:pt x="5767" y="3875"/>
                    </a:lnTo>
                    <a:lnTo>
                      <a:pt x="5774" y="3865"/>
                    </a:lnTo>
                    <a:lnTo>
                      <a:pt x="5779" y="3868"/>
                    </a:lnTo>
                    <a:lnTo>
                      <a:pt x="5786" y="3869"/>
                    </a:lnTo>
                    <a:lnTo>
                      <a:pt x="5796" y="3870"/>
                    </a:lnTo>
                    <a:lnTo>
                      <a:pt x="5803" y="3871"/>
                    </a:lnTo>
                    <a:lnTo>
                      <a:pt x="5812" y="3879"/>
                    </a:lnTo>
                    <a:lnTo>
                      <a:pt x="5817" y="3888"/>
                    </a:lnTo>
                    <a:lnTo>
                      <a:pt x="5826" y="3893"/>
                    </a:lnTo>
                    <a:lnTo>
                      <a:pt x="5852" y="3898"/>
                    </a:lnTo>
                    <a:lnTo>
                      <a:pt x="5869" y="3897"/>
                    </a:lnTo>
                    <a:lnTo>
                      <a:pt x="5876" y="3895"/>
                    </a:lnTo>
                    <a:lnTo>
                      <a:pt x="5898" y="3886"/>
                    </a:lnTo>
                    <a:lnTo>
                      <a:pt x="5908" y="3880"/>
                    </a:lnTo>
                    <a:lnTo>
                      <a:pt x="5919" y="3869"/>
                    </a:lnTo>
                    <a:lnTo>
                      <a:pt x="5920" y="3866"/>
                    </a:lnTo>
                    <a:lnTo>
                      <a:pt x="5917" y="3863"/>
                    </a:lnTo>
                    <a:lnTo>
                      <a:pt x="5907" y="3858"/>
                    </a:lnTo>
                    <a:lnTo>
                      <a:pt x="5891" y="3857"/>
                    </a:lnTo>
                    <a:lnTo>
                      <a:pt x="5890" y="3847"/>
                    </a:lnTo>
                    <a:lnTo>
                      <a:pt x="5905" y="3819"/>
                    </a:lnTo>
                    <a:lnTo>
                      <a:pt x="5898" y="3807"/>
                    </a:lnTo>
                    <a:lnTo>
                      <a:pt x="5883" y="3806"/>
                    </a:lnTo>
                    <a:lnTo>
                      <a:pt x="5867" y="3808"/>
                    </a:lnTo>
                    <a:lnTo>
                      <a:pt x="5860" y="3806"/>
                    </a:lnTo>
                    <a:cubicBezTo>
                      <a:pt x="5860" y="3800"/>
                      <a:pt x="5860" y="3794"/>
                      <a:pt x="5860" y="3788"/>
                    </a:cubicBezTo>
                    <a:lnTo>
                      <a:pt x="5864" y="3788"/>
                    </a:lnTo>
                    <a:lnTo>
                      <a:pt x="5871" y="3794"/>
                    </a:lnTo>
                    <a:lnTo>
                      <a:pt x="5882" y="3798"/>
                    </a:lnTo>
                    <a:lnTo>
                      <a:pt x="5910" y="3802"/>
                    </a:lnTo>
                    <a:lnTo>
                      <a:pt x="5915" y="3805"/>
                    </a:lnTo>
                    <a:lnTo>
                      <a:pt x="5918" y="3808"/>
                    </a:lnTo>
                    <a:lnTo>
                      <a:pt x="5914" y="3825"/>
                    </a:lnTo>
                    <a:lnTo>
                      <a:pt x="5919" y="3828"/>
                    </a:lnTo>
                    <a:lnTo>
                      <a:pt x="5928" y="3830"/>
                    </a:lnTo>
                    <a:lnTo>
                      <a:pt x="5948" y="3832"/>
                    </a:lnTo>
                    <a:lnTo>
                      <a:pt x="5957" y="3830"/>
                    </a:lnTo>
                    <a:lnTo>
                      <a:pt x="5969" y="3823"/>
                    </a:lnTo>
                    <a:lnTo>
                      <a:pt x="5974" y="3819"/>
                    </a:lnTo>
                    <a:lnTo>
                      <a:pt x="5983" y="3811"/>
                    </a:lnTo>
                    <a:lnTo>
                      <a:pt x="5997" y="3799"/>
                    </a:lnTo>
                    <a:lnTo>
                      <a:pt x="6008" y="3784"/>
                    </a:lnTo>
                    <a:lnTo>
                      <a:pt x="6017" y="3768"/>
                    </a:lnTo>
                    <a:lnTo>
                      <a:pt x="6025" y="3752"/>
                    </a:lnTo>
                    <a:lnTo>
                      <a:pt x="6029" y="3737"/>
                    </a:lnTo>
                    <a:lnTo>
                      <a:pt x="6030" y="3728"/>
                    </a:lnTo>
                    <a:lnTo>
                      <a:pt x="6028" y="3725"/>
                    </a:lnTo>
                    <a:lnTo>
                      <a:pt x="6035" y="3715"/>
                    </a:lnTo>
                    <a:lnTo>
                      <a:pt x="6044" y="3702"/>
                    </a:lnTo>
                    <a:lnTo>
                      <a:pt x="6019" y="3695"/>
                    </a:lnTo>
                    <a:lnTo>
                      <a:pt x="6014" y="3692"/>
                    </a:lnTo>
                    <a:lnTo>
                      <a:pt x="6002" y="3695"/>
                    </a:lnTo>
                    <a:lnTo>
                      <a:pt x="5973" y="3712"/>
                    </a:lnTo>
                    <a:lnTo>
                      <a:pt x="5957" y="3718"/>
                    </a:lnTo>
                    <a:lnTo>
                      <a:pt x="5966" y="3711"/>
                    </a:lnTo>
                    <a:lnTo>
                      <a:pt x="5978" y="3699"/>
                    </a:lnTo>
                    <a:lnTo>
                      <a:pt x="6001" y="3685"/>
                    </a:lnTo>
                    <a:lnTo>
                      <a:pt x="6012" y="3674"/>
                    </a:lnTo>
                    <a:lnTo>
                      <a:pt x="6025" y="3664"/>
                    </a:lnTo>
                    <a:lnTo>
                      <a:pt x="6010" y="3662"/>
                    </a:lnTo>
                    <a:lnTo>
                      <a:pt x="6001" y="3659"/>
                    </a:lnTo>
                    <a:lnTo>
                      <a:pt x="5991" y="3658"/>
                    </a:lnTo>
                    <a:lnTo>
                      <a:pt x="5987" y="3652"/>
                    </a:lnTo>
                    <a:lnTo>
                      <a:pt x="6028" y="3655"/>
                    </a:lnTo>
                    <a:lnTo>
                      <a:pt x="6055" y="3653"/>
                    </a:lnTo>
                    <a:lnTo>
                      <a:pt x="6060" y="3651"/>
                    </a:lnTo>
                    <a:lnTo>
                      <a:pt x="6066" y="3644"/>
                    </a:lnTo>
                    <a:lnTo>
                      <a:pt x="6066" y="3641"/>
                    </a:lnTo>
                    <a:lnTo>
                      <a:pt x="6062" y="3636"/>
                    </a:lnTo>
                    <a:lnTo>
                      <a:pt x="6048" y="3633"/>
                    </a:lnTo>
                    <a:lnTo>
                      <a:pt x="6046" y="3619"/>
                    </a:lnTo>
                    <a:lnTo>
                      <a:pt x="6041" y="3616"/>
                    </a:lnTo>
                    <a:lnTo>
                      <a:pt x="6028" y="3615"/>
                    </a:lnTo>
                    <a:lnTo>
                      <a:pt x="6003" y="3619"/>
                    </a:lnTo>
                    <a:lnTo>
                      <a:pt x="5975" y="3626"/>
                    </a:lnTo>
                    <a:lnTo>
                      <a:pt x="5949" y="3622"/>
                    </a:lnTo>
                    <a:lnTo>
                      <a:pt x="5951" y="3619"/>
                    </a:lnTo>
                    <a:lnTo>
                      <a:pt x="5969" y="3618"/>
                    </a:lnTo>
                    <a:lnTo>
                      <a:pt x="5990" y="3615"/>
                    </a:lnTo>
                    <a:lnTo>
                      <a:pt x="5999" y="3613"/>
                    </a:lnTo>
                    <a:lnTo>
                      <a:pt x="6010" y="3607"/>
                    </a:lnTo>
                    <a:lnTo>
                      <a:pt x="6025" y="3603"/>
                    </a:lnTo>
                    <a:lnTo>
                      <a:pt x="6041" y="3605"/>
                    </a:lnTo>
                    <a:lnTo>
                      <a:pt x="6048" y="3603"/>
                    </a:lnTo>
                    <a:lnTo>
                      <a:pt x="6048" y="3589"/>
                    </a:lnTo>
                    <a:lnTo>
                      <a:pt x="6053" y="3574"/>
                    </a:lnTo>
                    <a:lnTo>
                      <a:pt x="6057" y="3572"/>
                    </a:lnTo>
                    <a:lnTo>
                      <a:pt x="6059" y="3589"/>
                    </a:lnTo>
                    <a:lnTo>
                      <a:pt x="6063" y="3593"/>
                    </a:lnTo>
                    <a:lnTo>
                      <a:pt x="6072" y="3598"/>
                    </a:lnTo>
                    <a:lnTo>
                      <a:pt x="6084" y="3611"/>
                    </a:lnTo>
                    <a:lnTo>
                      <a:pt x="6094" y="3610"/>
                    </a:lnTo>
                    <a:lnTo>
                      <a:pt x="6105" y="3609"/>
                    </a:lnTo>
                    <a:lnTo>
                      <a:pt x="6114" y="3606"/>
                    </a:lnTo>
                    <a:lnTo>
                      <a:pt x="6127" y="3598"/>
                    </a:lnTo>
                    <a:lnTo>
                      <a:pt x="6130" y="3595"/>
                    </a:lnTo>
                    <a:lnTo>
                      <a:pt x="6134" y="3590"/>
                    </a:lnTo>
                    <a:lnTo>
                      <a:pt x="6138" y="3580"/>
                    </a:lnTo>
                    <a:lnTo>
                      <a:pt x="6142" y="3570"/>
                    </a:lnTo>
                    <a:lnTo>
                      <a:pt x="6143" y="3558"/>
                    </a:lnTo>
                    <a:lnTo>
                      <a:pt x="6136" y="3548"/>
                    </a:lnTo>
                    <a:lnTo>
                      <a:pt x="6119" y="3539"/>
                    </a:lnTo>
                    <a:lnTo>
                      <a:pt x="6105" y="3535"/>
                    </a:lnTo>
                    <a:lnTo>
                      <a:pt x="6089" y="3535"/>
                    </a:lnTo>
                    <a:lnTo>
                      <a:pt x="6069" y="3535"/>
                    </a:lnTo>
                    <a:lnTo>
                      <a:pt x="6061" y="3534"/>
                    </a:lnTo>
                    <a:lnTo>
                      <a:pt x="6062" y="3532"/>
                    </a:lnTo>
                    <a:lnTo>
                      <a:pt x="6066" y="3531"/>
                    </a:lnTo>
                    <a:lnTo>
                      <a:pt x="6081" y="3533"/>
                    </a:lnTo>
                    <a:lnTo>
                      <a:pt x="6110" y="3531"/>
                    </a:lnTo>
                    <a:lnTo>
                      <a:pt x="6125" y="3531"/>
                    </a:lnTo>
                    <a:lnTo>
                      <a:pt x="6132" y="3537"/>
                    </a:lnTo>
                    <a:lnTo>
                      <a:pt x="6172" y="3541"/>
                    </a:lnTo>
                    <a:lnTo>
                      <a:pt x="6182" y="3539"/>
                    </a:lnTo>
                    <a:lnTo>
                      <a:pt x="6194" y="3533"/>
                    </a:lnTo>
                    <a:lnTo>
                      <a:pt x="6206" y="3526"/>
                    </a:lnTo>
                    <a:lnTo>
                      <a:pt x="6220" y="3519"/>
                    </a:lnTo>
                    <a:lnTo>
                      <a:pt x="6230" y="3509"/>
                    </a:lnTo>
                    <a:lnTo>
                      <a:pt x="6253" y="3481"/>
                    </a:lnTo>
                    <a:lnTo>
                      <a:pt x="6254" y="3473"/>
                    </a:lnTo>
                    <a:lnTo>
                      <a:pt x="6252" y="3467"/>
                    </a:lnTo>
                    <a:cubicBezTo>
                      <a:pt x="6252" y="3465"/>
                      <a:pt x="6252" y="3464"/>
                      <a:pt x="6252" y="3461"/>
                    </a:cubicBezTo>
                    <a:lnTo>
                      <a:pt x="6255" y="3455"/>
                    </a:lnTo>
                    <a:lnTo>
                      <a:pt x="6271" y="3436"/>
                    </a:lnTo>
                    <a:lnTo>
                      <a:pt x="6286" y="3420"/>
                    </a:lnTo>
                    <a:lnTo>
                      <a:pt x="6293" y="3408"/>
                    </a:lnTo>
                    <a:lnTo>
                      <a:pt x="6299" y="3388"/>
                    </a:lnTo>
                    <a:lnTo>
                      <a:pt x="6302" y="3371"/>
                    </a:lnTo>
                    <a:lnTo>
                      <a:pt x="6300" y="3362"/>
                    </a:lnTo>
                    <a:lnTo>
                      <a:pt x="6294" y="3352"/>
                    </a:lnTo>
                    <a:lnTo>
                      <a:pt x="6277" y="3339"/>
                    </a:lnTo>
                    <a:lnTo>
                      <a:pt x="6271" y="3337"/>
                    </a:lnTo>
                    <a:lnTo>
                      <a:pt x="6265" y="3337"/>
                    </a:lnTo>
                    <a:lnTo>
                      <a:pt x="6257" y="3338"/>
                    </a:lnTo>
                    <a:lnTo>
                      <a:pt x="6249" y="3340"/>
                    </a:lnTo>
                    <a:lnTo>
                      <a:pt x="6241" y="3344"/>
                    </a:lnTo>
                    <a:lnTo>
                      <a:pt x="6222" y="3358"/>
                    </a:lnTo>
                    <a:lnTo>
                      <a:pt x="6205" y="3382"/>
                    </a:lnTo>
                    <a:lnTo>
                      <a:pt x="6190" y="3398"/>
                    </a:lnTo>
                    <a:lnTo>
                      <a:pt x="6185" y="3408"/>
                    </a:lnTo>
                    <a:lnTo>
                      <a:pt x="6175" y="3412"/>
                    </a:lnTo>
                    <a:lnTo>
                      <a:pt x="6178" y="3400"/>
                    </a:lnTo>
                    <a:lnTo>
                      <a:pt x="6203" y="3373"/>
                    </a:lnTo>
                    <a:lnTo>
                      <a:pt x="6204" y="3363"/>
                    </a:lnTo>
                    <a:lnTo>
                      <a:pt x="6205" y="3356"/>
                    </a:lnTo>
                    <a:lnTo>
                      <a:pt x="6218" y="3344"/>
                    </a:lnTo>
                    <a:lnTo>
                      <a:pt x="6224" y="3337"/>
                    </a:lnTo>
                    <a:lnTo>
                      <a:pt x="6205" y="3336"/>
                    </a:lnTo>
                    <a:lnTo>
                      <a:pt x="6170" y="3344"/>
                    </a:lnTo>
                    <a:lnTo>
                      <a:pt x="6153" y="3353"/>
                    </a:lnTo>
                    <a:lnTo>
                      <a:pt x="6139" y="3361"/>
                    </a:lnTo>
                    <a:lnTo>
                      <a:pt x="6130" y="3368"/>
                    </a:lnTo>
                    <a:lnTo>
                      <a:pt x="6122" y="3373"/>
                    </a:lnTo>
                    <a:lnTo>
                      <a:pt x="6118" y="3374"/>
                    </a:lnTo>
                    <a:cubicBezTo>
                      <a:pt x="6118" y="3373"/>
                      <a:pt x="6119" y="3373"/>
                      <a:pt x="6119" y="3373"/>
                    </a:cubicBezTo>
                    <a:lnTo>
                      <a:pt x="6131" y="3360"/>
                    </a:lnTo>
                    <a:lnTo>
                      <a:pt x="6158" y="3340"/>
                    </a:lnTo>
                    <a:lnTo>
                      <a:pt x="6172" y="3336"/>
                    </a:lnTo>
                    <a:cubicBezTo>
                      <a:pt x="6178" y="3334"/>
                      <a:pt x="6184" y="3332"/>
                      <a:pt x="6191" y="3330"/>
                    </a:cubicBezTo>
                    <a:lnTo>
                      <a:pt x="6209" y="3325"/>
                    </a:lnTo>
                    <a:lnTo>
                      <a:pt x="6229" y="3310"/>
                    </a:lnTo>
                    <a:lnTo>
                      <a:pt x="6239" y="3301"/>
                    </a:lnTo>
                    <a:lnTo>
                      <a:pt x="6228" y="3298"/>
                    </a:lnTo>
                    <a:lnTo>
                      <a:pt x="6224" y="3292"/>
                    </a:lnTo>
                    <a:lnTo>
                      <a:pt x="6229" y="3287"/>
                    </a:lnTo>
                    <a:lnTo>
                      <a:pt x="6239" y="3282"/>
                    </a:lnTo>
                    <a:lnTo>
                      <a:pt x="6254" y="3274"/>
                    </a:lnTo>
                    <a:lnTo>
                      <a:pt x="6257" y="3270"/>
                    </a:lnTo>
                    <a:lnTo>
                      <a:pt x="6254" y="3266"/>
                    </a:lnTo>
                    <a:lnTo>
                      <a:pt x="6247" y="3262"/>
                    </a:lnTo>
                    <a:lnTo>
                      <a:pt x="6244" y="3261"/>
                    </a:lnTo>
                    <a:lnTo>
                      <a:pt x="6234" y="3262"/>
                    </a:lnTo>
                    <a:lnTo>
                      <a:pt x="6227" y="3266"/>
                    </a:lnTo>
                    <a:lnTo>
                      <a:pt x="6196" y="3284"/>
                    </a:lnTo>
                    <a:lnTo>
                      <a:pt x="6197" y="3282"/>
                    </a:lnTo>
                    <a:lnTo>
                      <a:pt x="6208" y="3269"/>
                    </a:lnTo>
                    <a:lnTo>
                      <a:pt x="6207" y="3266"/>
                    </a:lnTo>
                    <a:lnTo>
                      <a:pt x="6196" y="3259"/>
                    </a:lnTo>
                    <a:lnTo>
                      <a:pt x="6164" y="3251"/>
                    </a:lnTo>
                    <a:lnTo>
                      <a:pt x="6153" y="3249"/>
                    </a:lnTo>
                    <a:lnTo>
                      <a:pt x="6149" y="3247"/>
                    </a:lnTo>
                    <a:lnTo>
                      <a:pt x="6150" y="3243"/>
                    </a:lnTo>
                    <a:lnTo>
                      <a:pt x="6152" y="3242"/>
                    </a:lnTo>
                    <a:lnTo>
                      <a:pt x="6156" y="3242"/>
                    </a:lnTo>
                    <a:lnTo>
                      <a:pt x="6164" y="3240"/>
                    </a:lnTo>
                    <a:lnTo>
                      <a:pt x="6173" y="3236"/>
                    </a:lnTo>
                    <a:lnTo>
                      <a:pt x="6181" y="3235"/>
                    </a:lnTo>
                    <a:lnTo>
                      <a:pt x="6186" y="3234"/>
                    </a:lnTo>
                    <a:lnTo>
                      <a:pt x="6189" y="3235"/>
                    </a:lnTo>
                    <a:lnTo>
                      <a:pt x="6190" y="3237"/>
                    </a:lnTo>
                    <a:lnTo>
                      <a:pt x="6187" y="3243"/>
                    </a:lnTo>
                    <a:lnTo>
                      <a:pt x="6189" y="3245"/>
                    </a:lnTo>
                    <a:lnTo>
                      <a:pt x="6212" y="3227"/>
                    </a:lnTo>
                    <a:lnTo>
                      <a:pt x="6216" y="3225"/>
                    </a:lnTo>
                    <a:lnTo>
                      <a:pt x="6226" y="3228"/>
                    </a:lnTo>
                    <a:lnTo>
                      <a:pt x="6242" y="3230"/>
                    </a:lnTo>
                    <a:lnTo>
                      <a:pt x="6260" y="3230"/>
                    </a:lnTo>
                    <a:lnTo>
                      <a:pt x="6266" y="3228"/>
                    </a:lnTo>
                    <a:lnTo>
                      <a:pt x="6269" y="3220"/>
                    </a:lnTo>
                    <a:lnTo>
                      <a:pt x="6235" y="3205"/>
                    </a:lnTo>
                    <a:lnTo>
                      <a:pt x="6243" y="3204"/>
                    </a:lnTo>
                    <a:lnTo>
                      <a:pt x="6266" y="3209"/>
                    </a:lnTo>
                    <a:lnTo>
                      <a:pt x="6291" y="3218"/>
                    </a:lnTo>
                    <a:lnTo>
                      <a:pt x="6316" y="3224"/>
                    </a:lnTo>
                    <a:lnTo>
                      <a:pt x="6323" y="3228"/>
                    </a:lnTo>
                    <a:lnTo>
                      <a:pt x="6329" y="3228"/>
                    </a:lnTo>
                    <a:lnTo>
                      <a:pt x="6334" y="3226"/>
                    </a:lnTo>
                    <a:lnTo>
                      <a:pt x="6347" y="3216"/>
                    </a:lnTo>
                    <a:lnTo>
                      <a:pt x="6357" y="3210"/>
                    </a:lnTo>
                    <a:lnTo>
                      <a:pt x="6374" y="3201"/>
                    </a:lnTo>
                    <a:lnTo>
                      <a:pt x="6390" y="3196"/>
                    </a:lnTo>
                    <a:lnTo>
                      <a:pt x="6405" y="3193"/>
                    </a:lnTo>
                    <a:lnTo>
                      <a:pt x="6418" y="3189"/>
                    </a:lnTo>
                    <a:lnTo>
                      <a:pt x="6429" y="3183"/>
                    </a:lnTo>
                    <a:lnTo>
                      <a:pt x="6440" y="3173"/>
                    </a:lnTo>
                    <a:lnTo>
                      <a:pt x="6451" y="3161"/>
                    </a:lnTo>
                    <a:lnTo>
                      <a:pt x="6468" y="3150"/>
                    </a:lnTo>
                    <a:lnTo>
                      <a:pt x="6508" y="3137"/>
                    </a:lnTo>
                    <a:lnTo>
                      <a:pt x="6537" y="3125"/>
                    </a:lnTo>
                    <a:lnTo>
                      <a:pt x="6546" y="3120"/>
                    </a:lnTo>
                    <a:lnTo>
                      <a:pt x="6563" y="3107"/>
                    </a:lnTo>
                    <a:lnTo>
                      <a:pt x="6575" y="3088"/>
                    </a:lnTo>
                    <a:lnTo>
                      <a:pt x="6580" y="3075"/>
                    </a:lnTo>
                    <a:lnTo>
                      <a:pt x="6585" y="3053"/>
                    </a:lnTo>
                    <a:lnTo>
                      <a:pt x="6584" y="3044"/>
                    </a:lnTo>
                    <a:lnTo>
                      <a:pt x="6581" y="3040"/>
                    </a:lnTo>
                    <a:lnTo>
                      <a:pt x="6577" y="3037"/>
                    </a:lnTo>
                    <a:lnTo>
                      <a:pt x="6572" y="3020"/>
                    </a:lnTo>
                    <a:lnTo>
                      <a:pt x="6564" y="3006"/>
                    </a:lnTo>
                    <a:lnTo>
                      <a:pt x="6556" y="3000"/>
                    </a:lnTo>
                    <a:lnTo>
                      <a:pt x="6552" y="3000"/>
                    </a:lnTo>
                    <a:lnTo>
                      <a:pt x="6531" y="3011"/>
                    </a:lnTo>
                    <a:lnTo>
                      <a:pt x="6528" y="3011"/>
                    </a:lnTo>
                    <a:lnTo>
                      <a:pt x="6543" y="2994"/>
                    </a:lnTo>
                    <a:lnTo>
                      <a:pt x="6547" y="2977"/>
                    </a:lnTo>
                    <a:lnTo>
                      <a:pt x="6535" y="2971"/>
                    </a:lnTo>
                    <a:lnTo>
                      <a:pt x="6529" y="2953"/>
                    </a:lnTo>
                    <a:lnTo>
                      <a:pt x="6485" y="2940"/>
                    </a:lnTo>
                    <a:lnTo>
                      <a:pt x="6470" y="2946"/>
                    </a:lnTo>
                    <a:lnTo>
                      <a:pt x="6456" y="2963"/>
                    </a:lnTo>
                    <a:lnTo>
                      <a:pt x="6404" y="3014"/>
                    </a:lnTo>
                    <a:lnTo>
                      <a:pt x="6395" y="3016"/>
                    </a:lnTo>
                    <a:lnTo>
                      <a:pt x="6435" y="2973"/>
                    </a:lnTo>
                    <a:lnTo>
                      <a:pt x="6448" y="2957"/>
                    </a:lnTo>
                    <a:lnTo>
                      <a:pt x="6448" y="2951"/>
                    </a:lnTo>
                    <a:lnTo>
                      <a:pt x="6445" y="2948"/>
                    </a:lnTo>
                    <a:lnTo>
                      <a:pt x="6431" y="2944"/>
                    </a:lnTo>
                    <a:lnTo>
                      <a:pt x="6424" y="2944"/>
                    </a:lnTo>
                    <a:lnTo>
                      <a:pt x="6415" y="2944"/>
                    </a:lnTo>
                    <a:lnTo>
                      <a:pt x="6403" y="2946"/>
                    </a:lnTo>
                    <a:lnTo>
                      <a:pt x="6383" y="2951"/>
                    </a:lnTo>
                    <a:lnTo>
                      <a:pt x="6376" y="2954"/>
                    </a:lnTo>
                    <a:lnTo>
                      <a:pt x="6367" y="2959"/>
                    </a:lnTo>
                    <a:lnTo>
                      <a:pt x="6354" y="2964"/>
                    </a:lnTo>
                    <a:lnTo>
                      <a:pt x="6336" y="2973"/>
                    </a:lnTo>
                    <a:lnTo>
                      <a:pt x="6331" y="2977"/>
                    </a:lnTo>
                    <a:lnTo>
                      <a:pt x="6319" y="2988"/>
                    </a:lnTo>
                    <a:cubicBezTo>
                      <a:pt x="6318" y="2990"/>
                      <a:pt x="6318" y="2992"/>
                      <a:pt x="6317" y="2994"/>
                    </a:cubicBezTo>
                    <a:lnTo>
                      <a:pt x="6320" y="2998"/>
                    </a:lnTo>
                    <a:cubicBezTo>
                      <a:pt x="6319" y="3000"/>
                      <a:pt x="6319" y="3002"/>
                      <a:pt x="6318" y="3004"/>
                    </a:cubicBezTo>
                    <a:lnTo>
                      <a:pt x="6308" y="3017"/>
                    </a:lnTo>
                    <a:lnTo>
                      <a:pt x="6303" y="3017"/>
                    </a:lnTo>
                    <a:lnTo>
                      <a:pt x="6301" y="3010"/>
                    </a:lnTo>
                    <a:lnTo>
                      <a:pt x="6297" y="3009"/>
                    </a:lnTo>
                    <a:lnTo>
                      <a:pt x="6284" y="3014"/>
                    </a:lnTo>
                    <a:lnTo>
                      <a:pt x="6268" y="3025"/>
                    </a:lnTo>
                    <a:lnTo>
                      <a:pt x="6241" y="3046"/>
                    </a:lnTo>
                    <a:lnTo>
                      <a:pt x="6232" y="3051"/>
                    </a:lnTo>
                    <a:cubicBezTo>
                      <a:pt x="6231" y="3052"/>
                      <a:pt x="6230" y="3052"/>
                      <a:pt x="6229" y="3052"/>
                    </a:cubicBezTo>
                    <a:lnTo>
                      <a:pt x="6232" y="3048"/>
                    </a:lnTo>
                    <a:lnTo>
                      <a:pt x="6254" y="3030"/>
                    </a:lnTo>
                    <a:lnTo>
                      <a:pt x="6281" y="3004"/>
                    </a:lnTo>
                    <a:lnTo>
                      <a:pt x="6289" y="2986"/>
                    </a:lnTo>
                    <a:lnTo>
                      <a:pt x="6287" y="2983"/>
                    </a:lnTo>
                    <a:lnTo>
                      <a:pt x="6264" y="2980"/>
                    </a:lnTo>
                    <a:lnTo>
                      <a:pt x="6259" y="2976"/>
                    </a:lnTo>
                    <a:lnTo>
                      <a:pt x="6254" y="2967"/>
                    </a:lnTo>
                    <a:lnTo>
                      <a:pt x="6247" y="2966"/>
                    </a:lnTo>
                    <a:lnTo>
                      <a:pt x="6238" y="2973"/>
                    </a:lnTo>
                    <a:lnTo>
                      <a:pt x="6214" y="2989"/>
                    </a:lnTo>
                    <a:lnTo>
                      <a:pt x="6202" y="2996"/>
                    </a:lnTo>
                    <a:lnTo>
                      <a:pt x="6181" y="3006"/>
                    </a:lnTo>
                    <a:lnTo>
                      <a:pt x="6173" y="3011"/>
                    </a:lnTo>
                    <a:lnTo>
                      <a:pt x="6167" y="3017"/>
                    </a:lnTo>
                    <a:lnTo>
                      <a:pt x="6162" y="3025"/>
                    </a:lnTo>
                    <a:lnTo>
                      <a:pt x="6158" y="3030"/>
                    </a:lnTo>
                    <a:lnTo>
                      <a:pt x="6156" y="3041"/>
                    </a:lnTo>
                    <a:lnTo>
                      <a:pt x="6147" y="3050"/>
                    </a:lnTo>
                    <a:lnTo>
                      <a:pt x="6137" y="3054"/>
                    </a:lnTo>
                    <a:lnTo>
                      <a:pt x="6121" y="3058"/>
                    </a:lnTo>
                    <a:lnTo>
                      <a:pt x="6106" y="3061"/>
                    </a:lnTo>
                    <a:lnTo>
                      <a:pt x="6089" y="3064"/>
                    </a:lnTo>
                    <a:lnTo>
                      <a:pt x="6035" y="3072"/>
                    </a:lnTo>
                    <a:lnTo>
                      <a:pt x="6021" y="3074"/>
                    </a:lnTo>
                    <a:lnTo>
                      <a:pt x="6017" y="3073"/>
                    </a:lnTo>
                    <a:lnTo>
                      <a:pt x="6025" y="3064"/>
                    </a:lnTo>
                    <a:lnTo>
                      <a:pt x="6032" y="3060"/>
                    </a:lnTo>
                    <a:lnTo>
                      <a:pt x="6037" y="3058"/>
                    </a:lnTo>
                    <a:lnTo>
                      <a:pt x="6039" y="3058"/>
                    </a:lnTo>
                    <a:lnTo>
                      <a:pt x="6048" y="3058"/>
                    </a:lnTo>
                    <a:lnTo>
                      <a:pt x="6053" y="3052"/>
                    </a:lnTo>
                    <a:cubicBezTo>
                      <a:pt x="6056" y="3042"/>
                      <a:pt x="6060" y="3031"/>
                      <a:pt x="6064" y="3021"/>
                    </a:cubicBezTo>
                    <a:lnTo>
                      <a:pt x="6062" y="3012"/>
                    </a:lnTo>
                    <a:lnTo>
                      <a:pt x="6051" y="2998"/>
                    </a:lnTo>
                    <a:lnTo>
                      <a:pt x="6049" y="2989"/>
                    </a:lnTo>
                    <a:lnTo>
                      <a:pt x="6048" y="2977"/>
                    </a:lnTo>
                    <a:lnTo>
                      <a:pt x="6053" y="2973"/>
                    </a:lnTo>
                    <a:lnTo>
                      <a:pt x="6057" y="2979"/>
                    </a:lnTo>
                    <a:lnTo>
                      <a:pt x="6062" y="2993"/>
                    </a:lnTo>
                    <a:lnTo>
                      <a:pt x="6072" y="3003"/>
                    </a:lnTo>
                    <a:lnTo>
                      <a:pt x="6075" y="3012"/>
                    </a:lnTo>
                    <a:lnTo>
                      <a:pt x="6075" y="3031"/>
                    </a:lnTo>
                    <a:lnTo>
                      <a:pt x="6085" y="3042"/>
                    </a:lnTo>
                    <a:lnTo>
                      <a:pt x="6094" y="3046"/>
                    </a:lnTo>
                    <a:lnTo>
                      <a:pt x="6104" y="3041"/>
                    </a:lnTo>
                    <a:lnTo>
                      <a:pt x="6129" y="3022"/>
                    </a:lnTo>
                    <a:lnTo>
                      <a:pt x="6147" y="3007"/>
                    </a:lnTo>
                    <a:lnTo>
                      <a:pt x="6170" y="2991"/>
                    </a:lnTo>
                    <a:lnTo>
                      <a:pt x="6203" y="2969"/>
                    </a:lnTo>
                    <a:lnTo>
                      <a:pt x="6234" y="2953"/>
                    </a:lnTo>
                    <a:lnTo>
                      <a:pt x="6263" y="2943"/>
                    </a:lnTo>
                    <a:lnTo>
                      <a:pt x="6284" y="2936"/>
                    </a:lnTo>
                    <a:lnTo>
                      <a:pt x="6300" y="2933"/>
                    </a:lnTo>
                    <a:cubicBezTo>
                      <a:pt x="6305" y="2932"/>
                      <a:pt x="6310" y="2931"/>
                      <a:pt x="6315" y="2930"/>
                    </a:cubicBezTo>
                    <a:lnTo>
                      <a:pt x="6345" y="2925"/>
                    </a:lnTo>
                    <a:cubicBezTo>
                      <a:pt x="6349" y="2924"/>
                      <a:pt x="6354" y="2923"/>
                      <a:pt x="6358" y="2922"/>
                    </a:cubicBezTo>
                    <a:lnTo>
                      <a:pt x="6373" y="2917"/>
                    </a:lnTo>
                    <a:lnTo>
                      <a:pt x="6408" y="2899"/>
                    </a:lnTo>
                    <a:lnTo>
                      <a:pt x="6422" y="2894"/>
                    </a:lnTo>
                    <a:lnTo>
                      <a:pt x="6432" y="2891"/>
                    </a:lnTo>
                    <a:lnTo>
                      <a:pt x="6455" y="2889"/>
                    </a:lnTo>
                    <a:lnTo>
                      <a:pt x="6463" y="2890"/>
                    </a:lnTo>
                    <a:lnTo>
                      <a:pt x="6472" y="2893"/>
                    </a:lnTo>
                    <a:lnTo>
                      <a:pt x="6532" y="2901"/>
                    </a:lnTo>
                    <a:lnTo>
                      <a:pt x="6542" y="2903"/>
                    </a:lnTo>
                    <a:lnTo>
                      <a:pt x="6570" y="2914"/>
                    </a:lnTo>
                    <a:lnTo>
                      <a:pt x="6582" y="2920"/>
                    </a:lnTo>
                    <a:lnTo>
                      <a:pt x="6594" y="2931"/>
                    </a:lnTo>
                    <a:lnTo>
                      <a:pt x="6612" y="2939"/>
                    </a:lnTo>
                    <a:lnTo>
                      <a:pt x="6617" y="2939"/>
                    </a:lnTo>
                    <a:lnTo>
                      <a:pt x="6628" y="2936"/>
                    </a:lnTo>
                    <a:lnTo>
                      <a:pt x="6631" y="2934"/>
                    </a:lnTo>
                    <a:lnTo>
                      <a:pt x="6639" y="2928"/>
                    </a:lnTo>
                    <a:lnTo>
                      <a:pt x="6664" y="2884"/>
                    </a:lnTo>
                    <a:lnTo>
                      <a:pt x="6674" y="2862"/>
                    </a:lnTo>
                    <a:lnTo>
                      <a:pt x="6676" y="2844"/>
                    </a:lnTo>
                    <a:lnTo>
                      <a:pt x="6672" y="2812"/>
                    </a:lnTo>
                    <a:lnTo>
                      <a:pt x="6669" y="2801"/>
                    </a:lnTo>
                    <a:lnTo>
                      <a:pt x="6662" y="2792"/>
                    </a:lnTo>
                    <a:lnTo>
                      <a:pt x="6649" y="2783"/>
                    </a:lnTo>
                    <a:lnTo>
                      <a:pt x="6617" y="2763"/>
                    </a:lnTo>
                    <a:lnTo>
                      <a:pt x="6614" y="2762"/>
                    </a:lnTo>
                    <a:lnTo>
                      <a:pt x="6609" y="2762"/>
                    </a:lnTo>
                    <a:lnTo>
                      <a:pt x="6603" y="2763"/>
                    </a:lnTo>
                    <a:lnTo>
                      <a:pt x="6598" y="2763"/>
                    </a:lnTo>
                    <a:lnTo>
                      <a:pt x="6589" y="2754"/>
                    </a:lnTo>
                    <a:lnTo>
                      <a:pt x="6577" y="2749"/>
                    </a:lnTo>
                    <a:lnTo>
                      <a:pt x="6563" y="2746"/>
                    </a:lnTo>
                    <a:lnTo>
                      <a:pt x="6556" y="2745"/>
                    </a:lnTo>
                    <a:lnTo>
                      <a:pt x="6544" y="2745"/>
                    </a:lnTo>
                    <a:lnTo>
                      <a:pt x="6529" y="2747"/>
                    </a:lnTo>
                    <a:lnTo>
                      <a:pt x="6507" y="2749"/>
                    </a:lnTo>
                    <a:lnTo>
                      <a:pt x="6499" y="2749"/>
                    </a:lnTo>
                    <a:lnTo>
                      <a:pt x="6479" y="2743"/>
                    </a:lnTo>
                    <a:lnTo>
                      <a:pt x="6456" y="2739"/>
                    </a:lnTo>
                    <a:lnTo>
                      <a:pt x="6438" y="2736"/>
                    </a:lnTo>
                    <a:lnTo>
                      <a:pt x="6427" y="2735"/>
                    </a:lnTo>
                    <a:close/>
                    <a:moveTo>
                      <a:pt x="7731" y="3209"/>
                    </a:moveTo>
                    <a:lnTo>
                      <a:pt x="7721" y="3210"/>
                    </a:lnTo>
                    <a:lnTo>
                      <a:pt x="7713" y="3213"/>
                    </a:lnTo>
                    <a:lnTo>
                      <a:pt x="7702" y="3219"/>
                    </a:lnTo>
                    <a:lnTo>
                      <a:pt x="7697" y="3220"/>
                    </a:lnTo>
                    <a:lnTo>
                      <a:pt x="7673" y="3217"/>
                    </a:lnTo>
                    <a:lnTo>
                      <a:pt x="7662" y="3220"/>
                    </a:lnTo>
                    <a:lnTo>
                      <a:pt x="7642" y="3233"/>
                    </a:lnTo>
                    <a:lnTo>
                      <a:pt x="7616" y="3251"/>
                    </a:lnTo>
                    <a:lnTo>
                      <a:pt x="7606" y="3256"/>
                    </a:lnTo>
                    <a:lnTo>
                      <a:pt x="7601" y="3261"/>
                    </a:lnTo>
                    <a:lnTo>
                      <a:pt x="7591" y="3278"/>
                    </a:lnTo>
                    <a:lnTo>
                      <a:pt x="7585" y="3285"/>
                    </a:lnTo>
                    <a:lnTo>
                      <a:pt x="7572" y="3292"/>
                    </a:lnTo>
                    <a:lnTo>
                      <a:pt x="7567" y="3298"/>
                    </a:lnTo>
                    <a:lnTo>
                      <a:pt x="7562" y="3309"/>
                    </a:lnTo>
                    <a:lnTo>
                      <a:pt x="7562" y="3319"/>
                    </a:lnTo>
                    <a:lnTo>
                      <a:pt x="7564" y="3323"/>
                    </a:lnTo>
                    <a:lnTo>
                      <a:pt x="7576" y="3327"/>
                    </a:lnTo>
                    <a:lnTo>
                      <a:pt x="7576" y="3338"/>
                    </a:lnTo>
                    <a:lnTo>
                      <a:pt x="7574" y="3340"/>
                    </a:lnTo>
                    <a:lnTo>
                      <a:pt x="7564" y="3335"/>
                    </a:lnTo>
                    <a:lnTo>
                      <a:pt x="7542" y="3331"/>
                    </a:lnTo>
                    <a:lnTo>
                      <a:pt x="7537" y="3333"/>
                    </a:lnTo>
                    <a:lnTo>
                      <a:pt x="7535" y="3342"/>
                    </a:lnTo>
                    <a:lnTo>
                      <a:pt x="7521" y="3352"/>
                    </a:lnTo>
                    <a:lnTo>
                      <a:pt x="7505" y="3357"/>
                    </a:lnTo>
                    <a:lnTo>
                      <a:pt x="7496" y="3365"/>
                    </a:lnTo>
                    <a:lnTo>
                      <a:pt x="7475" y="3394"/>
                    </a:lnTo>
                    <a:lnTo>
                      <a:pt x="7474" y="3400"/>
                    </a:lnTo>
                    <a:lnTo>
                      <a:pt x="7478" y="3403"/>
                    </a:lnTo>
                    <a:lnTo>
                      <a:pt x="7483" y="3406"/>
                    </a:lnTo>
                    <a:lnTo>
                      <a:pt x="7493" y="3408"/>
                    </a:lnTo>
                    <a:lnTo>
                      <a:pt x="7508" y="3408"/>
                    </a:lnTo>
                    <a:lnTo>
                      <a:pt x="7514" y="3410"/>
                    </a:lnTo>
                    <a:lnTo>
                      <a:pt x="7512" y="3414"/>
                    </a:lnTo>
                    <a:lnTo>
                      <a:pt x="7500" y="3427"/>
                    </a:lnTo>
                    <a:lnTo>
                      <a:pt x="7496" y="3434"/>
                    </a:lnTo>
                    <a:lnTo>
                      <a:pt x="7494" y="3440"/>
                    </a:lnTo>
                    <a:lnTo>
                      <a:pt x="7496" y="3451"/>
                    </a:lnTo>
                    <a:lnTo>
                      <a:pt x="7502" y="3455"/>
                    </a:lnTo>
                    <a:lnTo>
                      <a:pt x="7529" y="3461"/>
                    </a:lnTo>
                    <a:lnTo>
                      <a:pt x="7539" y="3464"/>
                    </a:lnTo>
                    <a:lnTo>
                      <a:pt x="7545" y="3468"/>
                    </a:lnTo>
                    <a:lnTo>
                      <a:pt x="7544" y="3473"/>
                    </a:lnTo>
                    <a:lnTo>
                      <a:pt x="7527" y="3488"/>
                    </a:lnTo>
                    <a:lnTo>
                      <a:pt x="7513" y="3498"/>
                    </a:lnTo>
                    <a:lnTo>
                      <a:pt x="7501" y="3504"/>
                    </a:lnTo>
                    <a:lnTo>
                      <a:pt x="7487" y="3506"/>
                    </a:lnTo>
                    <a:lnTo>
                      <a:pt x="7467" y="3508"/>
                    </a:lnTo>
                    <a:lnTo>
                      <a:pt x="7455" y="3512"/>
                    </a:lnTo>
                    <a:lnTo>
                      <a:pt x="7441" y="3519"/>
                    </a:lnTo>
                    <a:lnTo>
                      <a:pt x="7436" y="3520"/>
                    </a:lnTo>
                    <a:lnTo>
                      <a:pt x="7450" y="3503"/>
                    </a:lnTo>
                    <a:lnTo>
                      <a:pt x="7456" y="3492"/>
                    </a:lnTo>
                    <a:lnTo>
                      <a:pt x="7460" y="3472"/>
                    </a:lnTo>
                    <a:lnTo>
                      <a:pt x="7456" y="3446"/>
                    </a:lnTo>
                    <a:lnTo>
                      <a:pt x="7444" y="3432"/>
                    </a:lnTo>
                    <a:lnTo>
                      <a:pt x="7434" y="3429"/>
                    </a:lnTo>
                    <a:lnTo>
                      <a:pt x="7403" y="3430"/>
                    </a:lnTo>
                    <a:lnTo>
                      <a:pt x="7410" y="3401"/>
                    </a:lnTo>
                    <a:lnTo>
                      <a:pt x="7399" y="3368"/>
                    </a:lnTo>
                    <a:lnTo>
                      <a:pt x="7394" y="3360"/>
                    </a:lnTo>
                    <a:lnTo>
                      <a:pt x="7388" y="3358"/>
                    </a:lnTo>
                    <a:lnTo>
                      <a:pt x="7379" y="3356"/>
                    </a:lnTo>
                    <a:lnTo>
                      <a:pt x="7366" y="3356"/>
                    </a:lnTo>
                    <a:lnTo>
                      <a:pt x="7354" y="3360"/>
                    </a:lnTo>
                    <a:lnTo>
                      <a:pt x="7342" y="3368"/>
                    </a:lnTo>
                    <a:lnTo>
                      <a:pt x="7327" y="3383"/>
                    </a:lnTo>
                    <a:lnTo>
                      <a:pt x="7324" y="3383"/>
                    </a:lnTo>
                    <a:lnTo>
                      <a:pt x="7319" y="3383"/>
                    </a:lnTo>
                    <a:cubicBezTo>
                      <a:pt x="7317" y="3384"/>
                      <a:pt x="7314" y="3385"/>
                      <a:pt x="7312" y="3385"/>
                    </a:cubicBezTo>
                    <a:lnTo>
                      <a:pt x="7305" y="3389"/>
                    </a:lnTo>
                    <a:lnTo>
                      <a:pt x="7299" y="3396"/>
                    </a:lnTo>
                    <a:lnTo>
                      <a:pt x="7296" y="3404"/>
                    </a:lnTo>
                    <a:lnTo>
                      <a:pt x="7309" y="3409"/>
                    </a:lnTo>
                    <a:lnTo>
                      <a:pt x="7345" y="3419"/>
                    </a:lnTo>
                    <a:lnTo>
                      <a:pt x="7340" y="3420"/>
                    </a:lnTo>
                    <a:lnTo>
                      <a:pt x="7330" y="3420"/>
                    </a:lnTo>
                    <a:lnTo>
                      <a:pt x="7315" y="3421"/>
                    </a:lnTo>
                    <a:lnTo>
                      <a:pt x="7302" y="3424"/>
                    </a:lnTo>
                    <a:lnTo>
                      <a:pt x="7290" y="3430"/>
                    </a:lnTo>
                    <a:lnTo>
                      <a:pt x="7283" y="3435"/>
                    </a:lnTo>
                    <a:lnTo>
                      <a:pt x="7278" y="3440"/>
                    </a:lnTo>
                    <a:lnTo>
                      <a:pt x="7266" y="3461"/>
                    </a:lnTo>
                    <a:lnTo>
                      <a:pt x="7263" y="3481"/>
                    </a:lnTo>
                    <a:lnTo>
                      <a:pt x="7268" y="3502"/>
                    </a:lnTo>
                    <a:lnTo>
                      <a:pt x="7261" y="3508"/>
                    </a:lnTo>
                    <a:lnTo>
                      <a:pt x="7256" y="3508"/>
                    </a:lnTo>
                    <a:lnTo>
                      <a:pt x="7251" y="3506"/>
                    </a:lnTo>
                    <a:lnTo>
                      <a:pt x="7242" y="3492"/>
                    </a:lnTo>
                    <a:lnTo>
                      <a:pt x="7234" y="3486"/>
                    </a:lnTo>
                    <a:lnTo>
                      <a:pt x="7200" y="3475"/>
                    </a:lnTo>
                    <a:lnTo>
                      <a:pt x="7190" y="3475"/>
                    </a:lnTo>
                    <a:lnTo>
                      <a:pt x="7183" y="3478"/>
                    </a:lnTo>
                    <a:lnTo>
                      <a:pt x="7173" y="3484"/>
                    </a:lnTo>
                    <a:lnTo>
                      <a:pt x="7160" y="3500"/>
                    </a:lnTo>
                    <a:lnTo>
                      <a:pt x="7138" y="3521"/>
                    </a:lnTo>
                    <a:lnTo>
                      <a:pt x="7128" y="3533"/>
                    </a:lnTo>
                    <a:lnTo>
                      <a:pt x="7114" y="3548"/>
                    </a:lnTo>
                    <a:lnTo>
                      <a:pt x="7108" y="3557"/>
                    </a:lnTo>
                    <a:lnTo>
                      <a:pt x="7089" y="3621"/>
                    </a:lnTo>
                    <a:lnTo>
                      <a:pt x="7092" y="3626"/>
                    </a:lnTo>
                    <a:lnTo>
                      <a:pt x="7110" y="3612"/>
                    </a:lnTo>
                    <a:lnTo>
                      <a:pt x="7135" y="3595"/>
                    </a:lnTo>
                    <a:lnTo>
                      <a:pt x="7146" y="3590"/>
                    </a:lnTo>
                    <a:lnTo>
                      <a:pt x="7152" y="3592"/>
                    </a:lnTo>
                    <a:lnTo>
                      <a:pt x="7154" y="3596"/>
                    </a:lnTo>
                    <a:lnTo>
                      <a:pt x="7141" y="3609"/>
                    </a:lnTo>
                    <a:lnTo>
                      <a:pt x="7136" y="3616"/>
                    </a:lnTo>
                    <a:lnTo>
                      <a:pt x="7135" y="3620"/>
                    </a:lnTo>
                    <a:lnTo>
                      <a:pt x="7139" y="3623"/>
                    </a:lnTo>
                    <a:lnTo>
                      <a:pt x="7158" y="3626"/>
                    </a:lnTo>
                    <a:lnTo>
                      <a:pt x="7165" y="3632"/>
                    </a:lnTo>
                    <a:lnTo>
                      <a:pt x="7164" y="3635"/>
                    </a:lnTo>
                    <a:lnTo>
                      <a:pt x="7159" y="3640"/>
                    </a:lnTo>
                    <a:lnTo>
                      <a:pt x="7148" y="3649"/>
                    </a:lnTo>
                    <a:lnTo>
                      <a:pt x="7142" y="3657"/>
                    </a:lnTo>
                    <a:lnTo>
                      <a:pt x="7139" y="3662"/>
                    </a:lnTo>
                    <a:cubicBezTo>
                      <a:pt x="7139" y="3663"/>
                      <a:pt x="7139" y="3665"/>
                      <a:pt x="7139" y="3666"/>
                    </a:cubicBezTo>
                    <a:lnTo>
                      <a:pt x="7144" y="3667"/>
                    </a:lnTo>
                    <a:lnTo>
                      <a:pt x="7147" y="3675"/>
                    </a:lnTo>
                    <a:lnTo>
                      <a:pt x="7154" y="3680"/>
                    </a:lnTo>
                    <a:lnTo>
                      <a:pt x="7167" y="3685"/>
                    </a:lnTo>
                    <a:lnTo>
                      <a:pt x="7177" y="3687"/>
                    </a:lnTo>
                    <a:lnTo>
                      <a:pt x="7192" y="3689"/>
                    </a:lnTo>
                    <a:lnTo>
                      <a:pt x="7196" y="3691"/>
                    </a:lnTo>
                    <a:lnTo>
                      <a:pt x="7193" y="3696"/>
                    </a:lnTo>
                    <a:lnTo>
                      <a:pt x="7184" y="3703"/>
                    </a:lnTo>
                    <a:lnTo>
                      <a:pt x="7171" y="3715"/>
                    </a:lnTo>
                    <a:lnTo>
                      <a:pt x="7173" y="3719"/>
                    </a:lnTo>
                    <a:lnTo>
                      <a:pt x="7191" y="3722"/>
                    </a:lnTo>
                    <a:lnTo>
                      <a:pt x="7209" y="3723"/>
                    </a:lnTo>
                    <a:lnTo>
                      <a:pt x="7213" y="3728"/>
                    </a:lnTo>
                    <a:lnTo>
                      <a:pt x="7207" y="3742"/>
                    </a:lnTo>
                    <a:lnTo>
                      <a:pt x="7194" y="3755"/>
                    </a:lnTo>
                    <a:lnTo>
                      <a:pt x="7192" y="3760"/>
                    </a:lnTo>
                    <a:lnTo>
                      <a:pt x="7197" y="3769"/>
                    </a:lnTo>
                    <a:lnTo>
                      <a:pt x="7197" y="3786"/>
                    </a:lnTo>
                    <a:lnTo>
                      <a:pt x="7186" y="3811"/>
                    </a:lnTo>
                    <a:lnTo>
                      <a:pt x="7188" y="3822"/>
                    </a:lnTo>
                    <a:lnTo>
                      <a:pt x="7184" y="3832"/>
                    </a:lnTo>
                    <a:lnTo>
                      <a:pt x="7172" y="3851"/>
                    </a:lnTo>
                    <a:lnTo>
                      <a:pt x="7159" y="3881"/>
                    </a:lnTo>
                    <a:lnTo>
                      <a:pt x="7145" y="3905"/>
                    </a:lnTo>
                    <a:lnTo>
                      <a:pt x="7136" y="3920"/>
                    </a:lnTo>
                    <a:lnTo>
                      <a:pt x="7129" y="3936"/>
                    </a:lnTo>
                    <a:lnTo>
                      <a:pt x="7122" y="3947"/>
                    </a:lnTo>
                    <a:lnTo>
                      <a:pt x="7111" y="3961"/>
                    </a:lnTo>
                    <a:lnTo>
                      <a:pt x="7105" y="3973"/>
                    </a:lnTo>
                    <a:lnTo>
                      <a:pt x="7105" y="3984"/>
                    </a:lnTo>
                    <a:lnTo>
                      <a:pt x="7100" y="3992"/>
                    </a:lnTo>
                    <a:lnTo>
                      <a:pt x="7083" y="4007"/>
                    </a:lnTo>
                    <a:lnTo>
                      <a:pt x="7059" y="4025"/>
                    </a:lnTo>
                    <a:lnTo>
                      <a:pt x="7050" y="4028"/>
                    </a:lnTo>
                    <a:lnTo>
                      <a:pt x="7024" y="4025"/>
                    </a:lnTo>
                    <a:lnTo>
                      <a:pt x="7016" y="4030"/>
                    </a:lnTo>
                    <a:lnTo>
                      <a:pt x="7003" y="4052"/>
                    </a:lnTo>
                    <a:lnTo>
                      <a:pt x="6996" y="4059"/>
                    </a:lnTo>
                    <a:lnTo>
                      <a:pt x="6987" y="4067"/>
                    </a:lnTo>
                    <a:lnTo>
                      <a:pt x="6965" y="4085"/>
                    </a:lnTo>
                    <a:lnTo>
                      <a:pt x="6952" y="4099"/>
                    </a:lnTo>
                    <a:lnTo>
                      <a:pt x="6936" y="4130"/>
                    </a:lnTo>
                    <a:lnTo>
                      <a:pt x="6926" y="4143"/>
                    </a:lnTo>
                    <a:lnTo>
                      <a:pt x="6915" y="4155"/>
                    </a:lnTo>
                    <a:lnTo>
                      <a:pt x="6904" y="4165"/>
                    </a:lnTo>
                    <a:lnTo>
                      <a:pt x="6892" y="4174"/>
                    </a:lnTo>
                    <a:lnTo>
                      <a:pt x="6884" y="4181"/>
                    </a:lnTo>
                    <a:lnTo>
                      <a:pt x="6880" y="4187"/>
                    </a:lnTo>
                    <a:lnTo>
                      <a:pt x="6871" y="4206"/>
                    </a:lnTo>
                    <a:lnTo>
                      <a:pt x="6855" y="4229"/>
                    </a:lnTo>
                    <a:lnTo>
                      <a:pt x="6845" y="4229"/>
                    </a:lnTo>
                    <a:lnTo>
                      <a:pt x="6842" y="4226"/>
                    </a:lnTo>
                    <a:lnTo>
                      <a:pt x="6832" y="4220"/>
                    </a:lnTo>
                    <a:lnTo>
                      <a:pt x="6824" y="4221"/>
                    </a:lnTo>
                    <a:lnTo>
                      <a:pt x="6813" y="4230"/>
                    </a:lnTo>
                    <a:lnTo>
                      <a:pt x="6801" y="4236"/>
                    </a:lnTo>
                    <a:lnTo>
                      <a:pt x="6790" y="4243"/>
                    </a:lnTo>
                    <a:lnTo>
                      <a:pt x="6775" y="4247"/>
                    </a:lnTo>
                    <a:lnTo>
                      <a:pt x="6765" y="4240"/>
                    </a:lnTo>
                    <a:lnTo>
                      <a:pt x="6755" y="4237"/>
                    </a:lnTo>
                    <a:lnTo>
                      <a:pt x="6744" y="4235"/>
                    </a:lnTo>
                    <a:lnTo>
                      <a:pt x="6744" y="4238"/>
                    </a:lnTo>
                    <a:lnTo>
                      <a:pt x="6750" y="4247"/>
                    </a:lnTo>
                    <a:lnTo>
                      <a:pt x="6762" y="4258"/>
                    </a:lnTo>
                    <a:lnTo>
                      <a:pt x="6770" y="4262"/>
                    </a:lnTo>
                    <a:cubicBezTo>
                      <a:pt x="6770" y="4263"/>
                      <a:pt x="6771" y="4265"/>
                      <a:pt x="6772" y="4266"/>
                    </a:cubicBezTo>
                    <a:lnTo>
                      <a:pt x="6769" y="4272"/>
                    </a:lnTo>
                    <a:lnTo>
                      <a:pt x="6762" y="4280"/>
                    </a:lnTo>
                    <a:lnTo>
                      <a:pt x="6744" y="4296"/>
                    </a:lnTo>
                    <a:lnTo>
                      <a:pt x="6737" y="4303"/>
                    </a:lnTo>
                    <a:lnTo>
                      <a:pt x="6728" y="4311"/>
                    </a:lnTo>
                    <a:lnTo>
                      <a:pt x="6725" y="4313"/>
                    </a:lnTo>
                    <a:lnTo>
                      <a:pt x="6721" y="4315"/>
                    </a:lnTo>
                    <a:lnTo>
                      <a:pt x="6714" y="4323"/>
                    </a:lnTo>
                    <a:lnTo>
                      <a:pt x="6701" y="4334"/>
                    </a:lnTo>
                    <a:lnTo>
                      <a:pt x="6685" y="4344"/>
                    </a:lnTo>
                    <a:lnTo>
                      <a:pt x="6682" y="4342"/>
                    </a:lnTo>
                    <a:lnTo>
                      <a:pt x="6683" y="4338"/>
                    </a:lnTo>
                    <a:lnTo>
                      <a:pt x="6661" y="4346"/>
                    </a:lnTo>
                    <a:lnTo>
                      <a:pt x="6650" y="4350"/>
                    </a:lnTo>
                    <a:lnTo>
                      <a:pt x="6642" y="4353"/>
                    </a:lnTo>
                    <a:lnTo>
                      <a:pt x="6634" y="4357"/>
                    </a:lnTo>
                    <a:lnTo>
                      <a:pt x="6631" y="4365"/>
                    </a:lnTo>
                    <a:lnTo>
                      <a:pt x="6626" y="4375"/>
                    </a:lnTo>
                    <a:lnTo>
                      <a:pt x="6618" y="4385"/>
                    </a:lnTo>
                    <a:lnTo>
                      <a:pt x="6612" y="4390"/>
                    </a:lnTo>
                    <a:lnTo>
                      <a:pt x="6602" y="4396"/>
                    </a:lnTo>
                    <a:lnTo>
                      <a:pt x="6607" y="4399"/>
                    </a:lnTo>
                    <a:lnTo>
                      <a:pt x="6624" y="4400"/>
                    </a:lnTo>
                    <a:lnTo>
                      <a:pt x="6613" y="4414"/>
                    </a:lnTo>
                    <a:lnTo>
                      <a:pt x="6598" y="4424"/>
                    </a:lnTo>
                    <a:lnTo>
                      <a:pt x="6583" y="4433"/>
                    </a:lnTo>
                    <a:lnTo>
                      <a:pt x="6569" y="4438"/>
                    </a:lnTo>
                    <a:lnTo>
                      <a:pt x="6558" y="4439"/>
                    </a:lnTo>
                    <a:lnTo>
                      <a:pt x="6550" y="4435"/>
                    </a:lnTo>
                    <a:lnTo>
                      <a:pt x="6542" y="4434"/>
                    </a:lnTo>
                    <a:cubicBezTo>
                      <a:pt x="6537" y="4436"/>
                      <a:pt x="6534" y="4438"/>
                      <a:pt x="6529" y="4441"/>
                    </a:cubicBezTo>
                    <a:lnTo>
                      <a:pt x="6519" y="4448"/>
                    </a:lnTo>
                    <a:lnTo>
                      <a:pt x="6516" y="4451"/>
                    </a:lnTo>
                    <a:lnTo>
                      <a:pt x="6517" y="4457"/>
                    </a:lnTo>
                    <a:lnTo>
                      <a:pt x="6513" y="4463"/>
                    </a:lnTo>
                    <a:lnTo>
                      <a:pt x="6514" y="4468"/>
                    </a:lnTo>
                    <a:lnTo>
                      <a:pt x="6510" y="4476"/>
                    </a:lnTo>
                    <a:lnTo>
                      <a:pt x="6513" y="4479"/>
                    </a:lnTo>
                    <a:lnTo>
                      <a:pt x="6519" y="4480"/>
                    </a:lnTo>
                    <a:lnTo>
                      <a:pt x="6533" y="4476"/>
                    </a:lnTo>
                    <a:lnTo>
                      <a:pt x="6526" y="4491"/>
                    </a:lnTo>
                    <a:lnTo>
                      <a:pt x="6517" y="4503"/>
                    </a:lnTo>
                    <a:lnTo>
                      <a:pt x="6508" y="4510"/>
                    </a:lnTo>
                    <a:lnTo>
                      <a:pt x="6499" y="4514"/>
                    </a:lnTo>
                    <a:cubicBezTo>
                      <a:pt x="6496" y="4516"/>
                      <a:pt x="6493" y="4518"/>
                      <a:pt x="6490" y="4519"/>
                    </a:cubicBezTo>
                    <a:lnTo>
                      <a:pt x="6482" y="4526"/>
                    </a:lnTo>
                    <a:lnTo>
                      <a:pt x="6471" y="4532"/>
                    </a:lnTo>
                    <a:lnTo>
                      <a:pt x="6457" y="4538"/>
                    </a:lnTo>
                    <a:lnTo>
                      <a:pt x="6438" y="4540"/>
                    </a:lnTo>
                    <a:lnTo>
                      <a:pt x="6427" y="4539"/>
                    </a:lnTo>
                    <a:lnTo>
                      <a:pt x="6418" y="4540"/>
                    </a:lnTo>
                    <a:lnTo>
                      <a:pt x="6413" y="4523"/>
                    </a:lnTo>
                    <a:lnTo>
                      <a:pt x="6399" y="4522"/>
                    </a:lnTo>
                    <a:lnTo>
                      <a:pt x="6396" y="4526"/>
                    </a:lnTo>
                    <a:lnTo>
                      <a:pt x="6395" y="4535"/>
                    </a:lnTo>
                    <a:lnTo>
                      <a:pt x="6384" y="4550"/>
                    </a:lnTo>
                    <a:lnTo>
                      <a:pt x="6372" y="4552"/>
                    </a:lnTo>
                    <a:lnTo>
                      <a:pt x="6370" y="4540"/>
                    </a:lnTo>
                    <a:lnTo>
                      <a:pt x="6365" y="4540"/>
                    </a:lnTo>
                    <a:lnTo>
                      <a:pt x="6347" y="4549"/>
                    </a:lnTo>
                    <a:lnTo>
                      <a:pt x="6340" y="4558"/>
                    </a:lnTo>
                    <a:lnTo>
                      <a:pt x="6350" y="4568"/>
                    </a:lnTo>
                    <a:lnTo>
                      <a:pt x="6400" y="4564"/>
                    </a:lnTo>
                    <a:lnTo>
                      <a:pt x="6399" y="4569"/>
                    </a:lnTo>
                    <a:cubicBezTo>
                      <a:pt x="6397" y="4570"/>
                      <a:pt x="6395" y="4572"/>
                      <a:pt x="6393" y="4573"/>
                    </a:cubicBezTo>
                    <a:lnTo>
                      <a:pt x="6386" y="4575"/>
                    </a:lnTo>
                    <a:lnTo>
                      <a:pt x="6372" y="4577"/>
                    </a:lnTo>
                    <a:lnTo>
                      <a:pt x="6331" y="4581"/>
                    </a:lnTo>
                    <a:lnTo>
                      <a:pt x="6295" y="4593"/>
                    </a:lnTo>
                    <a:lnTo>
                      <a:pt x="6252" y="4613"/>
                    </a:lnTo>
                    <a:lnTo>
                      <a:pt x="6245" y="4612"/>
                    </a:lnTo>
                    <a:lnTo>
                      <a:pt x="6234" y="4617"/>
                    </a:lnTo>
                    <a:cubicBezTo>
                      <a:pt x="6229" y="4620"/>
                      <a:pt x="6224" y="4622"/>
                      <a:pt x="6220" y="4625"/>
                    </a:cubicBezTo>
                    <a:lnTo>
                      <a:pt x="6206" y="4638"/>
                    </a:lnTo>
                    <a:lnTo>
                      <a:pt x="6192" y="4656"/>
                    </a:lnTo>
                    <a:lnTo>
                      <a:pt x="6185" y="4668"/>
                    </a:lnTo>
                    <a:lnTo>
                      <a:pt x="6187" y="4685"/>
                    </a:lnTo>
                    <a:lnTo>
                      <a:pt x="6186" y="4701"/>
                    </a:lnTo>
                    <a:lnTo>
                      <a:pt x="6187" y="4709"/>
                    </a:lnTo>
                    <a:lnTo>
                      <a:pt x="6199" y="4726"/>
                    </a:lnTo>
                    <a:lnTo>
                      <a:pt x="6210" y="4729"/>
                    </a:lnTo>
                    <a:cubicBezTo>
                      <a:pt x="6211" y="4730"/>
                      <a:pt x="6211" y="4731"/>
                      <a:pt x="6211" y="4733"/>
                    </a:cubicBezTo>
                    <a:lnTo>
                      <a:pt x="6223" y="4734"/>
                    </a:lnTo>
                    <a:lnTo>
                      <a:pt x="6239" y="4728"/>
                    </a:lnTo>
                    <a:lnTo>
                      <a:pt x="6252" y="4717"/>
                    </a:lnTo>
                    <a:lnTo>
                      <a:pt x="6264" y="4704"/>
                    </a:lnTo>
                    <a:lnTo>
                      <a:pt x="6264" y="4708"/>
                    </a:lnTo>
                    <a:lnTo>
                      <a:pt x="6263" y="4713"/>
                    </a:lnTo>
                    <a:lnTo>
                      <a:pt x="6273" y="4715"/>
                    </a:lnTo>
                    <a:lnTo>
                      <a:pt x="6282" y="4710"/>
                    </a:lnTo>
                    <a:lnTo>
                      <a:pt x="6291" y="4707"/>
                    </a:lnTo>
                    <a:lnTo>
                      <a:pt x="6306" y="4708"/>
                    </a:lnTo>
                    <a:lnTo>
                      <a:pt x="6317" y="4706"/>
                    </a:lnTo>
                    <a:lnTo>
                      <a:pt x="6327" y="4702"/>
                    </a:lnTo>
                    <a:lnTo>
                      <a:pt x="6343" y="4688"/>
                    </a:lnTo>
                    <a:lnTo>
                      <a:pt x="6356" y="4672"/>
                    </a:lnTo>
                    <a:lnTo>
                      <a:pt x="6361" y="4665"/>
                    </a:lnTo>
                    <a:lnTo>
                      <a:pt x="6370" y="4653"/>
                    </a:lnTo>
                    <a:lnTo>
                      <a:pt x="6379" y="4645"/>
                    </a:lnTo>
                    <a:lnTo>
                      <a:pt x="6391" y="4636"/>
                    </a:lnTo>
                    <a:lnTo>
                      <a:pt x="6400" y="4628"/>
                    </a:lnTo>
                    <a:lnTo>
                      <a:pt x="6406" y="4622"/>
                    </a:lnTo>
                    <a:lnTo>
                      <a:pt x="6412" y="4620"/>
                    </a:lnTo>
                    <a:lnTo>
                      <a:pt x="6422" y="4630"/>
                    </a:lnTo>
                    <a:lnTo>
                      <a:pt x="6418" y="4630"/>
                    </a:lnTo>
                    <a:lnTo>
                      <a:pt x="6411" y="4628"/>
                    </a:lnTo>
                    <a:lnTo>
                      <a:pt x="6403" y="4631"/>
                    </a:lnTo>
                    <a:lnTo>
                      <a:pt x="6377" y="4655"/>
                    </a:lnTo>
                    <a:lnTo>
                      <a:pt x="6371" y="4662"/>
                    </a:lnTo>
                    <a:lnTo>
                      <a:pt x="6367" y="4668"/>
                    </a:lnTo>
                    <a:lnTo>
                      <a:pt x="6350" y="4689"/>
                    </a:lnTo>
                    <a:lnTo>
                      <a:pt x="6338" y="4700"/>
                    </a:lnTo>
                    <a:lnTo>
                      <a:pt x="6325" y="4710"/>
                    </a:lnTo>
                    <a:lnTo>
                      <a:pt x="6313" y="4717"/>
                    </a:lnTo>
                    <a:lnTo>
                      <a:pt x="6308" y="4722"/>
                    </a:lnTo>
                    <a:lnTo>
                      <a:pt x="6316" y="4729"/>
                    </a:lnTo>
                    <a:lnTo>
                      <a:pt x="6309" y="4733"/>
                    </a:lnTo>
                    <a:lnTo>
                      <a:pt x="6293" y="4737"/>
                    </a:lnTo>
                    <a:lnTo>
                      <a:pt x="6286" y="4737"/>
                    </a:lnTo>
                    <a:lnTo>
                      <a:pt x="6273" y="4735"/>
                    </a:lnTo>
                    <a:lnTo>
                      <a:pt x="6266" y="4740"/>
                    </a:lnTo>
                    <a:lnTo>
                      <a:pt x="6261" y="4745"/>
                    </a:lnTo>
                    <a:lnTo>
                      <a:pt x="6257" y="4758"/>
                    </a:lnTo>
                    <a:lnTo>
                      <a:pt x="6259" y="4764"/>
                    </a:lnTo>
                    <a:lnTo>
                      <a:pt x="6279" y="4768"/>
                    </a:lnTo>
                    <a:lnTo>
                      <a:pt x="6297" y="4769"/>
                    </a:lnTo>
                    <a:lnTo>
                      <a:pt x="6300" y="4772"/>
                    </a:lnTo>
                    <a:lnTo>
                      <a:pt x="6303" y="4801"/>
                    </a:lnTo>
                    <a:lnTo>
                      <a:pt x="6307" y="4805"/>
                    </a:lnTo>
                    <a:lnTo>
                      <a:pt x="6318" y="4809"/>
                    </a:lnTo>
                    <a:lnTo>
                      <a:pt x="6325" y="4814"/>
                    </a:lnTo>
                    <a:lnTo>
                      <a:pt x="6322" y="4816"/>
                    </a:lnTo>
                    <a:lnTo>
                      <a:pt x="6302" y="4816"/>
                    </a:lnTo>
                    <a:lnTo>
                      <a:pt x="6262" y="4791"/>
                    </a:lnTo>
                    <a:lnTo>
                      <a:pt x="6249" y="4789"/>
                    </a:lnTo>
                    <a:lnTo>
                      <a:pt x="6239" y="4793"/>
                    </a:lnTo>
                    <a:lnTo>
                      <a:pt x="6229" y="4795"/>
                    </a:lnTo>
                    <a:lnTo>
                      <a:pt x="6223" y="4793"/>
                    </a:lnTo>
                    <a:lnTo>
                      <a:pt x="6214" y="4797"/>
                    </a:lnTo>
                    <a:lnTo>
                      <a:pt x="6189" y="4821"/>
                    </a:lnTo>
                    <a:lnTo>
                      <a:pt x="6190" y="4828"/>
                    </a:lnTo>
                    <a:lnTo>
                      <a:pt x="6195" y="4833"/>
                    </a:lnTo>
                    <a:lnTo>
                      <a:pt x="6205" y="4842"/>
                    </a:lnTo>
                    <a:lnTo>
                      <a:pt x="6207" y="4849"/>
                    </a:lnTo>
                    <a:lnTo>
                      <a:pt x="6203" y="4865"/>
                    </a:lnTo>
                    <a:lnTo>
                      <a:pt x="6202" y="4877"/>
                    </a:lnTo>
                    <a:lnTo>
                      <a:pt x="6211" y="4890"/>
                    </a:lnTo>
                    <a:lnTo>
                      <a:pt x="6220" y="4913"/>
                    </a:lnTo>
                    <a:lnTo>
                      <a:pt x="6210" y="4933"/>
                    </a:lnTo>
                    <a:lnTo>
                      <a:pt x="6206" y="4947"/>
                    </a:lnTo>
                    <a:lnTo>
                      <a:pt x="6203" y="4949"/>
                    </a:lnTo>
                    <a:lnTo>
                      <a:pt x="6197" y="4945"/>
                    </a:lnTo>
                    <a:lnTo>
                      <a:pt x="6195" y="4938"/>
                    </a:lnTo>
                    <a:lnTo>
                      <a:pt x="6195" y="4919"/>
                    </a:lnTo>
                    <a:lnTo>
                      <a:pt x="6192" y="4912"/>
                    </a:lnTo>
                    <a:lnTo>
                      <a:pt x="6187" y="4907"/>
                    </a:lnTo>
                    <a:lnTo>
                      <a:pt x="6184" y="4911"/>
                    </a:lnTo>
                    <a:lnTo>
                      <a:pt x="6177" y="4935"/>
                    </a:lnTo>
                    <a:lnTo>
                      <a:pt x="6175" y="4942"/>
                    </a:lnTo>
                    <a:lnTo>
                      <a:pt x="6170" y="4956"/>
                    </a:lnTo>
                    <a:lnTo>
                      <a:pt x="6152" y="4966"/>
                    </a:lnTo>
                    <a:lnTo>
                      <a:pt x="6146" y="4968"/>
                    </a:lnTo>
                    <a:lnTo>
                      <a:pt x="6134" y="4975"/>
                    </a:lnTo>
                    <a:lnTo>
                      <a:pt x="6115" y="4989"/>
                    </a:lnTo>
                    <a:lnTo>
                      <a:pt x="6107" y="5005"/>
                    </a:lnTo>
                    <a:lnTo>
                      <a:pt x="6099" y="5029"/>
                    </a:lnTo>
                    <a:lnTo>
                      <a:pt x="6102" y="5042"/>
                    </a:lnTo>
                    <a:lnTo>
                      <a:pt x="6100" y="5048"/>
                    </a:lnTo>
                    <a:lnTo>
                      <a:pt x="6096" y="5050"/>
                    </a:lnTo>
                    <a:lnTo>
                      <a:pt x="6084" y="5044"/>
                    </a:lnTo>
                    <a:cubicBezTo>
                      <a:pt x="6083" y="5043"/>
                      <a:pt x="6082" y="5042"/>
                      <a:pt x="6082" y="5040"/>
                    </a:cubicBezTo>
                    <a:lnTo>
                      <a:pt x="6081" y="5007"/>
                    </a:lnTo>
                    <a:lnTo>
                      <a:pt x="6080" y="4999"/>
                    </a:lnTo>
                    <a:lnTo>
                      <a:pt x="6085" y="4977"/>
                    </a:lnTo>
                    <a:lnTo>
                      <a:pt x="6105" y="4919"/>
                    </a:lnTo>
                    <a:lnTo>
                      <a:pt x="6107" y="4902"/>
                    </a:lnTo>
                    <a:lnTo>
                      <a:pt x="6107" y="4890"/>
                    </a:lnTo>
                    <a:lnTo>
                      <a:pt x="6103" y="4872"/>
                    </a:lnTo>
                    <a:lnTo>
                      <a:pt x="6094" y="4858"/>
                    </a:lnTo>
                    <a:lnTo>
                      <a:pt x="6092" y="4850"/>
                    </a:lnTo>
                    <a:lnTo>
                      <a:pt x="6094" y="4836"/>
                    </a:lnTo>
                    <a:lnTo>
                      <a:pt x="6092" y="4826"/>
                    </a:lnTo>
                    <a:lnTo>
                      <a:pt x="6087" y="4809"/>
                    </a:lnTo>
                    <a:lnTo>
                      <a:pt x="6076" y="4803"/>
                    </a:lnTo>
                    <a:lnTo>
                      <a:pt x="6066" y="4803"/>
                    </a:lnTo>
                    <a:lnTo>
                      <a:pt x="6053" y="4805"/>
                    </a:lnTo>
                    <a:lnTo>
                      <a:pt x="6046" y="4812"/>
                    </a:lnTo>
                    <a:lnTo>
                      <a:pt x="6032" y="4832"/>
                    </a:lnTo>
                    <a:lnTo>
                      <a:pt x="6016" y="4857"/>
                    </a:lnTo>
                    <a:lnTo>
                      <a:pt x="6010" y="4869"/>
                    </a:lnTo>
                    <a:lnTo>
                      <a:pt x="6009" y="4887"/>
                    </a:lnTo>
                    <a:lnTo>
                      <a:pt x="6012" y="4914"/>
                    </a:lnTo>
                    <a:lnTo>
                      <a:pt x="6011" y="4939"/>
                    </a:lnTo>
                    <a:lnTo>
                      <a:pt x="6005" y="4962"/>
                    </a:lnTo>
                    <a:lnTo>
                      <a:pt x="5998" y="4980"/>
                    </a:lnTo>
                    <a:lnTo>
                      <a:pt x="5986" y="5006"/>
                    </a:lnTo>
                    <a:lnTo>
                      <a:pt x="5984" y="5013"/>
                    </a:lnTo>
                    <a:lnTo>
                      <a:pt x="5992" y="5056"/>
                    </a:lnTo>
                    <a:lnTo>
                      <a:pt x="5991" y="5063"/>
                    </a:lnTo>
                    <a:lnTo>
                      <a:pt x="5994" y="5067"/>
                    </a:lnTo>
                    <a:lnTo>
                      <a:pt x="6013" y="5071"/>
                    </a:lnTo>
                    <a:lnTo>
                      <a:pt x="6016" y="5075"/>
                    </a:lnTo>
                    <a:lnTo>
                      <a:pt x="6017" y="5085"/>
                    </a:lnTo>
                    <a:lnTo>
                      <a:pt x="6015" y="5099"/>
                    </a:lnTo>
                    <a:lnTo>
                      <a:pt x="6023" y="5107"/>
                    </a:lnTo>
                    <a:lnTo>
                      <a:pt x="6033" y="5114"/>
                    </a:lnTo>
                    <a:lnTo>
                      <a:pt x="6034" y="5121"/>
                    </a:lnTo>
                    <a:lnTo>
                      <a:pt x="6033" y="5124"/>
                    </a:lnTo>
                    <a:lnTo>
                      <a:pt x="6027" y="5125"/>
                    </a:lnTo>
                    <a:lnTo>
                      <a:pt x="6018" y="5122"/>
                    </a:lnTo>
                    <a:lnTo>
                      <a:pt x="6010" y="5124"/>
                    </a:lnTo>
                    <a:lnTo>
                      <a:pt x="5994" y="5149"/>
                    </a:lnTo>
                    <a:lnTo>
                      <a:pt x="5989" y="5152"/>
                    </a:lnTo>
                    <a:lnTo>
                      <a:pt x="5980" y="5151"/>
                    </a:lnTo>
                    <a:lnTo>
                      <a:pt x="5964" y="5142"/>
                    </a:lnTo>
                    <a:lnTo>
                      <a:pt x="5949" y="5147"/>
                    </a:lnTo>
                    <a:lnTo>
                      <a:pt x="5937" y="5155"/>
                    </a:lnTo>
                    <a:lnTo>
                      <a:pt x="5911" y="5169"/>
                    </a:lnTo>
                    <a:lnTo>
                      <a:pt x="5899" y="5177"/>
                    </a:lnTo>
                    <a:lnTo>
                      <a:pt x="5867" y="5187"/>
                    </a:lnTo>
                    <a:lnTo>
                      <a:pt x="5855" y="5195"/>
                    </a:lnTo>
                    <a:lnTo>
                      <a:pt x="5860" y="5208"/>
                    </a:lnTo>
                    <a:lnTo>
                      <a:pt x="5871" y="5214"/>
                    </a:lnTo>
                    <a:lnTo>
                      <a:pt x="5878" y="5219"/>
                    </a:lnTo>
                    <a:lnTo>
                      <a:pt x="5873" y="5230"/>
                    </a:lnTo>
                    <a:lnTo>
                      <a:pt x="5874" y="5242"/>
                    </a:lnTo>
                    <a:cubicBezTo>
                      <a:pt x="5873" y="5242"/>
                      <a:pt x="5872" y="5243"/>
                      <a:pt x="5871" y="5244"/>
                    </a:cubicBezTo>
                    <a:lnTo>
                      <a:pt x="5862" y="5244"/>
                    </a:lnTo>
                    <a:lnTo>
                      <a:pt x="5845" y="5224"/>
                    </a:lnTo>
                    <a:lnTo>
                      <a:pt x="5839" y="5206"/>
                    </a:lnTo>
                    <a:lnTo>
                      <a:pt x="5830" y="5210"/>
                    </a:lnTo>
                    <a:lnTo>
                      <a:pt x="5801" y="5229"/>
                    </a:lnTo>
                    <a:lnTo>
                      <a:pt x="5761" y="5252"/>
                    </a:lnTo>
                    <a:cubicBezTo>
                      <a:pt x="5762" y="5253"/>
                      <a:pt x="5762" y="5255"/>
                      <a:pt x="5763" y="5257"/>
                    </a:cubicBezTo>
                    <a:lnTo>
                      <a:pt x="5771" y="5262"/>
                    </a:lnTo>
                    <a:lnTo>
                      <a:pt x="5789" y="5265"/>
                    </a:lnTo>
                    <a:lnTo>
                      <a:pt x="5784" y="5269"/>
                    </a:lnTo>
                    <a:lnTo>
                      <a:pt x="5759" y="5277"/>
                    </a:lnTo>
                    <a:lnTo>
                      <a:pt x="5744" y="5279"/>
                    </a:lnTo>
                    <a:lnTo>
                      <a:pt x="5738" y="5278"/>
                    </a:lnTo>
                    <a:lnTo>
                      <a:pt x="5717" y="5265"/>
                    </a:lnTo>
                    <a:lnTo>
                      <a:pt x="5711" y="5258"/>
                    </a:lnTo>
                    <a:lnTo>
                      <a:pt x="5709" y="5248"/>
                    </a:lnTo>
                    <a:lnTo>
                      <a:pt x="5722" y="5197"/>
                    </a:lnTo>
                    <a:lnTo>
                      <a:pt x="5714" y="5179"/>
                    </a:lnTo>
                    <a:lnTo>
                      <a:pt x="5697" y="5169"/>
                    </a:lnTo>
                    <a:lnTo>
                      <a:pt x="5684" y="5167"/>
                    </a:lnTo>
                    <a:lnTo>
                      <a:pt x="5642" y="5184"/>
                    </a:lnTo>
                    <a:lnTo>
                      <a:pt x="5627" y="5184"/>
                    </a:lnTo>
                    <a:lnTo>
                      <a:pt x="5615" y="5190"/>
                    </a:lnTo>
                    <a:lnTo>
                      <a:pt x="5617" y="5195"/>
                    </a:lnTo>
                    <a:lnTo>
                      <a:pt x="5622" y="5201"/>
                    </a:lnTo>
                    <a:lnTo>
                      <a:pt x="5635" y="5223"/>
                    </a:lnTo>
                    <a:lnTo>
                      <a:pt x="5630" y="5229"/>
                    </a:lnTo>
                    <a:lnTo>
                      <a:pt x="5628" y="5234"/>
                    </a:lnTo>
                    <a:lnTo>
                      <a:pt x="5629" y="5258"/>
                    </a:lnTo>
                    <a:lnTo>
                      <a:pt x="5635" y="5268"/>
                    </a:lnTo>
                    <a:lnTo>
                      <a:pt x="5653" y="5287"/>
                    </a:lnTo>
                    <a:lnTo>
                      <a:pt x="5662" y="5294"/>
                    </a:lnTo>
                    <a:lnTo>
                      <a:pt x="5684" y="5291"/>
                    </a:lnTo>
                    <a:lnTo>
                      <a:pt x="5688" y="5288"/>
                    </a:lnTo>
                    <a:lnTo>
                      <a:pt x="5690" y="5287"/>
                    </a:lnTo>
                    <a:lnTo>
                      <a:pt x="5699" y="5294"/>
                    </a:lnTo>
                    <a:lnTo>
                      <a:pt x="5703" y="5298"/>
                    </a:lnTo>
                    <a:lnTo>
                      <a:pt x="5697" y="5305"/>
                    </a:lnTo>
                    <a:lnTo>
                      <a:pt x="5685" y="5311"/>
                    </a:lnTo>
                    <a:lnTo>
                      <a:pt x="5665" y="5316"/>
                    </a:lnTo>
                    <a:lnTo>
                      <a:pt x="5660" y="5316"/>
                    </a:lnTo>
                    <a:lnTo>
                      <a:pt x="5655" y="5318"/>
                    </a:lnTo>
                    <a:lnTo>
                      <a:pt x="5645" y="5324"/>
                    </a:lnTo>
                    <a:lnTo>
                      <a:pt x="5638" y="5326"/>
                    </a:lnTo>
                    <a:lnTo>
                      <a:pt x="5630" y="5328"/>
                    </a:lnTo>
                    <a:lnTo>
                      <a:pt x="5623" y="5326"/>
                    </a:lnTo>
                    <a:lnTo>
                      <a:pt x="5618" y="5316"/>
                    </a:lnTo>
                    <a:lnTo>
                      <a:pt x="5613" y="5297"/>
                    </a:lnTo>
                    <a:lnTo>
                      <a:pt x="5615" y="5265"/>
                    </a:lnTo>
                    <a:lnTo>
                      <a:pt x="5612" y="5231"/>
                    </a:lnTo>
                    <a:lnTo>
                      <a:pt x="5610" y="5220"/>
                    </a:lnTo>
                    <a:lnTo>
                      <a:pt x="5605" y="5215"/>
                    </a:lnTo>
                    <a:lnTo>
                      <a:pt x="5586" y="5223"/>
                    </a:lnTo>
                    <a:lnTo>
                      <a:pt x="5555" y="5235"/>
                    </a:lnTo>
                    <a:lnTo>
                      <a:pt x="5524" y="5239"/>
                    </a:lnTo>
                    <a:lnTo>
                      <a:pt x="5510" y="5247"/>
                    </a:lnTo>
                    <a:cubicBezTo>
                      <a:pt x="5507" y="5249"/>
                      <a:pt x="5504" y="5251"/>
                      <a:pt x="5501" y="5254"/>
                    </a:cubicBezTo>
                    <a:lnTo>
                      <a:pt x="5491" y="5258"/>
                    </a:lnTo>
                    <a:lnTo>
                      <a:pt x="5467" y="5269"/>
                    </a:lnTo>
                    <a:lnTo>
                      <a:pt x="5468" y="5279"/>
                    </a:lnTo>
                    <a:lnTo>
                      <a:pt x="5481" y="5285"/>
                    </a:lnTo>
                    <a:lnTo>
                      <a:pt x="5527" y="5286"/>
                    </a:lnTo>
                    <a:lnTo>
                      <a:pt x="5533" y="5289"/>
                    </a:lnTo>
                    <a:lnTo>
                      <a:pt x="5543" y="5299"/>
                    </a:lnTo>
                    <a:lnTo>
                      <a:pt x="5551" y="5303"/>
                    </a:lnTo>
                    <a:lnTo>
                      <a:pt x="5561" y="5313"/>
                    </a:lnTo>
                    <a:lnTo>
                      <a:pt x="5558" y="5335"/>
                    </a:lnTo>
                    <a:lnTo>
                      <a:pt x="5559" y="5346"/>
                    </a:lnTo>
                    <a:lnTo>
                      <a:pt x="5561" y="5361"/>
                    </a:lnTo>
                    <a:lnTo>
                      <a:pt x="5574" y="5378"/>
                    </a:lnTo>
                    <a:lnTo>
                      <a:pt x="5583" y="5380"/>
                    </a:lnTo>
                    <a:lnTo>
                      <a:pt x="5598" y="5398"/>
                    </a:lnTo>
                    <a:lnTo>
                      <a:pt x="5597" y="5406"/>
                    </a:lnTo>
                    <a:lnTo>
                      <a:pt x="5584" y="5402"/>
                    </a:lnTo>
                    <a:lnTo>
                      <a:pt x="5579" y="5396"/>
                    </a:lnTo>
                    <a:lnTo>
                      <a:pt x="5571" y="5402"/>
                    </a:lnTo>
                    <a:lnTo>
                      <a:pt x="5564" y="5451"/>
                    </a:lnTo>
                    <a:lnTo>
                      <a:pt x="5559" y="5458"/>
                    </a:lnTo>
                    <a:lnTo>
                      <a:pt x="5553" y="5455"/>
                    </a:lnTo>
                    <a:lnTo>
                      <a:pt x="5561" y="5409"/>
                    </a:lnTo>
                    <a:lnTo>
                      <a:pt x="5558" y="5389"/>
                    </a:lnTo>
                    <a:lnTo>
                      <a:pt x="5547" y="5379"/>
                    </a:lnTo>
                    <a:lnTo>
                      <a:pt x="5542" y="5362"/>
                    </a:lnTo>
                    <a:lnTo>
                      <a:pt x="5544" y="5322"/>
                    </a:lnTo>
                    <a:lnTo>
                      <a:pt x="5541" y="5314"/>
                    </a:lnTo>
                    <a:lnTo>
                      <a:pt x="5535" y="5305"/>
                    </a:lnTo>
                    <a:lnTo>
                      <a:pt x="5515" y="5296"/>
                    </a:lnTo>
                    <a:lnTo>
                      <a:pt x="5488" y="5295"/>
                    </a:lnTo>
                    <a:lnTo>
                      <a:pt x="5472" y="5291"/>
                    </a:lnTo>
                    <a:lnTo>
                      <a:pt x="5463" y="5287"/>
                    </a:lnTo>
                    <a:lnTo>
                      <a:pt x="5441" y="5283"/>
                    </a:lnTo>
                    <a:lnTo>
                      <a:pt x="5425" y="5294"/>
                    </a:lnTo>
                    <a:lnTo>
                      <a:pt x="5388" y="5315"/>
                    </a:lnTo>
                    <a:lnTo>
                      <a:pt x="5367" y="5347"/>
                    </a:lnTo>
                    <a:lnTo>
                      <a:pt x="5363" y="5360"/>
                    </a:lnTo>
                    <a:lnTo>
                      <a:pt x="5363" y="5370"/>
                    </a:lnTo>
                    <a:lnTo>
                      <a:pt x="5366" y="5373"/>
                    </a:lnTo>
                    <a:lnTo>
                      <a:pt x="5368" y="5384"/>
                    </a:lnTo>
                    <a:lnTo>
                      <a:pt x="5376" y="5406"/>
                    </a:lnTo>
                    <a:cubicBezTo>
                      <a:pt x="5379" y="5413"/>
                      <a:pt x="5383" y="5420"/>
                      <a:pt x="5387" y="5427"/>
                    </a:cubicBezTo>
                    <a:lnTo>
                      <a:pt x="5389" y="5436"/>
                    </a:lnTo>
                    <a:lnTo>
                      <a:pt x="5388" y="5441"/>
                    </a:lnTo>
                    <a:lnTo>
                      <a:pt x="5382" y="5441"/>
                    </a:lnTo>
                    <a:lnTo>
                      <a:pt x="5379" y="5439"/>
                    </a:lnTo>
                    <a:lnTo>
                      <a:pt x="5376" y="5431"/>
                    </a:lnTo>
                    <a:lnTo>
                      <a:pt x="5358" y="5408"/>
                    </a:lnTo>
                    <a:lnTo>
                      <a:pt x="5343" y="5413"/>
                    </a:lnTo>
                    <a:lnTo>
                      <a:pt x="5334" y="5411"/>
                    </a:lnTo>
                    <a:lnTo>
                      <a:pt x="5315" y="5409"/>
                    </a:lnTo>
                    <a:lnTo>
                      <a:pt x="5309" y="5412"/>
                    </a:lnTo>
                    <a:lnTo>
                      <a:pt x="5302" y="5414"/>
                    </a:lnTo>
                    <a:lnTo>
                      <a:pt x="5286" y="5418"/>
                    </a:lnTo>
                    <a:lnTo>
                      <a:pt x="5267" y="5427"/>
                    </a:lnTo>
                    <a:lnTo>
                      <a:pt x="5255" y="5437"/>
                    </a:lnTo>
                    <a:lnTo>
                      <a:pt x="5243" y="5445"/>
                    </a:lnTo>
                    <a:lnTo>
                      <a:pt x="5222" y="5463"/>
                    </a:lnTo>
                    <a:lnTo>
                      <a:pt x="5222" y="5470"/>
                    </a:lnTo>
                    <a:lnTo>
                      <a:pt x="5229" y="5475"/>
                    </a:lnTo>
                    <a:lnTo>
                      <a:pt x="5241" y="5489"/>
                    </a:lnTo>
                    <a:lnTo>
                      <a:pt x="5248" y="5493"/>
                    </a:lnTo>
                    <a:lnTo>
                      <a:pt x="5259" y="5495"/>
                    </a:lnTo>
                    <a:lnTo>
                      <a:pt x="5271" y="5494"/>
                    </a:lnTo>
                    <a:lnTo>
                      <a:pt x="5286" y="5495"/>
                    </a:lnTo>
                    <a:lnTo>
                      <a:pt x="5310" y="5498"/>
                    </a:lnTo>
                    <a:lnTo>
                      <a:pt x="5373" y="5501"/>
                    </a:lnTo>
                    <a:lnTo>
                      <a:pt x="5389" y="5503"/>
                    </a:lnTo>
                    <a:lnTo>
                      <a:pt x="5414" y="5505"/>
                    </a:lnTo>
                    <a:lnTo>
                      <a:pt x="5425" y="5507"/>
                    </a:lnTo>
                    <a:lnTo>
                      <a:pt x="5425" y="5511"/>
                    </a:lnTo>
                    <a:lnTo>
                      <a:pt x="5416" y="5515"/>
                    </a:lnTo>
                    <a:lnTo>
                      <a:pt x="5389" y="5514"/>
                    </a:lnTo>
                    <a:lnTo>
                      <a:pt x="5375" y="5511"/>
                    </a:lnTo>
                    <a:lnTo>
                      <a:pt x="5365" y="5507"/>
                    </a:lnTo>
                    <a:lnTo>
                      <a:pt x="5358" y="5507"/>
                    </a:lnTo>
                    <a:lnTo>
                      <a:pt x="5350" y="5509"/>
                    </a:lnTo>
                    <a:lnTo>
                      <a:pt x="5332" y="5513"/>
                    </a:lnTo>
                    <a:lnTo>
                      <a:pt x="5322" y="5511"/>
                    </a:lnTo>
                    <a:lnTo>
                      <a:pt x="5312" y="5507"/>
                    </a:lnTo>
                    <a:lnTo>
                      <a:pt x="5293" y="5504"/>
                    </a:lnTo>
                    <a:lnTo>
                      <a:pt x="5243" y="5499"/>
                    </a:lnTo>
                    <a:lnTo>
                      <a:pt x="5216" y="5491"/>
                    </a:lnTo>
                    <a:lnTo>
                      <a:pt x="5210" y="5491"/>
                    </a:lnTo>
                    <a:lnTo>
                      <a:pt x="5210" y="5496"/>
                    </a:lnTo>
                    <a:lnTo>
                      <a:pt x="5203" y="5507"/>
                    </a:lnTo>
                    <a:lnTo>
                      <a:pt x="5203" y="5510"/>
                    </a:lnTo>
                    <a:lnTo>
                      <a:pt x="5207" y="5519"/>
                    </a:lnTo>
                    <a:lnTo>
                      <a:pt x="5167" y="5539"/>
                    </a:lnTo>
                    <a:lnTo>
                      <a:pt x="5139" y="5565"/>
                    </a:lnTo>
                    <a:lnTo>
                      <a:pt x="5137" y="5571"/>
                    </a:lnTo>
                    <a:lnTo>
                      <a:pt x="5140" y="5581"/>
                    </a:lnTo>
                    <a:lnTo>
                      <a:pt x="5151" y="5593"/>
                    </a:lnTo>
                    <a:lnTo>
                      <a:pt x="5137" y="5624"/>
                    </a:lnTo>
                    <a:cubicBezTo>
                      <a:pt x="5139" y="5628"/>
                      <a:pt x="5142" y="5633"/>
                      <a:pt x="5144" y="5637"/>
                    </a:cubicBezTo>
                    <a:lnTo>
                      <a:pt x="5172" y="5642"/>
                    </a:lnTo>
                    <a:lnTo>
                      <a:pt x="5184" y="5643"/>
                    </a:lnTo>
                    <a:lnTo>
                      <a:pt x="5203" y="5640"/>
                    </a:lnTo>
                    <a:lnTo>
                      <a:pt x="5208" y="5641"/>
                    </a:lnTo>
                    <a:lnTo>
                      <a:pt x="5229" y="5653"/>
                    </a:lnTo>
                    <a:lnTo>
                      <a:pt x="5239" y="5668"/>
                    </a:lnTo>
                    <a:lnTo>
                      <a:pt x="5239" y="5674"/>
                    </a:lnTo>
                    <a:cubicBezTo>
                      <a:pt x="5237" y="5675"/>
                      <a:pt x="5236" y="5676"/>
                      <a:pt x="5234" y="5677"/>
                    </a:cubicBezTo>
                    <a:lnTo>
                      <a:pt x="5228" y="5667"/>
                    </a:lnTo>
                    <a:lnTo>
                      <a:pt x="5210" y="5649"/>
                    </a:lnTo>
                    <a:lnTo>
                      <a:pt x="5200" y="5648"/>
                    </a:lnTo>
                    <a:lnTo>
                      <a:pt x="5167" y="5651"/>
                    </a:lnTo>
                    <a:lnTo>
                      <a:pt x="5146" y="5650"/>
                    </a:lnTo>
                    <a:lnTo>
                      <a:pt x="5123" y="5643"/>
                    </a:lnTo>
                    <a:lnTo>
                      <a:pt x="5119" y="5643"/>
                    </a:lnTo>
                    <a:lnTo>
                      <a:pt x="5115" y="5643"/>
                    </a:lnTo>
                    <a:lnTo>
                      <a:pt x="5107" y="5652"/>
                    </a:lnTo>
                    <a:lnTo>
                      <a:pt x="5100" y="5663"/>
                    </a:lnTo>
                    <a:lnTo>
                      <a:pt x="5097" y="5666"/>
                    </a:lnTo>
                    <a:lnTo>
                      <a:pt x="5095" y="5684"/>
                    </a:lnTo>
                    <a:lnTo>
                      <a:pt x="5080" y="5698"/>
                    </a:lnTo>
                    <a:lnTo>
                      <a:pt x="5040" y="5742"/>
                    </a:lnTo>
                    <a:lnTo>
                      <a:pt x="5023" y="5760"/>
                    </a:lnTo>
                    <a:lnTo>
                      <a:pt x="5008" y="5770"/>
                    </a:lnTo>
                    <a:lnTo>
                      <a:pt x="4978" y="5796"/>
                    </a:lnTo>
                    <a:lnTo>
                      <a:pt x="4968" y="5808"/>
                    </a:lnTo>
                    <a:lnTo>
                      <a:pt x="4956" y="5824"/>
                    </a:lnTo>
                    <a:lnTo>
                      <a:pt x="4953" y="5834"/>
                    </a:lnTo>
                    <a:lnTo>
                      <a:pt x="4957" y="5838"/>
                    </a:lnTo>
                    <a:lnTo>
                      <a:pt x="4968" y="5837"/>
                    </a:lnTo>
                    <a:lnTo>
                      <a:pt x="4987" y="5828"/>
                    </a:lnTo>
                    <a:lnTo>
                      <a:pt x="5022" y="5818"/>
                    </a:lnTo>
                    <a:lnTo>
                      <a:pt x="5037" y="5813"/>
                    </a:lnTo>
                    <a:lnTo>
                      <a:pt x="5051" y="5804"/>
                    </a:lnTo>
                    <a:lnTo>
                      <a:pt x="5064" y="5803"/>
                    </a:lnTo>
                    <a:lnTo>
                      <a:pt x="5072" y="5808"/>
                    </a:lnTo>
                    <a:lnTo>
                      <a:pt x="5058" y="5816"/>
                    </a:lnTo>
                    <a:lnTo>
                      <a:pt x="5044" y="5824"/>
                    </a:lnTo>
                    <a:lnTo>
                      <a:pt x="5058" y="5834"/>
                    </a:lnTo>
                    <a:lnTo>
                      <a:pt x="5066" y="5836"/>
                    </a:lnTo>
                    <a:lnTo>
                      <a:pt x="5078" y="5836"/>
                    </a:lnTo>
                    <a:lnTo>
                      <a:pt x="5089" y="5833"/>
                    </a:lnTo>
                    <a:lnTo>
                      <a:pt x="5098" y="5821"/>
                    </a:lnTo>
                    <a:lnTo>
                      <a:pt x="5121" y="5793"/>
                    </a:lnTo>
                    <a:lnTo>
                      <a:pt x="5132" y="5779"/>
                    </a:lnTo>
                    <a:lnTo>
                      <a:pt x="5147" y="5762"/>
                    </a:lnTo>
                    <a:lnTo>
                      <a:pt x="5147" y="5764"/>
                    </a:lnTo>
                    <a:lnTo>
                      <a:pt x="5137" y="5781"/>
                    </a:lnTo>
                    <a:lnTo>
                      <a:pt x="5128" y="5791"/>
                    </a:lnTo>
                    <a:lnTo>
                      <a:pt x="5112" y="5818"/>
                    </a:lnTo>
                    <a:lnTo>
                      <a:pt x="5105" y="5824"/>
                    </a:lnTo>
                    <a:lnTo>
                      <a:pt x="5101" y="5830"/>
                    </a:lnTo>
                    <a:lnTo>
                      <a:pt x="5092" y="5851"/>
                    </a:lnTo>
                    <a:lnTo>
                      <a:pt x="5101" y="5863"/>
                    </a:lnTo>
                    <a:lnTo>
                      <a:pt x="5100" y="5871"/>
                    </a:lnTo>
                    <a:lnTo>
                      <a:pt x="5095" y="5885"/>
                    </a:lnTo>
                    <a:lnTo>
                      <a:pt x="5077" y="5904"/>
                    </a:lnTo>
                    <a:lnTo>
                      <a:pt x="5068" y="5919"/>
                    </a:lnTo>
                    <a:lnTo>
                      <a:pt x="5058" y="5929"/>
                    </a:lnTo>
                    <a:lnTo>
                      <a:pt x="5059" y="5913"/>
                    </a:lnTo>
                    <a:lnTo>
                      <a:pt x="5076" y="5888"/>
                    </a:lnTo>
                    <a:lnTo>
                      <a:pt x="5083" y="5873"/>
                    </a:lnTo>
                    <a:lnTo>
                      <a:pt x="5080" y="5862"/>
                    </a:lnTo>
                    <a:lnTo>
                      <a:pt x="5071" y="5852"/>
                    </a:lnTo>
                    <a:lnTo>
                      <a:pt x="5059" y="5846"/>
                    </a:lnTo>
                    <a:lnTo>
                      <a:pt x="5055" y="5849"/>
                    </a:lnTo>
                    <a:lnTo>
                      <a:pt x="5046" y="5859"/>
                    </a:lnTo>
                    <a:lnTo>
                      <a:pt x="5045" y="5853"/>
                    </a:lnTo>
                    <a:lnTo>
                      <a:pt x="5039" y="5839"/>
                    </a:lnTo>
                    <a:lnTo>
                      <a:pt x="5032" y="5833"/>
                    </a:lnTo>
                    <a:lnTo>
                      <a:pt x="5010" y="5835"/>
                    </a:lnTo>
                    <a:lnTo>
                      <a:pt x="4981" y="5847"/>
                    </a:lnTo>
                    <a:lnTo>
                      <a:pt x="4958" y="5851"/>
                    </a:lnTo>
                    <a:lnTo>
                      <a:pt x="4952" y="5857"/>
                    </a:lnTo>
                    <a:lnTo>
                      <a:pt x="4946" y="5872"/>
                    </a:lnTo>
                    <a:lnTo>
                      <a:pt x="4946" y="5876"/>
                    </a:lnTo>
                    <a:lnTo>
                      <a:pt x="4949" y="5879"/>
                    </a:lnTo>
                    <a:lnTo>
                      <a:pt x="4956" y="5882"/>
                    </a:lnTo>
                    <a:lnTo>
                      <a:pt x="4957" y="5886"/>
                    </a:lnTo>
                    <a:lnTo>
                      <a:pt x="4973" y="5898"/>
                    </a:lnTo>
                    <a:lnTo>
                      <a:pt x="4996" y="5913"/>
                    </a:lnTo>
                    <a:lnTo>
                      <a:pt x="5018" y="5917"/>
                    </a:lnTo>
                    <a:lnTo>
                      <a:pt x="5021" y="5919"/>
                    </a:lnTo>
                    <a:lnTo>
                      <a:pt x="5012" y="5925"/>
                    </a:lnTo>
                    <a:lnTo>
                      <a:pt x="5005" y="5927"/>
                    </a:lnTo>
                    <a:lnTo>
                      <a:pt x="5002" y="5930"/>
                    </a:lnTo>
                    <a:lnTo>
                      <a:pt x="5005" y="5937"/>
                    </a:lnTo>
                    <a:lnTo>
                      <a:pt x="5012" y="5945"/>
                    </a:lnTo>
                    <a:lnTo>
                      <a:pt x="5001" y="5945"/>
                    </a:lnTo>
                    <a:lnTo>
                      <a:pt x="4991" y="5930"/>
                    </a:lnTo>
                    <a:lnTo>
                      <a:pt x="4985" y="5925"/>
                    </a:lnTo>
                    <a:lnTo>
                      <a:pt x="4971" y="5917"/>
                    </a:lnTo>
                    <a:lnTo>
                      <a:pt x="4948" y="5900"/>
                    </a:lnTo>
                    <a:lnTo>
                      <a:pt x="4931" y="5888"/>
                    </a:lnTo>
                    <a:lnTo>
                      <a:pt x="4919" y="5908"/>
                    </a:lnTo>
                    <a:lnTo>
                      <a:pt x="4892" y="5923"/>
                    </a:lnTo>
                    <a:lnTo>
                      <a:pt x="4876" y="5943"/>
                    </a:lnTo>
                    <a:lnTo>
                      <a:pt x="4854" y="5991"/>
                    </a:lnTo>
                    <a:lnTo>
                      <a:pt x="4832" y="6027"/>
                    </a:lnTo>
                    <a:lnTo>
                      <a:pt x="4822" y="6048"/>
                    </a:lnTo>
                    <a:lnTo>
                      <a:pt x="4814" y="6065"/>
                    </a:lnTo>
                    <a:lnTo>
                      <a:pt x="4810" y="6074"/>
                    </a:lnTo>
                    <a:lnTo>
                      <a:pt x="4808" y="6090"/>
                    </a:lnTo>
                    <a:lnTo>
                      <a:pt x="4804" y="6096"/>
                    </a:lnTo>
                    <a:lnTo>
                      <a:pt x="4803" y="6105"/>
                    </a:lnTo>
                    <a:lnTo>
                      <a:pt x="4792" y="6125"/>
                    </a:lnTo>
                    <a:lnTo>
                      <a:pt x="4788" y="6130"/>
                    </a:lnTo>
                    <a:lnTo>
                      <a:pt x="4792" y="6132"/>
                    </a:lnTo>
                    <a:lnTo>
                      <a:pt x="4824" y="6129"/>
                    </a:lnTo>
                    <a:lnTo>
                      <a:pt x="4846" y="6139"/>
                    </a:lnTo>
                    <a:lnTo>
                      <a:pt x="4813" y="6140"/>
                    </a:lnTo>
                    <a:lnTo>
                      <a:pt x="4794" y="6144"/>
                    </a:lnTo>
                    <a:lnTo>
                      <a:pt x="4777" y="6149"/>
                    </a:lnTo>
                    <a:lnTo>
                      <a:pt x="4772" y="6159"/>
                    </a:lnTo>
                    <a:lnTo>
                      <a:pt x="4756" y="6173"/>
                    </a:lnTo>
                    <a:lnTo>
                      <a:pt x="4749" y="6178"/>
                    </a:lnTo>
                    <a:lnTo>
                      <a:pt x="4738" y="6183"/>
                    </a:lnTo>
                    <a:lnTo>
                      <a:pt x="4738" y="6186"/>
                    </a:lnTo>
                    <a:lnTo>
                      <a:pt x="4734" y="6201"/>
                    </a:lnTo>
                    <a:lnTo>
                      <a:pt x="4731" y="6215"/>
                    </a:lnTo>
                    <a:lnTo>
                      <a:pt x="4731" y="6230"/>
                    </a:lnTo>
                    <a:lnTo>
                      <a:pt x="4731" y="6244"/>
                    </a:lnTo>
                    <a:lnTo>
                      <a:pt x="4733" y="6254"/>
                    </a:lnTo>
                    <a:lnTo>
                      <a:pt x="4733" y="6269"/>
                    </a:lnTo>
                    <a:lnTo>
                      <a:pt x="4715" y="6273"/>
                    </a:lnTo>
                    <a:lnTo>
                      <a:pt x="4707" y="6280"/>
                    </a:lnTo>
                    <a:lnTo>
                      <a:pt x="4696" y="6291"/>
                    </a:lnTo>
                    <a:lnTo>
                      <a:pt x="4695" y="6297"/>
                    </a:lnTo>
                    <a:lnTo>
                      <a:pt x="4708" y="6314"/>
                    </a:lnTo>
                    <a:lnTo>
                      <a:pt x="4716" y="6314"/>
                    </a:lnTo>
                    <a:lnTo>
                      <a:pt x="4727" y="6312"/>
                    </a:lnTo>
                    <a:lnTo>
                      <a:pt x="4733" y="6316"/>
                    </a:lnTo>
                    <a:lnTo>
                      <a:pt x="4736" y="6324"/>
                    </a:lnTo>
                    <a:lnTo>
                      <a:pt x="4740" y="6341"/>
                    </a:lnTo>
                    <a:lnTo>
                      <a:pt x="4726" y="6332"/>
                    </a:lnTo>
                    <a:lnTo>
                      <a:pt x="4720" y="6333"/>
                    </a:lnTo>
                    <a:lnTo>
                      <a:pt x="4715" y="6332"/>
                    </a:lnTo>
                    <a:lnTo>
                      <a:pt x="4699" y="6327"/>
                    </a:lnTo>
                    <a:lnTo>
                      <a:pt x="4689" y="6329"/>
                    </a:lnTo>
                    <a:lnTo>
                      <a:pt x="4682" y="6338"/>
                    </a:lnTo>
                    <a:lnTo>
                      <a:pt x="4674" y="6351"/>
                    </a:lnTo>
                    <a:lnTo>
                      <a:pt x="4671" y="6354"/>
                    </a:lnTo>
                    <a:lnTo>
                      <a:pt x="4667" y="6362"/>
                    </a:lnTo>
                    <a:lnTo>
                      <a:pt x="4666" y="6371"/>
                    </a:lnTo>
                    <a:lnTo>
                      <a:pt x="4658" y="6376"/>
                    </a:lnTo>
                    <a:lnTo>
                      <a:pt x="4649" y="6378"/>
                    </a:lnTo>
                    <a:lnTo>
                      <a:pt x="4646" y="6389"/>
                    </a:lnTo>
                    <a:lnTo>
                      <a:pt x="4649" y="6404"/>
                    </a:lnTo>
                    <a:lnTo>
                      <a:pt x="4638" y="6421"/>
                    </a:lnTo>
                    <a:lnTo>
                      <a:pt x="4627" y="6434"/>
                    </a:lnTo>
                    <a:lnTo>
                      <a:pt x="4618" y="6448"/>
                    </a:lnTo>
                    <a:lnTo>
                      <a:pt x="4628" y="6474"/>
                    </a:lnTo>
                    <a:lnTo>
                      <a:pt x="4628" y="6479"/>
                    </a:lnTo>
                    <a:lnTo>
                      <a:pt x="4630" y="6485"/>
                    </a:lnTo>
                    <a:lnTo>
                      <a:pt x="4627" y="6495"/>
                    </a:lnTo>
                    <a:lnTo>
                      <a:pt x="4625" y="6497"/>
                    </a:lnTo>
                    <a:lnTo>
                      <a:pt x="4622" y="6505"/>
                    </a:lnTo>
                    <a:lnTo>
                      <a:pt x="4602" y="6523"/>
                    </a:lnTo>
                    <a:lnTo>
                      <a:pt x="4613" y="6536"/>
                    </a:lnTo>
                    <a:lnTo>
                      <a:pt x="4613" y="6540"/>
                    </a:lnTo>
                    <a:lnTo>
                      <a:pt x="4628" y="6559"/>
                    </a:lnTo>
                    <a:lnTo>
                      <a:pt x="4629" y="6567"/>
                    </a:lnTo>
                    <a:lnTo>
                      <a:pt x="4616" y="6565"/>
                    </a:lnTo>
                    <a:lnTo>
                      <a:pt x="4590" y="6557"/>
                    </a:lnTo>
                    <a:lnTo>
                      <a:pt x="4581" y="6561"/>
                    </a:lnTo>
                    <a:lnTo>
                      <a:pt x="4578" y="6571"/>
                    </a:lnTo>
                    <a:lnTo>
                      <a:pt x="4578" y="6579"/>
                    </a:lnTo>
                    <a:lnTo>
                      <a:pt x="4579" y="6590"/>
                    </a:lnTo>
                    <a:lnTo>
                      <a:pt x="4588" y="6602"/>
                    </a:lnTo>
                    <a:lnTo>
                      <a:pt x="4593" y="6608"/>
                    </a:lnTo>
                    <a:lnTo>
                      <a:pt x="4600" y="6594"/>
                    </a:lnTo>
                    <a:lnTo>
                      <a:pt x="4604" y="6590"/>
                    </a:lnTo>
                    <a:cubicBezTo>
                      <a:pt x="4605" y="6592"/>
                      <a:pt x="4607" y="6594"/>
                      <a:pt x="4608" y="6596"/>
                    </a:cubicBezTo>
                    <a:lnTo>
                      <a:pt x="4617" y="6602"/>
                    </a:lnTo>
                    <a:lnTo>
                      <a:pt x="4621" y="6611"/>
                    </a:lnTo>
                    <a:lnTo>
                      <a:pt x="4620" y="6623"/>
                    </a:lnTo>
                    <a:lnTo>
                      <a:pt x="4624" y="6636"/>
                    </a:lnTo>
                    <a:lnTo>
                      <a:pt x="4632" y="6639"/>
                    </a:lnTo>
                    <a:lnTo>
                      <a:pt x="4640" y="6648"/>
                    </a:lnTo>
                    <a:lnTo>
                      <a:pt x="4645" y="6656"/>
                    </a:lnTo>
                    <a:lnTo>
                      <a:pt x="4654" y="6654"/>
                    </a:lnTo>
                    <a:lnTo>
                      <a:pt x="4665" y="6654"/>
                    </a:lnTo>
                    <a:lnTo>
                      <a:pt x="4679" y="6655"/>
                    </a:lnTo>
                    <a:lnTo>
                      <a:pt x="4701" y="6666"/>
                    </a:lnTo>
                    <a:lnTo>
                      <a:pt x="4725" y="6675"/>
                    </a:lnTo>
                    <a:lnTo>
                      <a:pt x="4731" y="6673"/>
                    </a:lnTo>
                    <a:lnTo>
                      <a:pt x="4738" y="6666"/>
                    </a:lnTo>
                    <a:lnTo>
                      <a:pt x="4743" y="6664"/>
                    </a:lnTo>
                    <a:lnTo>
                      <a:pt x="4749" y="6667"/>
                    </a:lnTo>
                    <a:lnTo>
                      <a:pt x="4745" y="6674"/>
                    </a:lnTo>
                    <a:lnTo>
                      <a:pt x="4731" y="6684"/>
                    </a:lnTo>
                    <a:lnTo>
                      <a:pt x="4719" y="6691"/>
                    </a:lnTo>
                    <a:lnTo>
                      <a:pt x="4707" y="6693"/>
                    </a:lnTo>
                    <a:lnTo>
                      <a:pt x="4674" y="6713"/>
                    </a:lnTo>
                    <a:lnTo>
                      <a:pt x="4656" y="6742"/>
                    </a:lnTo>
                    <a:lnTo>
                      <a:pt x="4658" y="6750"/>
                    </a:lnTo>
                    <a:lnTo>
                      <a:pt x="4656" y="6756"/>
                    </a:lnTo>
                    <a:lnTo>
                      <a:pt x="4663" y="6777"/>
                    </a:lnTo>
                    <a:lnTo>
                      <a:pt x="4665" y="6789"/>
                    </a:lnTo>
                    <a:lnTo>
                      <a:pt x="4666" y="6806"/>
                    </a:lnTo>
                    <a:lnTo>
                      <a:pt x="4665" y="6814"/>
                    </a:lnTo>
                    <a:lnTo>
                      <a:pt x="4672" y="6819"/>
                    </a:lnTo>
                    <a:lnTo>
                      <a:pt x="4689" y="6825"/>
                    </a:lnTo>
                    <a:lnTo>
                      <a:pt x="4727" y="6824"/>
                    </a:lnTo>
                    <a:lnTo>
                      <a:pt x="4727" y="6826"/>
                    </a:lnTo>
                    <a:lnTo>
                      <a:pt x="4704" y="6837"/>
                    </a:lnTo>
                    <a:lnTo>
                      <a:pt x="4688" y="6840"/>
                    </a:lnTo>
                    <a:lnTo>
                      <a:pt x="4676" y="6839"/>
                    </a:lnTo>
                    <a:lnTo>
                      <a:pt x="4666" y="6835"/>
                    </a:lnTo>
                    <a:lnTo>
                      <a:pt x="4656" y="6825"/>
                    </a:lnTo>
                    <a:lnTo>
                      <a:pt x="4646" y="6837"/>
                    </a:lnTo>
                    <a:lnTo>
                      <a:pt x="4632" y="6849"/>
                    </a:lnTo>
                    <a:lnTo>
                      <a:pt x="4640" y="6911"/>
                    </a:lnTo>
                    <a:lnTo>
                      <a:pt x="4647" y="6930"/>
                    </a:lnTo>
                    <a:lnTo>
                      <a:pt x="4652" y="6933"/>
                    </a:lnTo>
                    <a:lnTo>
                      <a:pt x="4664" y="6927"/>
                    </a:lnTo>
                    <a:lnTo>
                      <a:pt x="4685" y="6920"/>
                    </a:lnTo>
                    <a:lnTo>
                      <a:pt x="4701" y="6919"/>
                    </a:lnTo>
                    <a:lnTo>
                      <a:pt x="4700" y="6926"/>
                    </a:lnTo>
                    <a:lnTo>
                      <a:pt x="4688" y="6932"/>
                    </a:lnTo>
                    <a:lnTo>
                      <a:pt x="4663" y="6938"/>
                    </a:lnTo>
                    <a:lnTo>
                      <a:pt x="4654" y="6941"/>
                    </a:lnTo>
                    <a:lnTo>
                      <a:pt x="4645" y="6957"/>
                    </a:lnTo>
                    <a:lnTo>
                      <a:pt x="4643" y="6963"/>
                    </a:lnTo>
                    <a:lnTo>
                      <a:pt x="4646" y="6966"/>
                    </a:lnTo>
                    <a:lnTo>
                      <a:pt x="4648" y="6972"/>
                    </a:lnTo>
                    <a:lnTo>
                      <a:pt x="4657" y="6975"/>
                    </a:lnTo>
                    <a:lnTo>
                      <a:pt x="4663" y="6981"/>
                    </a:lnTo>
                    <a:lnTo>
                      <a:pt x="4654" y="6985"/>
                    </a:lnTo>
                    <a:lnTo>
                      <a:pt x="4648" y="6991"/>
                    </a:lnTo>
                    <a:lnTo>
                      <a:pt x="4656" y="7009"/>
                    </a:lnTo>
                    <a:lnTo>
                      <a:pt x="4666" y="7012"/>
                    </a:lnTo>
                    <a:lnTo>
                      <a:pt x="4672" y="7018"/>
                    </a:lnTo>
                    <a:lnTo>
                      <a:pt x="4675" y="7020"/>
                    </a:lnTo>
                    <a:lnTo>
                      <a:pt x="4677" y="7008"/>
                    </a:lnTo>
                    <a:lnTo>
                      <a:pt x="4679" y="6980"/>
                    </a:lnTo>
                    <a:lnTo>
                      <a:pt x="4682" y="6975"/>
                    </a:lnTo>
                    <a:lnTo>
                      <a:pt x="4688" y="7003"/>
                    </a:lnTo>
                    <a:lnTo>
                      <a:pt x="4688" y="7011"/>
                    </a:lnTo>
                    <a:lnTo>
                      <a:pt x="4703" y="7032"/>
                    </a:lnTo>
                    <a:lnTo>
                      <a:pt x="4716" y="7029"/>
                    </a:lnTo>
                    <a:lnTo>
                      <a:pt x="4731" y="7026"/>
                    </a:lnTo>
                    <a:lnTo>
                      <a:pt x="4756" y="6993"/>
                    </a:lnTo>
                    <a:lnTo>
                      <a:pt x="4761" y="6987"/>
                    </a:lnTo>
                    <a:lnTo>
                      <a:pt x="4765" y="6983"/>
                    </a:lnTo>
                    <a:lnTo>
                      <a:pt x="4770" y="6970"/>
                    </a:lnTo>
                    <a:lnTo>
                      <a:pt x="4773" y="6956"/>
                    </a:lnTo>
                    <a:lnTo>
                      <a:pt x="4764" y="6937"/>
                    </a:lnTo>
                    <a:lnTo>
                      <a:pt x="4761" y="6923"/>
                    </a:lnTo>
                    <a:lnTo>
                      <a:pt x="4755" y="6909"/>
                    </a:lnTo>
                    <a:lnTo>
                      <a:pt x="4756" y="6894"/>
                    </a:lnTo>
                    <a:lnTo>
                      <a:pt x="4760" y="6892"/>
                    </a:lnTo>
                    <a:lnTo>
                      <a:pt x="4767" y="6901"/>
                    </a:lnTo>
                    <a:lnTo>
                      <a:pt x="4774" y="6917"/>
                    </a:lnTo>
                    <a:lnTo>
                      <a:pt x="4781" y="6942"/>
                    </a:lnTo>
                    <a:lnTo>
                      <a:pt x="4787" y="6955"/>
                    </a:lnTo>
                    <a:lnTo>
                      <a:pt x="4790" y="6955"/>
                    </a:lnTo>
                    <a:lnTo>
                      <a:pt x="4797" y="6962"/>
                    </a:lnTo>
                    <a:lnTo>
                      <a:pt x="4847" y="6948"/>
                    </a:lnTo>
                    <a:lnTo>
                      <a:pt x="4892" y="6908"/>
                    </a:lnTo>
                    <a:lnTo>
                      <a:pt x="4940" y="6873"/>
                    </a:lnTo>
                    <a:lnTo>
                      <a:pt x="4969" y="6851"/>
                    </a:lnTo>
                    <a:lnTo>
                      <a:pt x="4983" y="6843"/>
                    </a:lnTo>
                    <a:lnTo>
                      <a:pt x="4993" y="6835"/>
                    </a:lnTo>
                    <a:lnTo>
                      <a:pt x="4984" y="6813"/>
                    </a:lnTo>
                    <a:lnTo>
                      <a:pt x="4992" y="6810"/>
                    </a:lnTo>
                    <a:lnTo>
                      <a:pt x="5004" y="6818"/>
                    </a:lnTo>
                    <a:lnTo>
                      <a:pt x="5010" y="6826"/>
                    </a:lnTo>
                    <a:lnTo>
                      <a:pt x="5030" y="6822"/>
                    </a:lnTo>
                    <a:lnTo>
                      <a:pt x="5040" y="6805"/>
                    </a:lnTo>
                    <a:lnTo>
                      <a:pt x="5049" y="6796"/>
                    </a:lnTo>
                    <a:lnTo>
                      <a:pt x="5051" y="6783"/>
                    </a:lnTo>
                    <a:lnTo>
                      <a:pt x="5059" y="6764"/>
                    </a:lnTo>
                    <a:lnTo>
                      <a:pt x="5082" y="6747"/>
                    </a:lnTo>
                    <a:lnTo>
                      <a:pt x="5092" y="6740"/>
                    </a:lnTo>
                    <a:lnTo>
                      <a:pt x="5100" y="6734"/>
                    </a:lnTo>
                    <a:lnTo>
                      <a:pt x="5107" y="6721"/>
                    </a:lnTo>
                    <a:lnTo>
                      <a:pt x="5118" y="6719"/>
                    </a:lnTo>
                    <a:lnTo>
                      <a:pt x="5126" y="6711"/>
                    </a:lnTo>
                    <a:lnTo>
                      <a:pt x="5114" y="6686"/>
                    </a:lnTo>
                    <a:lnTo>
                      <a:pt x="5110" y="6667"/>
                    </a:lnTo>
                    <a:lnTo>
                      <a:pt x="5106" y="6649"/>
                    </a:lnTo>
                    <a:lnTo>
                      <a:pt x="5108" y="6637"/>
                    </a:lnTo>
                    <a:lnTo>
                      <a:pt x="5113" y="6643"/>
                    </a:lnTo>
                    <a:lnTo>
                      <a:pt x="5117" y="6651"/>
                    </a:lnTo>
                    <a:lnTo>
                      <a:pt x="5135" y="6670"/>
                    </a:lnTo>
                    <a:lnTo>
                      <a:pt x="5138" y="6679"/>
                    </a:lnTo>
                    <a:lnTo>
                      <a:pt x="5150" y="6697"/>
                    </a:lnTo>
                    <a:lnTo>
                      <a:pt x="5160" y="6697"/>
                    </a:lnTo>
                    <a:lnTo>
                      <a:pt x="5164" y="6701"/>
                    </a:lnTo>
                    <a:lnTo>
                      <a:pt x="5195" y="6689"/>
                    </a:lnTo>
                    <a:lnTo>
                      <a:pt x="5203" y="6690"/>
                    </a:lnTo>
                    <a:lnTo>
                      <a:pt x="5212" y="6682"/>
                    </a:lnTo>
                    <a:lnTo>
                      <a:pt x="5207" y="6650"/>
                    </a:lnTo>
                    <a:lnTo>
                      <a:pt x="5208" y="6630"/>
                    </a:lnTo>
                    <a:lnTo>
                      <a:pt x="5211" y="6622"/>
                    </a:lnTo>
                    <a:lnTo>
                      <a:pt x="5218" y="6611"/>
                    </a:lnTo>
                    <a:lnTo>
                      <a:pt x="5219" y="6619"/>
                    </a:lnTo>
                    <a:lnTo>
                      <a:pt x="5219" y="6629"/>
                    </a:lnTo>
                    <a:lnTo>
                      <a:pt x="5214" y="6654"/>
                    </a:lnTo>
                    <a:lnTo>
                      <a:pt x="5225" y="6668"/>
                    </a:lnTo>
                    <a:lnTo>
                      <a:pt x="5235" y="6678"/>
                    </a:lnTo>
                    <a:lnTo>
                      <a:pt x="5237" y="6683"/>
                    </a:lnTo>
                    <a:lnTo>
                      <a:pt x="5253" y="6679"/>
                    </a:lnTo>
                    <a:lnTo>
                      <a:pt x="5269" y="6672"/>
                    </a:lnTo>
                    <a:lnTo>
                      <a:pt x="5282" y="6668"/>
                    </a:lnTo>
                    <a:lnTo>
                      <a:pt x="5287" y="6660"/>
                    </a:lnTo>
                    <a:lnTo>
                      <a:pt x="5291" y="6654"/>
                    </a:lnTo>
                    <a:lnTo>
                      <a:pt x="5305" y="6649"/>
                    </a:lnTo>
                    <a:lnTo>
                      <a:pt x="5320" y="6634"/>
                    </a:lnTo>
                    <a:lnTo>
                      <a:pt x="5327" y="6643"/>
                    </a:lnTo>
                    <a:lnTo>
                      <a:pt x="5337" y="6647"/>
                    </a:lnTo>
                    <a:lnTo>
                      <a:pt x="5351" y="6633"/>
                    </a:lnTo>
                    <a:lnTo>
                      <a:pt x="5377" y="6631"/>
                    </a:lnTo>
                    <a:lnTo>
                      <a:pt x="5382" y="6625"/>
                    </a:lnTo>
                    <a:lnTo>
                      <a:pt x="5401" y="6593"/>
                    </a:lnTo>
                    <a:lnTo>
                      <a:pt x="5433" y="6563"/>
                    </a:lnTo>
                    <a:lnTo>
                      <a:pt x="5427" y="6546"/>
                    </a:lnTo>
                    <a:lnTo>
                      <a:pt x="5418" y="6538"/>
                    </a:lnTo>
                    <a:lnTo>
                      <a:pt x="5410" y="6540"/>
                    </a:lnTo>
                    <a:lnTo>
                      <a:pt x="5411" y="6522"/>
                    </a:lnTo>
                    <a:lnTo>
                      <a:pt x="5408" y="6479"/>
                    </a:lnTo>
                    <a:lnTo>
                      <a:pt x="5426" y="6505"/>
                    </a:lnTo>
                    <a:lnTo>
                      <a:pt x="5429" y="6514"/>
                    </a:lnTo>
                    <a:lnTo>
                      <a:pt x="5429" y="6525"/>
                    </a:lnTo>
                    <a:lnTo>
                      <a:pt x="5438" y="6539"/>
                    </a:lnTo>
                    <a:lnTo>
                      <a:pt x="5450" y="6537"/>
                    </a:lnTo>
                    <a:lnTo>
                      <a:pt x="5458" y="6527"/>
                    </a:lnTo>
                    <a:lnTo>
                      <a:pt x="5472" y="6538"/>
                    </a:lnTo>
                    <a:lnTo>
                      <a:pt x="5494" y="6537"/>
                    </a:lnTo>
                    <a:lnTo>
                      <a:pt x="5507" y="6534"/>
                    </a:lnTo>
                    <a:lnTo>
                      <a:pt x="5514" y="6524"/>
                    </a:lnTo>
                    <a:lnTo>
                      <a:pt x="5520" y="6510"/>
                    </a:lnTo>
                    <a:lnTo>
                      <a:pt x="5523" y="6489"/>
                    </a:lnTo>
                    <a:lnTo>
                      <a:pt x="5541" y="6459"/>
                    </a:lnTo>
                    <a:lnTo>
                      <a:pt x="5548" y="6437"/>
                    </a:lnTo>
                    <a:lnTo>
                      <a:pt x="5534" y="6433"/>
                    </a:lnTo>
                    <a:lnTo>
                      <a:pt x="5525" y="6426"/>
                    </a:lnTo>
                    <a:lnTo>
                      <a:pt x="5540" y="6403"/>
                    </a:lnTo>
                    <a:lnTo>
                      <a:pt x="5544" y="6392"/>
                    </a:lnTo>
                    <a:lnTo>
                      <a:pt x="5554" y="6382"/>
                    </a:lnTo>
                    <a:lnTo>
                      <a:pt x="5561" y="6398"/>
                    </a:lnTo>
                    <a:lnTo>
                      <a:pt x="5576" y="6406"/>
                    </a:lnTo>
                    <a:lnTo>
                      <a:pt x="5588" y="6439"/>
                    </a:lnTo>
                    <a:lnTo>
                      <a:pt x="5608" y="6444"/>
                    </a:lnTo>
                    <a:lnTo>
                      <a:pt x="5619" y="6443"/>
                    </a:lnTo>
                    <a:lnTo>
                      <a:pt x="5645" y="6435"/>
                    </a:lnTo>
                    <a:lnTo>
                      <a:pt x="5656" y="6436"/>
                    </a:lnTo>
                    <a:lnTo>
                      <a:pt x="5668" y="6432"/>
                    </a:lnTo>
                    <a:lnTo>
                      <a:pt x="5668" y="6423"/>
                    </a:lnTo>
                    <a:lnTo>
                      <a:pt x="5664" y="6367"/>
                    </a:lnTo>
                    <a:lnTo>
                      <a:pt x="5670" y="6363"/>
                    </a:lnTo>
                    <a:cubicBezTo>
                      <a:pt x="5673" y="6367"/>
                      <a:pt x="5677" y="6371"/>
                      <a:pt x="5681" y="6375"/>
                    </a:cubicBezTo>
                    <a:lnTo>
                      <a:pt x="5713" y="6401"/>
                    </a:lnTo>
                    <a:lnTo>
                      <a:pt x="5734" y="6416"/>
                    </a:lnTo>
                    <a:lnTo>
                      <a:pt x="5760" y="6439"/>
                    </a:lnTo>
                    <a:lnTo>
                      <a:pt x="5796" y="6449"/>
                    </a:lnTo>
                    <a:cubicBezTo>
                      <a:pt x="5801" y="6443"/>
                      <a:pt x="5806" y="6438"/>
                      <a:pt x="5811" y="6433"/>
                    </a:cubicBezTo>
                    <a:lnTo>
                      <a:pt x="5815" y="6427"/>
                    </a:lnTo>
                    <a:lnTo>
                      <a:pt x="5815" y="6402"/>
                    </a:lnTo>
                    <a:lnTo>
                      <a:pt x="5824" y="6383"/>
                    </a:lnTo>
                    <a:lnTo>
                      <a:pt x="5827" y="6394"/>
                    </a:lnTo>
                    <a:lnTo>
                      <a:pt x="5829" y="6421"/>
                    </a:lnTo>
                    <a:lnTo>
                      <a:pt x="5842" y="6413"/>
                    </a:lnTo>
                    <a:lnTo>
                      <a:pt x="5874" y="6392"/>
                    </a:lnTo>
                    <a:lnTo>
                      <a:pt x="5889" y="6387"/>
                    </a:lnTo>
                    <a:lnTo>
                      <a:pt x="5903" y="6384"/>
                    </a:lnTo>
                    <a:lnTo>
                      <a:pt x="5900" y="6361"/>
                    </a:lnTo>
                    <a:lnTo>
                      <a:pt x="5901" y="6341"/>
                    </a:lnTo>
                    <a:lnTo>
                      <a:pt x="5908" y="6345"/>
                    </a:lnTo>
                    <a:lnTo>
                      <a:pt x="5919" y="6360"/>
                    </a:lnTo>
                    <a:lnTo>
                      <a:pt x="5926" y="6379"/>
                    </a:lnTo>
                    <a:lnTo>
                      <a:pt x="5938" y="6398"/>
                    </a:lnTo>
                    <a:lnTo>
                      <a:pt x="5935" y="6402"/>
                    </a:lnTo>
                    <a:lnTo>
                      <a:pt x="5908" y="6409"/>
                    </a:lnTo>
                    <a:lnTo>
                      <a:pt x="5858" y="6428"/>
                    </a:lnTo>
                    <a:lnTo>
                      <a:pt x="5846" y="6437"/>
                    </a:lnTo>
                    <a:lnTo>
                      <a:pt x="5840" y="6448"/>
                    </a:lnTo>
                    <a:lnTo>
                      <a:pt x="5831" y="6452"/>
                    </a:lnTo>
                    <a:lnTo>
                      <a:pt x="5806" y="6461"/>
                    </a:lnTo>
                    <a:lnTo>
                      <a:pt x="5798" y="6476"/>
                    </a:lnTo>
                    <a:lnTo>
                      <a:pt x="5803" y="6494"/>
                    </a:lnTo>
                    <a:lnTo>
                      <a:pt x="5813" y="6493"/>
                    </a:lnTo>
                    <a:lnTo>
                      <a:pt x="5821" y="6501"/>
                    </a:lnTo>
                    <a:lnTo>
                      <a:pt x="5831" y="6502"/>
                    </a:lnTo>
                    <a:lnTo>
                      <a:pt x="5844" y="6496"/>
                    </a:lnTo>
                    <a:lnTo>
                      <a:pt x="5856" y="6485"/>
                    </a:lnTo>
                    <a:lnTo>
                      <a:pt x="5860" y="6490"/>
                    </a:lnTo>
                    <a:lnTo>
                      <a:pt x="5881" y="6486"/>
                    </a:lnTo>
                    <a:lnTo>
                      <a:pt x="5880" y="6493"/>
                    </a:lnTo>
                    <a:lnTo>
                      <a:pt x="5876" y="6507"/>
                    </a:lnTo>
                    <a:lnTo>
                      <a:pt x="5880" y="6516"/>
                    </a:lnTo>
                    <a:lnTo>
                      <a:pt x="5890" y="6518"/>
                    </a:lnTo>
                    <a:lnTo>
                      <a:pt x="5892" y="6522"/>
                    </a:lnTo>
                    <a:lnTo>
                      <a:pt x="5896" y="6519"/>
                    </a:lnTo>
                    <a:lnTo>
                      <a:pt x="5921" y="6503"/>
                    </a:lnTo>
                    <a:lnTo>
                      <a:pt x="5926" y="6498"/>
                    </a:lnTo>
                    <a:lnTo>
                      <a:pt x="5932" y="6493"/>
                    </a:lnTo>
                    <a:lnTo>
                      <a:pt x="5932" y="6508"/>
                    </a:lnTo>
                    <a:lnTo>
                      <a:pt x="5927" y="6512"/>
                    </a:lnTo>
                    <a:lnTo>
                      <a:pt x="5914" y="6530"/>
                    </a:lnTo>
                    <a:lnTo>
                      <a:pt x="5924" y="6529"/>
                    </a:lnTo>
                    <a:lnTo>
                      <a:pt x="5955" y="6522"/>
                    </a:lnTo>
                    <a:lnTo>
                      <a:pt x="5978" y="6522"/>
                    </a:lnTo>
                    <a:lnTo>
                      <a:pt x="5990" y="6520"/>
                    </a:lnTo>
                    <a:lnTo>
                      <a:pt x="6001" y="6518"/>
                    </a:lnTo>
                    <a:lnTo>
                      <a:pt x="6021" y="6481"/>
                    </a:lnTo>
                    <a:lnTo>
                      <a:pt x="6024" y="6471"/>
                    </a:lnTo>
                    <a:lnTo>
                      <a:pt x="6026" y="6466"/>
                    </a:lnTo>
                    <a:lnTo>
                      <a:pt x="6028" y="6461"/>
                    </a:lnTo>
                    <a:lnTo>
                      <a:pt x="6033" y="6455"/>
                    </a:lnTo>
                    <a:lnTo>
                      <a:pt x="6032" y="6475"/>
                    </a:lnTo>
                    <a:lnTo>
                      <a:pt x="6030" y="6483"/>
                    </a:lnTo>
                    <a:lnTo>
                      <a:pt x="6032" y="6509"/>
                    </a:lnTo>
                    <a:lnTo>
                      <a:pt x="6039" y="6514"/>
                    </a:lnTo>
                    <a:lnTo>
                      <a:pt x="6043" y="6523"/>
                    </a:lnTo>
                    <a:lnTo>
                      <a:pt x="6053" y="6524"/>
                    </a:lnTo>
                    <a:lnTo>
                      <a:pt x="6102" y="6520"/>
                    </a:lnTo>
                    <a:lnTo>
                      <a:pt x="6110" y="6518"/>
                    </a:lnTo>
                    <a:lnTo>
                      <a:pt x="6121" y="6511"/>
                    </a:lnTo>
                    <a:lnTo>
                      <a:pt x="6133" y="6502"/>
                    </a:lnTo>
                    <a:lnTo>
                      <a:pt x="6142" y="6498"/>
                    </a:lnTo>
                    <a:lnTo>
                      <a:pt x="6149" y="6503"/>
                    </a:lnTo>
                    <a:lnTo>
                      <a:pt x="6150" y="6507"/>
                    </a:lnTo>
                    <a:lnTo>
                      <a:pt x="6159" y="6505"/>
                    </a:lnTo>
                    <a:lnTo>
                      <a:pt x="6175" y="6498"/>
                    </a:lnTo>
                    <a:lnTo>
                      <a:pt x="6220" y="6472"/>
                    </a:lnTo>
                    <a:lnTo>
                      <a:pt x="6270" y="6446"/>
                    </a:lnTo>
                    <a:lnTo>
                      <a:pt x="6286" y="6435"/>
                    </a:lnTo>
                    <a:lnTo>
                      <a:pt x="6297" y="6427"/>
                    </a:lnTo>
                    <a:lnTo>
                      <a:pt x="6302" y="6419"/>
                    </a:lnTo>
                    <a:lnTo>
                      <a:pt x="6306" y="6416"/>
                    </a:lnTo>
                    <a:lnTo>
                      <a:pt x="6309" y="6416"/>
                    </a:lnTo>
                    <a:lnTo>
                      <a:pt x="6325" y="6412"/>
                    </a:lnTo>
                    <a:lnTo>
                      <a:pt x="6334" y="6407"/>
                    </a:lnTo>
                    <a:lnTo>
                      <a:pt x="6363" y="6389"/>
                    </a:lnTo>
                    <a:lnTo>
                      <a:pt x="6370" y="6386"/>
                    </a:lnTo>
                    <a:lnTo>
                      <a:pt x="6377" y="6385"/>
                    </a:lnTo>
                    <a:lnTo>
                      <a:pt x="6388" y="6388"/>
                    </a:lnTo>
                    <a:lnTo>
                      <a:pt x="6440" y="6380"/>
                    </a:lnTo>
                    <a:lnTo>
                      <a:pt x="6446" y="6382"/>
                    </a:lnTo>
                    <a:lnTo>
                      <a:pt x="6457" y="6380"/>
                    </a:lnTo>
                    <a:lnTo>
                      <a:pt x="6474" y="6373"/>
                    </a:lnTo>
                    <a:lnTo>
                      <a:pt x="6485" y="6361"/>
                    </a:lnTo>
                    <a:lnTo>
                      <a:pt x="6492" y="6343"/>
                    </a:lnTo>
                    <a:lnTo>
                      <a:pt x="6496" y="6324"/>
                    </a:lnTo>
                    <a:lnTo>
                      <a:pt x="6499" y="6322"/>
                    </a:lnTo>
                    <a:cubicBezTo>
                      <a:pt x="6500" y="6323"/>
                      <a:pt x="6502" y="6325"/>
                      <a:pt x="6503" y="6326"/>
                    </a:cubicBezTo>
                    <a:lnTo>
                      <a:pt x="6508" y="6326"/>
                    </a:lnTo>
                    <a:lnTo>
                      <a:pt x="6513" y="6325"/>
                    </a:lnTo>
                    <a:lnTo>
                      <a:pt x="6518" y="6318"/>
                    </a:lnTo>
                    <a:lnTo>
                      <a:pt x="6521" y="6306"/>
                    </a:lnTo>
                    <a:lnTo>
                      <a:pt x="6526" y="6295"/>
                    </a:lnTo>
                    <a:lnTo>
                      <a:pt x="6533" y="6285"/>
                    </a:lnTo>
                    <a:lnTo>
                      <a:pt x="6535" y="6304"/>
                    </a:lnTo>
                    <a:lnTo>
                      <a:pt x="6535" y="6350"/>
                    </a:lnTo>
                    <a:lnTo>
                      <a:pt x="6537" y="6384"/>
                    </a:lnTo>
                    <a:lnTo>
                      <a:pt x="6545" y="6404"/>
                    </a:lnTo>
                    <a:lnTo>
                      <a:pt x="6553" y="6416"/>
                    </a:lnTo>
                    <a:lnTo>
                      <a:pt x="6562" y="6420"/>
                    </a:lnTo>
                    <a:lnTo>
                      <a:pt x="6583" y="6423"/>
                    </a:lnTo>
                    <a:lnTo>
                      <a:pt x="6590" y="6415"/>
                    </a:lnTo>
                    <a:lnTo>
                      <a:pt x="6593" y="6399"/>
                    </a:lnTo>
                    <a:lnTo>
                      <a:pt x="6596" y="6394"/>
                    </a:lnTo>
                    <a:lnTo>
                      <a:pt x="6612" y="6423"/>
                    </a:lnTo>
                    <a:lnTo>
                      <a:pt x="6619" y="6427"/>
                    </a:lnTo>
                    <a:lnTo>
                      <a:pt x="6638" y="6421"/>
                    </a:lnTo>
                    <a:lnTo>
                      <a:pt x="6647" y="6420"/>
                    </a:lnTo>
                    <a:lnTo>
                      <a:pt x="6655" y="6422"/>
                    </a:lnTo>
                    <a:lnTo>
                      <a:pt x="6664" y="6429"/>
                    </a:lnTo>
                    <a:lnTo>
                      <a:pt x="6678" y="6446"/>
                    </a:lnTo>
                    <a:lnTo>
                      <a:pt x="6690" y="6452"/>
                    </a:lnTo>
                    <a:lnTo>
                      <a:pt x="6705" y="6454"/>
                    </a:lnTo>
                    <a:lnTo>
                      <a:pt x="6723" y="6459"/>
                    </a:lnTo>
                    <a:lnTo>
                      <a:pt x="6765" y="6465"/>
                    </a:lnTo>
                    <a:lnTo>
                      <a:pt x="6783" y="6470"/>
                    </a:lnTo>
                    <a:lnTo>
                      <a:pt x="6803" y="6479"/>
                    </a:lnTo>
                    <a:lnTo>
                      <a:pt x="6852" y="6487"/>
                    </a:lnTo>
                    <a:lnTo>
                      <a:pt x="6866" y="6492"/>
                    </a:lnTo>
                    <a:lnTo>
                      <a:pt x="6889" y="6494"/>
                    </a:lnTo>
                    <a:lnTo>
                      <a:pt x="6902" y="6497"/>
                    </a:lnTo>
                    <a:lnTo>
                      <a:pt x="6913" y="6503"/>
                    </a:lnTo>
                    <a:lnTo>
                      <a:pt x="6926" y="6505"/>
                    </a:lnTo>
                    <a:lnTo>
                      <a:pt x="6940" y="6500"/>
                    </a:lnTo>
                    <a:lnTo>
                      <a:pt x="6950" y="6499"/>
                    </a:lnTo>
                    <a:lnTo>
                      <a:pt x="6966" y="6499"/>
                    </a:lnTo>
                    <a:lnTo>
                      <a:pt x="6993" y="6496"/>
                    </a:lnTo>
                    <a:lnTo>
                      <a:pt x="7002" y="6492"/>
                    </a:lnTo>
                    <a:lnTo>
                      <a:pt x="7007" y="6487"/>
                    </a:lnTo>
                    <a:lnTo>
                      <a:pt x="7018" y="6477"/>
                    </a:lnTo>
                    <a:lnTo>
                      <a:pt x="7023" y="6473"/>
                    </a:lnTo>
                    <a:lnTo>
                      <a:pt x="7048" y="6475"/>
                    </a:lnTo>
                    <a:lnTo>
                      <a:pt x="7069" y="6468"/>
                    </a:lnTo>
                    <a:lnTo>
                      <a:pt x="7073" y="6464"/>
                    </a:lnTo>
                    <a:lnTo>
                      <a:pt x="7076" y="6446"/>
                    </a:lnTo>
                    <a:lnTo>
                      <a:pt x="7081" y="6447"/>
                    </a:lnTo>
                    <a:lnTo>
                      <a:pt x="7101" y="6453"/>
                    </a:lnTo>
                    <a:lnTo>
                      <a:pt x="7112" y="6454"/>
                    </a:lnTo>
                    <a:lnTo>
                      <a:pt x="7143" y="6448"/>
                    </a:lnTo>
                    <a:lnTo>
                      <a:pt x="7157" y="6448"/>
                    </a:lnTo>
                    <a:lnTo>
                      <a:pt x="7167" y="6443"/>
                    </a:lnTo>
                    <a:lnTo>
                      <a:pt x="7173" y="6433"/>
                    </a:lnTo>
                    <a:lnTo>
                      <a:pt x="7177" y="6426"/>
                    </a:lnTo>
                    <a:lnTo>
                      <a:pt x="7177" y="6419"/>
                    </a:lnTo>
                    <a:lnTo>
                      <a:pt x="7181" y="6421"/>
                    </a:lnTo>
                    <a:lnTo>
                      <a:pt x="7195" y="6438"/>
                    </a:lnTo>
                    <a:lnTo>
                      <a:pt x="7202" y="6440"/>
                    </a:lnTo>
                    <a:lnTo>
                      <a:pt x="7213" y="6440"/>
                    </a:lnTo>
                    <a:lnTo>
                      <a:pt x="7220" y="6434"/>
                    </a:lnTo>
                    <a:lnTo>
                      <a:pt x="7224" y="6421"/>
                    </a:lnTo>
                    <a:lnTo>
                      <a:pt x="7225" y="6413"/>
                    </a:lnTo>
                    <a:lnTo>
                      <a:pt x="7225" y="6407"/>
                    </a:lnTo>
                    <a:lnTo>
                      <a:pt x="7229" y="6408"/>
                    </a:lnTo>
                    <a:lnTo>
                      <a:pt x="7245" y="6419"/>
                    </a:lnTo>
                    <a:lnTo>
                      <a:pt x="7272" y="6420"/>
                    </a:lnTo>
                    <a:cubicBezTo>
                      <a:pt x="7276" y="6422"/>
                      <a:pt x="7280" y="6425"/>
                      <a:pt x="7284" y="6427"/>
                    </a:cubicBezTo>
                    <a:lnTo>
                      <a:pt x="7288" y="6426"/>
                    </a:lnTo>
                    <a:lnTo>
                      <a:pt x="7294" y="6408"/>
                    </a:lnTo>
                    <a:lnTo>
                      <a:pt x="7300" y="6407"/>
                    </a:lnTo>
                    <a:lnTo>
                      <a:pt x="7316" y="6411"/>
                    </a:lnTo>
                    <a:lnTo>
                      <a:pt x="7326" y="6410"/>
                    </a:lnTo>
                    <a:lnTo>
                      <a:pt x="7334" y="6412"/>
                    </a:lnTo>
                    <a:lnTo>
                      <a:pt x="7349" y="6413"/>
                    </a:lnTo>
                    <a:lnTo>
                      <a:pt x="7365" y="6409"/>
                    </a:lnTo>
                    <a:lnTo>
                      <a:pt x="7373" y="6404"/>
                    </a:lnTo>
                    <a:lnTo>
                      <a:pt x="7381" y="6397"/>
                    </a:lnTo>
                    <a:lnTo>
                      <a:pt x="7377" y="6390"/>
                    </a:lnTo>
                    <a:lnTo>
                      <a:pt x="7320" y="6359"/>
                    </a:lnTo>
                    <a:lnTo>
                      <a:pt x="7293" y="6336"/>
                    </a:lnTo>
                    <a:lnTo>
                      <a:pt x="7276" y="6314"/>
                    </a:lnTo>
                    <a:lnTo>
                      <a:pt x="7250" y="6264"/>
                    </a:lnTo>
                    <a:lnTo>
                      <a:pt x="7211" y="6223"/>
                    </a:lnTo>
                    <a:lnTo>
                      <a:pt x="7205" y="6220"/>
                    </a:lnTo>
                    <a:lnTo>
                      <a:pt x="7159" y="6219"/>
                    </a:lnTo>
                    <a:lnTo>
                      <a:pt x="7140" y="6213"/>
                    </a:lnTo>
                    <a:lnTo>
                      <a:pt x="7123" y="6196"/>
                    </a:lnTo>
                    <a:lnTo>
                      <a:pt x="7102" y="6192"/>
                    </a:lnTo>
                    <a:lnTo>
                      <a:pt x="7086" y="6199"/>
                    </a:lnTo>
                    <a:lnTo>
                      <a:pt x="7063" y="6213"/>
                    </a:lnTo>
                    <a:lnTo>
                      <a:pt x="7050" y="6218"/>
                    </a:lnTo>
                    <a:lnTo>
                      <a:pt x="7041" y="6201"/>
                    </a:lnTo>
                    <a:lnTo>
                      <a:pt x="7059" y="6185"/>
                    </a:lnTo>
                    <a:lnTo>
                      <a:pt x="7087" y="6178"/>
                    </a:lnTo>
                    <a:lnTo>
                      <a:pt x="7100" y="6175"/>
                    </a:lnTo>
                    <a:lnTo>
                      <a:pt x="7111" y="6176"/>
                    </a:lnTo>
                    <a:lnTo>
                      <a:pt x="7134" y="6180"/>
                    </a:lnTo>
                    <a:lnTo>
                      <a:pt x="7151" y="6180"/>
                    </a:lnTo>
                    <a:lnTo>
                      <a:pt x="7161" y="6176"/>
                    </a:lnTo>
                    <a:lnTo>
                      <a:pt x="7164" y="6166"/>
                    </a:lnTo>
                    <a:lnTo>
                      <a:pt x="7164" y="6159"/>
                    </a:lnTo>
                    <a:lnTo>
                      <a:pt x="7163" y="6154"/>
                    </a:lnTo>
                    <a:lnTo>
                      <a:pt x="7159" y="6151"/>
                    </a:lnTo>
                    <a:lnTo>
                      <a:pt x="7100" y="6131"/>
                    </a:lnTo>
                    <a:lnTo>
                      <a:pt x="7076" y="6114"/>
                    </a:lnTo>
                    <a:lnTo>
                      <a:pt x="7057" y="6079"/>
                    </a:lnTo>
                    <a:lnTo>
                      <a:pt x="7053" y="6075"/>
                    </a:lnTo>
                    <a:lnTo>
                      <a:pt x="7030" y="6067"/>
                    </a:lnTo>
                    <a:lnTo>
                      <a:pt x="7023" y="6063"/>
                    </a:lnTo>
                    <a:lnTo>
                      <a:pt x="7028" y="6062"/>
                    </a:lnTo>
                    <a:lnTo>
                      <a:pt x="7069" y="6067"/>
                    </a:lnTo>
                    <a:lnTo>
                      <a:pt x="7080" y="6066"/>
                    </a:lnTo>
                    <a:lnTo>
                      <a:pt x="7107" y="6061"/>
                    </a:lnTo>
                    <a:lnTo>
                      <a:pt x="7118" y="6056"/>
                    </a:lnTo>
                    <a:lnTo>
                      <a:pt x="7130" y="6047"/>
                    </a:lnTo>
                    <a:lnTo>
                      <a:pt x="7145" y="6033"/>
                    </a:lnTo>
                    <a:lnTo>
                      <a:pt x="7153" y="6022"/>
                    </a:lnTo>
                    <a:lnTo>
                      <a:pt x="7151" y="6012"/>
                    </a:lnTo>
                    <a:lnTo>
                      <a:pt x="7145" y="6000"/>
                    </a:lnTo>
                    <a:lnTo>
                      <a:pt x="7147" y="5987"/>
                    </a:lnTo>
                    <a:lnTo>
                      <a:pt x="7153" y="5989"/>
                    </a:lnTo>
                    <a:lnTo>
                      <a:pt x="7175" y="6006"/>
                    </a:lnTo>
                    <a:lnTo>
                      <a:pt x="7185" y="6015"/>
                    </a:lnTo>
                    <a:lnTo>
                      <a:pt x="7198" y="6037"/>
                    </a:lnTo>
                    <a:lnTo>
                      <a:pt x="7212" y="6049"/>
                    </a:lnTo>
                    <a:lnTo>
                      <a:pt x="7232" y="6062"/>
                    </a:lnTo>
                    <a:lnTo>
                      <a:pt x="7243" y="6063"/>
                    </a:lnTo>
                    <a:lnTo>
                      <a:pt x="7279" y="6063"/>
                    </a:lnTo>
                    <a:lnTo>
                      <a:pt x="7294" y="6061"/>
                    </a:lnTo>
                    <a:lnTo>
                      <a:pt x="7323" y="6054"/>
                    </a:lnTo>
                    <a:lnTo>
                      <a:pt x="7340" y="6041"/>
                    </a:lnTo>
                    <a:lnTo>
                      <a:pt x="7353" y="6020"/>
                    </a:lnTo>
                    <a:lnTo>
                      <a:pt x="7361" y="6003"/>
                    </a:lnTo>
                    <a:lnTo>
                      <a:pt x="7362" y="5993"/>
                    </a:lnTo>
                    <a:lnTo>
                      <a:pt x="7352" y="5980"/>
                    </a:lnTo>
                    <a:lnTo>
                      <a:pt x="7331" y="5967"/>
                    </a:lnTo>
                    <a:lnTo>
                      <a:pt x="7316" y="5955"/>
                    </a:lnTo>
                    <a:lnTo>
                      <a:pt x="7301" y="5935"/>
                    </a:lnTo>
                    <a:lnTo>
                      <a:pt x="7309" y="5919"/>
                    </a:lnTo>
                    <a:lnTo>
                      <a:pt x="7317" y="5917"/>
                    </a:lnTo>
                    <a:lnTo>
                      <a:pt x="7322" y="5919"/>
                    </a:lnTo>
                    <a:lnTo>
                      <a:pt x="7331" y="5941"/>
                    </a:lnTo>
                    <a:lnTo>
                      <a:pt x="7359" y="5957"/>
                    </a:lnTo>
                    <a:lnTo>
                      <a:pt x="7374" y="5972"/>
                    </a:lnTo>
                    <a:lnTo>
                      <a:pt x="7381" y="5989"/>
                    </a:lnTo>
                    <a:lnTo>
                      <a:pt x="7383" y="6009"/>
                    </a:lnTo>
                    <a:lnTo>
                      <a:pt x="7383" y="6030"/>
                    </a:lnTo>
                    <a:lnTo>
                      <a:pt x="7386" y="6051"/>
                    </a:lnTo>
                    <a:lnTo>
                      <a:pt x="7394" y="6069"/>
                    </a:lnTo>
                    <a:lnTo>
                      <a:pt x="7397" y="6090"/>
                    </a:lnTo>
                    <a:lnTo>
                      <a:pt x="7396" y="6112"/>
                    </a:lnTo>
                    <a:lnTo>
                      <a:pt x="7388" y="6135"/>
                    </a:lnTo>
                    <a:lnTo>
                      <a:pt x="7372" y="6161"/>
                    </a:lnTo>
                    <a:lnTo>
                      <a:pt x="7358" y="6190"/>
                    </a:lnTo>
                    <a:lnTo>
                      <a:pt x="7347" y="6225"/>
                    </a:lnTo>
                    <a:lnTo>
                      <a:pt x="7345" y="6250"/>
                    </a:lnTo>
                    <a:lnTo>
                      <a:pt x="7358" y="6287"/>
                    </a:lnTo>
                    <a:lnTo>
                      <a:pt x="7365" y="6294"/>
                    </a:lnTo>
                    <a:lnTo>
                      <a:pt x="7382" y="6302"/>
                    </a:lnTo>
                    <a:lnTo>
                      <a:pt x="7395" y="6314"/>
                    </a:lnTo>
                    <a:lnTo>
                      <a:pt x="7408" y="6306"/>
                    </a:lnTo>
                    <a:lnTo>
                      <a:pt x="7444" y="6262"/>
                    </a:lnTo>
                    <a:lnTo>
                      <a:pt x="7451" y="6254"/>
                    </a:lnTo>
                    <a:lnTo>
                      <a:pt x="7457" y="6246"/>
                    </a:lnTo>
                    <a:lnTo>
                      <a:pt x="7470" y="6239"/>
                    </a:lnTo>
                    <a:lnTo>
                      <a:pt x="7442" y="6281"/>
                    </a:lnTo>
                    <a:lnTo>
                      <a:pt x="7438" y="6289"/>
                    </a:lnTo>
                    <a:cubicBezTo>
                      <a:pt x="7436" y="6292"/>
                      <a:pt x="7434" y="6295"/>
                      <a:pt x="7432" y="6297"/>
                    </a:cubicBezTo>
                    <a:lnTo>
                      <a:pt x="7425" y="6310"/>
                    </a:lnTo>
                    <a:lnTo>
                      <a:pt x="7418" y="6320"/>
                    </a:lnTo>
                    <a:lnTo>
                      <a:pt x="7438" y="6330"/>
                    </a:lnTo>
                    <a:lnTo>
                      <a:pt x="7443" y="6340"/>
                    </a:lnTo>
                    <a:lnTo>
                      <a:pt x="7466" y="6347"/>
                    </a:lnTo>
                    <a:lnTo>
                      <a:pt x="7481" y="6339"/>
                    </a:lnTo>
                    <a:lnTo>
                      <a:pt x="7486" y="6324"/>
                    </a:lnTo>
                    <a:lnTo>
                      <a:pt x="7512" y="6279"/>
                    </a:lnTo>
                    <a:lnTo>
                      <a:pt x="7517" y="6267"/>
                    </a:lnTo>
                    <a:lnTo>
                      <a:pt x="7525" y="6255"/>
                    </a:lnTo>
                    <a:lnTo>
                      <a:pt x="7548" y="6219"/>
                    </a:lnTo>
                    <a:lnTo>
                      <a:pt x="7565" y="6197"/>
                    </a:lnTo>
                    <a:lnTo>
                      <a:pt x="7582" y="6169"/>
                    </a:lnTo>
                    <a:lnTo>
                      <a:pt x="7599" y="6139"/>
                    </a:lnTo>
                    <a:lnTo>
                      <a:pt x="7590" y="6126"/>
                    </a:lnTo>
                    <a:lnTo>
                      <a:pt x="7570" y="6130"/>
                    </a:lnTo>
                    <a:lnTo>
                      <a:pt x="7566" y="6129"/>
                    </a:lnTo>
                    <a:lnTo>
                      <a:pt x="7560" y="6129"/>
                    </a:lnTo>
                    <a:lnTo>
                      <a:pt x="7548" y="6139"/>
                    </a:lnTo>
                    <a:lnTo>
                      <a:pt x="7526" y="6162"/>
                    </a:lnTo>
                    <a:lnTo>
                      <a:pt x="7542" y="6133"/>
                    </a:lnTo>
                    <a:lnTo>
                      <a:pt x="7552" y="6118"/>
                    </a:lnTo>
                    <a:lnTo>
                      <a:pt x="7557" y="6108"/>
                    </a:lnTo>
                    <a:lnTo>
                      <a:pt x="7563" y="6105"/>
                    </a:lnTo>
                    <a:lnTo>
                      <a:pt x="7578" y="6102"/>
                    </a:lnTo>
                    <a:lnTo>
                      <a:pt x="7613" y="6087"/>
                    </a:lnTo>
                    <a:lnTo>
                      <a:pt x="7624" y="6078"/>
                    </a:lnTo>
                    <a:lnTo>
                      <a:pt x="7608" y="6066"/>
                    </a:lnTo>
                    <a:lnTo>
                      <a:pt x="7604" y="6059"/>
                    </a:lnTo>
                    <a:lnTo>
                      <a:pt x="7617" y="6026"/>
                    </a:lnTo>
                    <a:lnTo>
                      <a:pt x="7615" y="6021"/>
                    </a:lnTo>
                    <a:lnTo>
                      <a:pt x="7605" y="6001"/>
                    </a:lnTo>
                    <a:lnTo>
                      <a:pt x="7603" y="5993"/>
                    </a:lnTo>
                    <a:lnTo>
                      <a:pt x="7597" y="5965"/>
                    </a:lnTo>
                    <a:lnTo>
                      <a:pt x="7589" y="5943"/>
                    </a:lnTo>
                    <a:lnTo>
                      <a:pt x="7586" y="5924"/>
                    </a:lnTo>
                    <a:lnTo>
                      <a:pt x="7578" y="5886"/>
                    </a:lnTo>
                    <a:lnTo>
                      <a:pt x="7574" y="5873"/>
                    </a:lnTo>
                    <a:lnTo>
                      <a:pt x="7577" y="5853"/>
                    </a:lnTo>
                    <a:lnTo>
                      <a:pt x="7574" y="5847"/>
                    </a:lnTo>
                    <a:lnTo>
                      <a:pt x="7558" y="5849"/>
                    </a:lnTo>
                    <a:lnTo>
                      <a:pt x="7536" y="5849"/>
                    </a:lnTo>
                    <a:lnTo>
                      <a:pt x="7538" y="5836"/>
                    </a:lnTo>
                    <a:lnTo>
                      <a:pt x="7547" y="5834"/>
                    </a:lnTo>
                    <a:lnTo>
                      <a:pt x="7571" y="5833"/>
                    </a:lnTo>
                    <a:lnTo>
                      <a:pt x="7583" y="5832"/>
                    </a:lnTo>
                    <a:lnTo>
                      <a:pt x="7598" y="5818"/>
                    </a:lnTo>
                    <a:lnTo>
                      <a:pt x="7637" y="5757"/>
                    </a:lnTo>
                    <a:lnTo>
                      <a:pt x="7639" y="5752"/>
                    </a:lnTo>
                    <a:lnTo>
                      <a:pt x="7639" y="5749"/>
                    </a:lnTo>
                    <a:lnTo>
                      <a:pt x="7629" y="5746"/>
                    </a:lnTo>
                    <a:lnTo>
                      <a:pt x="7608" y="5746"/>
                    </a:lnTo>
                    <a:lnTo>
                      <a:pt x="7596" y="5749"/>
                    </a:lnTo>
                    <a:lnTo>
                      <a:pt x="7576" y="5740"/>
                    </a:lnTo>
                    <a:lnTo>
                      <a:pt x="7544" y="5740"/>
                    </a:lnTo>
                    <a:lnTo>
                      <a:pt x="7533" y="5742"/>
                    </a:lnTo>
                    <a:lnTo>
                      <a:pt x="7520" y="5740"/>
                    </a:lnTo>
                    <a:lnTo>
                      <a:pt x="7517" y="5736"/>
                    </a:lnTo>
                    <a:lnTo>
                      <a:pt x="7513" y="5722"/>
                    </a:lnTo>
                    <a:lnTo>
                      <a:pt x="7549" y="5722"/>
                    </a:lnTo>
                    <a:cubicBezTo>
                      <a:pt x="7552" y="5724"/>
                      <a:pt x="7554" y="5725"/>
                      <a:pt x="7556" y="5727"/>
                    </a:cubicBezTo>
                    <a:lnTo>
                      <a:pt x="7576" y="5724"/>
                    </a:lnTo>
                    <a:lnTo>
                      <a:pt x="7619" y="5729"/>
                    </a:lnTo>
                    <a:lnTo>
                      <a:pt x="7633" y="5721"/>
                    </a:lnTo>
                    <a:lnTo>
                      <a:pt x="7648" y="5721"/>
                    </a:lnTo>
                    <a:lnTo>
                      <a:pt x="7663" y="5722"/>
                    </a:lnTo>
                    <a:lnTo>
                      <a:pt x="7671" y="5728"/>
                    </a:lnTo>
                    <a:lnTo>
                      <a:pt x="7657" y="5754"/>
                    </a:lnTo>
                    <a:lnTo>
                      <a:pt x="7630" y="5808"/>
                    </a:lnTo>
                    <a:lnTo>
                      <a:pt x="7617" y="5855"/>
                    </a:lnTo>
                    <a:lnTo>
                      <a:pt x="7621" y="5871"/>
                    </a:lnTo>
                    <a:lnTo>
                      <a:pt x="7623" y="5890"/>
                    </a:lnTo>
                    <a:lnTo>
                      <a:pt x="7638" y="5919"/>
                    </a:lnTo>
                    <a:lnTo>
                      <a:pt x="7651" y="5956"/>
                    </a:lnTo>
                    <a:lnTo>
                      <a:pt x="7653" y="5976"/>
                    </a:lnTo>
                    <a:lnTo>
                      <a:pt x="7659" y="5991"/>
                    </a:lnTo>
                    <a:lnTo>
                      <a:pt x="7677" y="5973"/>
                    </a:lnTo>
                    <a:lnTo>
                      <a:pt x="7693" y="5946"/>
                    </a:lnTo>
                    <a:lnTo>
                      <a:pt x="7712" y="5942"/>
                    </a:lnTo>
                    <a:lnTo>
                      <a:pt x="7751" y="5896"/>
                    </a:lnTo>
                    <a:lnTo>
                      <a:pt x="7763" y="5878"/>
                    </a:lnTo>
                    <a:lnTo>
                      <a:pt x="7792" y="5837"/>
                    </a:lnTo>
                    <a:lnTo>
                      <a:pt x="7790" y="5823"/>
                    </a:lnTo>
                    <a:lnTo>
                      <a:pt x="7779" y="5810"/>
                    </a:lnTo>
                    <a:lnTo>
                      <a:pt x="7772" y="5777"/>
                    </a:lnTo>
                    <a:lnTo>
                      <a:pt x="7778" y="5755"/>
                    </a:lnTo>
                    <a:lnTo>
                      <a:pt x="7768" y="5743"/>
                    </a:lnTo>
                    <a:lnTo>
                      <a:pt x="7767" y="5723"/>
                    </a:lnTo>
                    <a:lnTo>
                      <a:pt x="7763" y="5703"/>
                    </a:lnTo>
                    <a:lnTo>
                      <a:pt x="7766" y="5680"/>
                    </a:lnTo>
                    <a:lnTo>
                      <a:pt x="7755" y="5670"/>
                    </a:lnTo>
                    <a:lnTo>
                      <a:pt x="7734" y="5653"/>
                    </a:lnTo>
                    <a:lnTo>
                      <a:pt x="7705" y="5643"/>
                    </a:lnTo>
                    <a:lnTo>
                      <a:pt x="7689" y="5642"/>
                    </a:lnTo>
                    <a:lnTo>
                      <a:pt x="7669" y="5655"/>
                    </a:lnTo>
                    <a:lnTo>
                      <a:pt x="7624" y="5649"/>
                    </a:lnTo>
                    <a:lnTo>
                      <a:pt x="7614" y="5644"/>
                    </a:lnTo>
                    <a:lnTo>
                      <a:pt x="7599" y="5641"/>
                    </a:lnTo>
                    <a:lnTo>
                      <a:pt x="7574" y="5639"/>
                    </a:lnTo>
                    <a:lnTo>
                      <a:pt x="7562" y="5625"/>
                    </a:lnTo>
                    <a:lnTo>
                      <a:pt x="7555" y="5622"/>
                    </a:lnTo>
                    <a:lnTo>
                      <a:pt x="7536" y="5629"/>
                    </a:lnTo>
                    <a:cubicBezTo>
                      <a:pt x="7535" y="5628"/>
                      <a:pt x="7534" y="5628"/>
                      <a:pt x="7533" y="5627"/>
                    </a:cubicBezTo>
                    <a:lnTo>
                      <a:pt x="7533" y="5620"/>
                    </a:lnTo>
                    <a:lnTo>
                      <a:pt x="7534" y="5614"/>
                    </a:lnTo>
                    <a:lnTo>
                      <a:pt x="7537" y="5608"/>
                    </a:lnTo>
                    <a:lnTo>
                      <a:pt x="7546" y="5607"/>
                    </a:lnTo>
                    <a:lnTo>
                      <a:pt x="7558" y="5611"/>
                    </a:lnTo>
                    <a:lnTo>
                      <a:pt x="7569" y="5618"/>
                    </a:lnTo>
                    <a:lnTo>
                      <a:pt x="7577" y="5626"/>
                    </a:lnTo>
                    <a:lnTo>
                      <a:pt x="7584" y="5631"/>
                    </a:lnTo>
                    <a:lnTo>
                      <a:pt x="7591" y="5628"/>
                    </a:lnTo>
                    <a:lnTo>
                      <a:pt x="7606" y="5622"/>
                    </a:lnTo>
                    <a:lnTo>
                      <a:pt x="7608" y="5614"/>
                    </a:lnTo>
                    <a:lnTo>
                      <a:pt x="7596" y="5575"/>
                    </a:lnTo>
                    <a:lnTo>
                      <a:pt x="7601" y="5560"/>
                    </a:lnTo>
                    <a:lnTo>
                      <a:pt x="7606" y="5581"/>
                    </a:lnTo>
                    <a:lnTo>
                      <a:pt x="7612" y="5594"/>
                    </a:lnTo>
                    <a:lnTo>
                      <a:pt x="7624" y="5614"/>
                    </a:lnTo>
                    <a:lnTo>
                      <a:pt x="7627" y="5633"/>
                    </a:lnTo>
                    <a:lnTo>
                      <a:pt x="7631" y="5637"/>
                    </a:lnTo>
                    <a:lnTo>
                      <a:pt x="7652" y="5643"/>
                    </a:lnTo>
                    <a:lnTo>
                      <a:pt x="7658" y="5643"/>
                    </a:lnTo>
                    <a:lnTo>
                      <a:pt x="7685" y="5631"/>
                    </a:lnTo>
                    <a:lnTo>
                      <a:pt x="7698" y="5627"/>
                    </a:lnTo>
                    <a:lnTo>
                      <a:pt x="7721" y="5626"/>
                    </a:lnTo>
                    <a:lnTo>
                      <a:pt x="7738" y="5628"/>
                    </a:lnTo>
                    <a:lnTo>
                      <a:pt x="7743" y="5623"/>
                    </a:lnTo>
                    <a:lnTo>
                      <a:pt x="7742" y="5610"/>
                    </a:lnTo>
                    <a:lnTo>
                      <a:pt x="7750" y="5567"/>
                    </a:lnTo>
                    <a:lnTo>
                      <a:pt x="7751" y="5551"/>
                    </a:lnTo>
                    <a:lnTo>
                      <a:pt x="7755" y="5538"/>
                    </a:lnTo>
                    <a:lnTo>
                      <a:pt x="7757" y="5536"/>
                    </a:lnTo>
                    <a:lnTo>
                      <a:pt x="7759" y="5550"/>
                    </a:lnTo>
                    <a:lnTo>
                      <a:pt x="7758" y="5573"/>
                    </a:lnTo>
                    <a:lnTo>
                      <a:pt x="7755" y="5596"/>
                    </a:lnTo>
                    <a:lnTo>
                      <a:pt x="7755" y="5607"/>
                    </a:lnTo>
                    <a:lnTo>
                      <a:pt x="7759" y="5614"/>
                    </a:lnTo>
                    <a:lnTo>
                      <a:pt x="7764" y="5616"/>
                    </a:lnTo>
                    <a:lnTo>
                      <a:pt x="7774" y="5616"/>
                    </a:lnTo>
                    <a:lnTo>
                      <a:pt x="7787" y="5611"/>
                    </a:lnTo>
                    <a:lnTo>
                      <a:pt x="7811" y="5598"/>
                    </a:lnTo>
                    <a:lnTo>
                      <a:pt x="7796" y="5655"/>
                    </a:lnTo>
                    <a:lnTo>
                      <a:pt x="7801" y="5701"/>
                    </a:lnTo>
                    <a:lnTo>
                      <a:pt x="7805" y="5720"/>
                    </a:lnTo>
                    <a:lnTo>
                      <a:pt x="7828" y="5756"/>
                    </a:lnTo>
                    <a:lnTo>
                      <a:pt x="7837" y="5760"/>
                    </a:lnTo>
                    <a:lnTo>
                      <a:pt x="7867" y="5752"/>
                    </a:lnTo>
                    <a:lnTo>
                      <a:pt x="7896" y="5748"/>
                    </a:lnTo>
                    <a:lnTo>
                      <a:pt x="7912" y="5749"/>
                    </a:lnTo>
                    <a:lnTo>
                      <a:pt x="7950" y="5768"/>
                    </a:lnTo>
                    <a:lnTo>
                      <a:pt x="7962" y="5766"/>
                    </a:lnTo>
                    <a:lnTo>
                      <a:pt x="7988" y="5735"/>
                    </a:lnTo>
                    <a:lnTo>
                      <a:pt x="8020" y="5704"/>
                    </a:lnTo>
                    <a:lnTo>
                      <a:pt x="8022" y="5696"/>
                    </a:lnTo>
                    <a:lnTo>
                      <a:pt x="8002" y="5657"/>
                    </a:lnTo>
                    <a:lnTo>
                      <a:pt x="7990" y="5645"/>
                    </a:lnTo>
                    <a:lnTo>
                      <a:pt x="7955" y="5623"/>
                    </a:lnTo>
                    <a:lnTo>
                      <a:pt x="7951" y="5614"/>
                    </a:lnTo>
                    <a:lnTo>
                      <a:pt x="7950" y="5602"/>
                    </a:lnTo>
                    <a:lnTo>
                      <a:pt x="7952" y="5593"/>
                    </a:lnTo>
                    <a:lnTo>
                      <a:pt x="7956" y="5588"/>
                    </a:lnTo>
                    <a:lnTo>
                      <a:pt x="7964" y="5582"/>
                    </a:lnTo>
                    <a:lnTo>
                      <a:pt x="7973" y="5576"/>
                    </a:lnTo>
                    <a:lnTo>
                      <a:pt x="7981" y="5569"/>
                    </a:lnTo>
                    <a:lnTo>
                      <a:pt x="7986" y="5559"/>
                    </a:lnTo>
                    <a:lnTo>
                      <a:pt x="7988" y="5552"/>
                    </a:lnTo>
                    <a:lnTo>
                      <a:pt x="7987" y="5548"/>
                    </a:lnTo>
                    <a:lnTo>
                      <a:pt x="7990" y="5544"/>
                    </a:lnTo>
                    <a:lnTo>
                      <a:pt x="8002" y="5543"/>
                    </a:lnTo>
                    <a:lnTo>
                      <a:pt x="8022" y="5537"/>
                    </a:lnTo>
                    <a:lnTo>
                      <a:pt x="8032" y="5528"/>
                    </a:lnTo>
                    <a:lnTo>
                      <a:pt x="8049" y="5500"/>
                    </a:lnTo>
                    <a:cubicBezTo>
                      <a:pt x="8050" y="5500"/>
                      <a:pt x="8050" y="5500"/>
                      <a:pt x="8051" y="5501"/>
                    </a:cubicBezTo>
                    <a:lnTo>
                      <a:pt x="8047" y="5524"/>
                    </a:lnTo>
                    <a:lnTo>
                      <a:pt x="8023" y="5548"/>
                    </a:lnTo>
                    <a:lnTo>
                      <a:pt x="8000" y="5567"/>
                    </a:lnTo>
                    <a:lnTo>
                      <a:pt x="8006" y="5596"/>
                    </a:lnTo>
                    <a:lnTo>
                      <a:pt x="8022" y="5620"/>
                    </a:lnTo>
                    <a:lnTo>
                      <a:pt x="8050" y="5628"/>
                    </a:lnTo>
                    <a:lnTo>
                      <a:pt x="8083" y="5626"/>
                    </a:lnTo>
                    <a:lnTo>
                      <a:pt x="8093" y="5608"/>
                    </a:lnTo>
                    <a:lnTo>
                      <a:pt x="8104" y="5615"/>
                    </a:lnTo>
                    <a:lnTo>
                      <a:pt x="8122" y="5631"/>
                    </a:lnTo>
                    <a:lnTo>
                      <a:pt x="8133" y="5634"/>
                    </a:lnTo>
                    <a:lnTo>
                      <a:pt x="8140" y="5634"/>
                    </a:lnTo>
                    <a:lnTo>
                      <a:pt x="8147" y="5631"/>
                    </a:lnTo>
                    <a:lnTo>
                      <a:pt x="8154" y="5624"/>
                    </a:lnTo>
                    <a:lnTo>
                      <a:pt x="8165" y="5612"/>
                    </a:lnTo>
                    <a:lnTo>
                      <a:pt x="8177" y="5596"/>
                    </a:lnTo>
                    <a:lnTo>
                      <a:pt x="8184" y="5581"/>
                    </a:lnTo>
                    <a:lnTo>
                      <a:pt x="8185" y="5565"/>
                    </a:lnTo>
                    <a:lnTo>
                      <a:pt x="8183" y="5557"/>
                    </a:lnTo>
                    <a:lnTo>
                      <a:pt x="8204" y="5501"/>
                    </a:lnTo>
                    <a:lnTo>
                      <a:pt x="8214" y="5470"/>
                    </a:lnTo>
                    <a:lnTo>
                      <a:pt x="8209" y="5455"/>
                    </a:lnTo>
                    <a:lnTo>
                      <a:pt x="8192" y="5458"/>
                    </a:lnTo>
                    <a:lnTo>
                      <a:pt x="8165" y="5483"/>
                    </a:lnTo>
                    <a:lnTo>
                      <a:pt x="8143" y="5505"/>
                    </a:lnTo>
                    <a:lnTo>
                      <a:pt x="8116" y="5517"/>
                    </a:lnTo>
                    <a:lnTo>
                      <a:pt x="8110" y="5509"/>
                    </a:lnTo>
                    <a:lnTo>
                      <a:pt x="8113" y="5505"/>
                    </a:lnTo>
                    <a:lnTo>
                      <a:pt x="8119" y="5503"/>
                    </a:lnTo>
                    <a:lnTo>
                      <a:pt x="8131" y="5496"/>
                    </a:lnTo>
                    <a:lnTo>
                      <a:pt x="8146" y="5484"/>
                    </a:lnTo>
                    <a:lnTo>
                      <a:pt x="8160" y="5466"/>
                    </a:lnTo>
                    <a:lnTo>
                      <a:pt x="8172" y="5443"/>
                    </a:lnTo>
                    <a:lnTo>
                      <a:pt x="8179" y="5428"/>
                    </a:lnTo>
                    <a:lnTo>
                      <a:pt x="8179" y="5422"/>
                    </a:lnTo>
                    <a:lnTo>
                      <a:pt x="8176" y="5419"/>
                    </a:lnTo>
                    <a:lnTo>
                      <a:pt x="8171" y="5419"/>
                    </a:lnTo>
                    <a:lnTo>
                      <a:pt x="8144" y="5425"/>
                    </a:lnTo>
                    <a:lnTo>
                      <a:pt x="8133" y="5427"/>
                    </a:lnTo>
                    <a:lnTo>
                      <a:pt x="8127" y="5425"/>
                    </a:lnTo>
                    <a:lnTo>
                      <a:pt x="8124" y="5421"/>
                    </a:lnTo>
                    <a:lnTo>
                      <a:pt x="8123" y="5411"/>
                    </a:lnTo>
                    <a:lnTo>
                      <a:pt x="8124" y="5392"/>
                    </a:lnTo>
                    <a:lnTo>
                      <a:pt x="8125" y="5378"/>
                    </a:lnTo>
                    <a:lnTo>
                      <a:pt x="8131" y="5405"/>
                    </a:lnTo>
                    <a:lnTo>
                      <a:pt x="8138" y="5414"/>
                    </a:lnTo>
                    <a:lnTo>
                      <a:pt x="8157" y="5412"/>
                    </a:lnTo>
                    <a:lnTo>
                      <a:pt x="8175" y="5402"/>
                    </a:lnTo>
                    <a:lnTo>
                      <a:pt x="8186" y="5403"/>
                    </a:lnTo>
                    <a:lnTo>
                      <a:pt x="8196" y="5407"/>
                    </a:lnTo>
                    <a:lnTo>
                      <a:pt x="8242" y="5385"/>
                    </a:lnTo>
                    <a:lnTo>
                      <a:pt x="8255" y="5394"/>
                    </a:lnTo>
                    <a:lnTo>
                      <a:pt x="8255" y="5410"/>
                    </a:lnTo>
                    <a:lnTo>
                      <a:pt x="8254" y="5424"/>
                    </a:lnTo>
                    <a:lnTo>
                      <a:pt x="8251" y="5437"/>
                    </a:lnTo>
                    <a:lnTo>
                      <a:pt x="8256" y="5441"/>
                    </a:lnTo>
                    <a:lnTo>
                      <a:pt x="8269" y="5439"/>
                    </a:lnTo>
                    <a:lnTo>
                      <a:pt x="8281" y="5431"/>
                    </a:lnTo>
                    <a:lnTo>
                      <a:pt x="8294" y="5418"/>
                    </a:lnTo>
                    <a:lnTo>
                      <a:pt x="8308" y="5399"/>
                    </a:lnTo>
                    <a:lnTo>
                      <a:pt x="8323" y="5375"/>
                    </a:lnTo>
                    <a:lnTo>
                      <a:pt x="8333" y="5359"/>
                    </a:lnTo>
                    <a:lnTo>
                      <a:pt x="8337" y="5351"/>
                    </a:lnTo>
                    <a:lnTo>
                      <a:pt x="8343" y="5341"/>
                    </a:lnTo>
                    <a:lnTo>
                      <a:pt x="8349" y="5331"/>
                    </a:lnTo>
                    <a:lnTo>
                      <a:pt x="8359" y="5316"/>
                    </a:lnTo>
                    <a:lnTo>
                      <a:pt x="8362" y="5307"/>
                    </a:lnTo>
                    <a:lnTo>
                      <a:pt x="8367" y="5279"/>
                    </a:lnTo>
                    <a:lnTo>
                      <a:pt x="8376" y="5254"/>
                    </a:lnTo>
                    <a:lnTo>
                      <a:pt x="8400" y="5229"/>
                    </a:lnTo>
                    <a:lnTo>
                      <a:pt x="8405" y="5202"/>
                    </a:lnTo>
                    <a:lnTo>
                      <a:pt x="8399" y="5195"/>
                    </a:lnTo>
                    <a:cubicBezTo>
                      <a:pt x="8396" y="5194"/>
                      <a:pt x="8394" y="5192"/>
                      <a:pt x="8392" y="5191"/>
                    </a:cubicBezTo>
                    <a:lnTo>
                      <a:pt x="8387" y="5186"/>
                    </a:lnTo>
                    <a:lnTo>
                      <a:pt x="8383" y="5173"/>
                    </a:lnTo>
                    <a:lnTo>
                      <a:pt x="8383" y="5164"/>
                    </a:lnTo>
                    <a:lnTo>
                      <a:pt x="8363" y="5165"/>
                    </a:lnTo>
                    <a:lnTo>
                      <a:pt x="8353" y="5159"/>
                    </a:lnTo>
                    <a:lnTo>
                      <a:pt x="8351" y="5156"/>
                    </a:lnTo>
                    <a:lnTo>
                      <a:pt x="8351" y="5149"/>
                    </a:lnTo>
                    <a:lnTo>
                      <a:pt x="8360" y="5122"/>
                    </a:lnTo>
                    <a:lnTo>
                      <a:pt x="8385" y="5082"/>
                    </a:lnTo>
                    <a:lnTo>
                      <a:pt x="8381" y="5076"/>
                    </a:lnTo>
                    <a:lnTo>
                      <a:pt x="8371" y="5066"/>
                    </a:lnTo>
                    <a:lnTo>
                      <a:pt x="8369" y="5062"/>
                    </a:lnTo>
                    <a:lnTo>
                      <a:pt x="8369" y="5057"/>
                    </a:lnTo>
                    <a:lnTo>
                      <a:pt x="8372" y="5042"/>
                    </a:lnTo>
                    <a:lnTo>
                      <a:pt x="8376" y="5036"/>
                    </a:lnTo>
                    <a:lnTo>
                      <a:pt x="8382" y="5033"/>
                    </a:lnTo>
                    <a:lnTo>
                      <a:pt x="8403" y="5024"/>
                    </a:lnTo>
                    <a:lnTo>
                      <a:pt x="8410" y="5028"/>
                    </a:lnTo>
                    <a:lnTo>
                      <a:pt x="8412" y="5045"/>
                    </a:lnTo>
                    <a:lnTo>
                      <a:pt x="8410" y="5061"/>
                    </a:lnTo>
                    <a:lnTo>
                      <a:pt x="8415" y="5064"/>
                    </a:lnTo>
                    <a:lnTo>
                      <a:pt x="8470" y="5048"/>
                    </a:lnTo>
                    <a:lnTo>
                      <a:pt x="8478" y="5038"/>
                    </a:lnTo>
                    <a:lnTo>
                      <a:pt x="8504" y="5042"/>
                    </a:lnTo>
                    <a:lnTo>
                      <a:pt x="8523" y="5050"/>
                    </a:lnTo>
                    <a:lnTo>
                      <a:pt x="8530" y="5058"/>
                    </a:lnTo>
                    <a:lnTo>
                      <a:pt x="8537" y="5078"/>
                    </a:lnTo>
                    <a:lnTo>
                      <a:pt x="8548" y="5091"/>
                    </a:lnTo>
                    <a:lnTo>
                      <a:pt x="8552" y="5101"/>
                    </a:lnTo>
                    <a:lnTo>
                      <a:pt x="8553" y="5110"/>
                    </a:lnTo>
                    <a:lnTo>
                      <a:pt x="8555" y="5116"/>
                    </a:lnTo>
                    <a:lnTo>
                      <a:pt x="8561" y="5120"/>
                    </a:lnTo>
                    <a:lnTo>
                      <a:pt x="8567" y="5119"/>
                    </a:lnTo>
                    <a:lnTo>
                      <a:pt x="8585" y="5104"/>
                    </a:lnTo>
                    <a:lnTo>
                      <a:pt x="8598" y="5092"/>
                    </a:lnTo>
                    <a:lnTo>
                      <a:pt x="8614" y="5073"/>
                    </a:lnTo>
                    <a:lnTo>
                      <a:pt x="8634" y="5046"/>
                    </a:lnTo>
                    <a:lnTo>
                      <a:pt x="8646" y="5027"/>
                    </a:lnTo>
                    <a:lnTo>
                      <a:pt x="8648" y="5015"/>
                    </a:lnTo>
                    <a:lnTo>
                      <a:pt x="8646" y="5007"/>
                    </a:lnTo>
                    <a:lnTo>
                      <a:pt x="8632" y="5001"/>
                    </a:lnTo>
                    <a:lnTo>
                      <a:pt x="8614" y="5006"/>
                    </a:lnTo>
                    <a:lnTo>
                      <a:pt x="8605" y="5005"/>
                    </a:lnTo>
                    <a:lnTo>
                      <a:pt x="8603" y="4997"/>
                    </a:lnTo>
                    <a:lnTo>
                      <a:pt x="8605" y="4982"/>
                    </a:lnTo>
                    <a:lnTo>
                      <a:pt x="8601" y="4970"/>
                    </a:lnTo>
                    <a:lnTo>
                      <a:pt x="8590" y="4952"/>
                    </a:lnTo>
                    <a:lnTo>
                      <a:pt x="8594" y="4930"/>
                    </a:lnTo>
                    <a:lnTo>
                      <a:pt x="8615" y="4887"/>
                    </a:lnTo>
                    <a:lnTo>
                      <a:pt x="8632" y="4883"/>
                    </a:lnTo>
                    <a:lnTo>
                      <a:pt x="8648" y="4883"/>
                    </a:lnTo>
                    <a:lnTo>
                      <a:pt x="8653" y="4894"/>
                    </a:lnTo>
                    <a:lnTo>
                      <a:pt x="8654" y="4923"/>
                    </a:lnTo>
                    <a:lnTo>
                      <a:pt x="8655" y="4926"/>
                    </a:lnTo>
                    <a:lnTo>
                      <a:pt x="8666" y="4925"/>
                    </a:lnTo>
                    <a:lnTo>
                      <a:pt x="8672" y="4917"/>
                    </a:lnTo>
                    <a:lnTo>
                      <a:pt x="8678" y="4903"/>
                    </a:lnTo>
                    <a:lnTo>
                      <a:pt x="8680" y="4892"/>
                    </a:lnTo>
                    <a:lnTo>
                      <a:pt x="8678" y="4877"/>
                    </a:lnTo>
                    <a:lnTo>
                      <a:pt x="8675" y="4863"/>
                    </a:lnTo>
                    <a:lnTo>
                      <a:pt x="8671" y="4843"/>
                    </a:lnTo>
                    <a:lnTo>
                      <a:pt x="8666" y="4832"/>
                    </a:lnTo>
                    <a:lnTo>
                      <a:pt x="8659" y="4820"/>
                    </a:lnTo>
                    <a:lnTo>
                      <a:pt x="8637" y="4828"/>
                    </a:lnTo>
                    <a:lnTo>
                      <a:pt x="8601" y="4855"/>
                    </a:lnTo>
                    <a:lnTo>
                      <a:pt x="8584" y="4861"/>
                    </a:lnTo>
                    <a:lnTo>
                      <a:pt x="8589" y="4844"/>
                    </a:lnTo>
                    <a:lnTo>
                      <a:pt x="8603" y="4827"/>
                    </a:lnTo>
                    <a:lnTo>
                      <a:pt x="8626" y="4807"/>
                    </a:lnTo>
                    <a:lnTo>
                      <a:pt x="8648" y="4789"/>
                    </a:lnTo>
                    <a:lnTo>
                      <a:pt x="8667" y="4774"/>
                    </a:lnTo>
                    <a:lnTo>
                      <a:pt x="8688" y="4754"/>
                    </a:lnTo>
                    <a:lnTo>
                      <a:pt x="8711" y="4729"/>
                    </a:lnTo>
                    <a:lnTo>
                      <a:pt x="8730" y="4713"/>
                    </a:lnTo>
                    <a:lnTo>
                      <a:pt x="8770" y="4680"/>
                    </a:lnTo>
                    <a:lnTo>
                      <a:pt x="8778" y="4671"/>
                    </a:lnTo>
                    <a:lnTo>
                      <a:pt x="8779" y="4657"/>
                    </a:lnTo>
                    <a:lnTo>
                      <a:pt x="8782" y="4653"/>
                    </a:lnTo>
                    <a:lnTo>
                      <a:pt x="8827" y="4632"/>
                    </a:lnTo>
                    <a:lnTo>
                      <a:pt x="8840" y="4631"/>
                    </a:lnTo>
                    <a:lnTo>
                      <a:pt x="8847" y="4634"/>
                    </a:lnTo>
                    <a:lnTo>
                      <a:pt x="8855" y="4635"/>
                    </a:lnTo>
                    <a:lnTo>
                      <a:pt x="8862" y="4631"/>
                    </a:lnTo>
                    <a:lnTo>
                      <a:pt x="8873" y="4623"/>
                    </a:lnTo>
                    <a:lnTo>
                      <a:pt x="8884" y="4614"/>
                    </a:lnTo>
                    <a:lnTo>
                      <a:pt x="8894" y="4602"/>
                    </a:lnTo>
                    <a:lnTo>
                      <a:pt x="8902" y="4595"/>
                    </a:lnTo>
                    <a:lnTo>
                      <a:pt x="8907" y="4592"/>
                    </a:lnTo>
                    <a:lnTo>
                      <a:pt x="8933" y="4589"/>
                    </a:lnTo>
                    <a:lnTo>
                      <a:pt x="8945" y="4585"/>
                    </a:lnTo>
                    <a:lnTo>
                      <a:pt x="8953" y="4581"/>
                    </a:lnTo>
                    <a:lnTo>
                      <a:pt x="8959" y="4574"/>
                    </a:lnTo>
                    <a:lnTo>
                      <a:pt x="8965" y="4564"/>
                    </a:lnTo>
                    <a:lnTo>
                      <a:pt x="8970" y="4555"/>
                    </a:lnTo>
                    <a:lnTo>
                      <a:pt x="8974" y="4545"/>
                    </a:lnTo>
                    <a:lnTo>
                      <a:pt x="8974" y="4540"/>
                    </a:lnTo>
                    <a:lnTo>
                      <a:pt x="8971" y="4540"/>
                    </a:lnTo>
                    <a:lnTo>
                      <a:pt x="8968" y="4536"/>
                    </a:lnTo>
                    <a:lnTo>
                      <a:pt x="8977" y="4524"/>
                    </a:lnTo>
                    <a:lnTo>
                      <a:pt x="8994" y="4505"/>
                    </a:lnTo>
                    <a:lnTo>
                      <a:pt x="9010" y="4488"/>
                    </a:lnTo>
                    <a:lnTo>
                      <a:pt x="9024" y="4474"/>
                    </a:lnTo>
                    <a:lnTo>
                      <a:pt x="9034" y="4463"/>
                    </a:lnTo>
                    <a:lnTo>
                      <a:pt x="9040" y="4451"/>
                    </a:lnTo>
                    <a:lnTo>
                      <a:pt x="9042" y="4447"/>
                    </a:lnTo>
                    <a:lnTo>
                      <a:pt x="9039" y="4443"/>
                    </a:lnTo>
                    <a:lnTo>
                      <a:pt x="9027" y="4440"/>
                    </a:lnTo>
                    <a:lnTo>
                      <a:pt x="9024" y="4435"/>
                    </a:lnTo>
                    <a:lnTo>
                      <a:pt x="9024" y="4430"/>
                    </a:lnTo>
                    <a:lnTo>
                      <a:pt x="9028" y="4422"/>
                    </a:lnTo>
                    <a:lnTo>
                      <a:pt x="9036" y="4409"/>
                    </a:lnTo>
                    <a:lnTo>
                      <a:pt x="9051" y="4391"/>
                    </a:lnTo>
                    <a:lnTo>
                      <a:pt x="9067" y="4376"/>
                    </a:lnTo>
                    <a:lnTo>
                      <a:pt x="9083" y="4363"/>
                    </a:lnTo>
                    <a:lnTo>
                      <a:pt x="9101" y="4351"/>
                    </a:lnTo>
                    <a:lnTo>
                      <a:pt x="9129" y="4336"/>
                    </a:lnTo>
                    <a:lnTo>
                      <a:pt x="9135" y="4334"/>
                    </a:lnTo>
                    <a:lnTo>
                      <a:pt x="9143" y="4336"/>
                    </a:lnTo>
                    <a:lnTo>
                      <a:pt x="9145" y="4342"/>
                    </a:lnTo>
                    <a:lnTo>
                      <a:pt x="9149" y="4357"/>
                    </a:lnTo>
                    <a:lnTo>
                      <a:pt x="9162" y="4375"/>
                    </a:lnTo>
                    <a:lnTo>
                      <a:pt x="9174" y="4379"/>
                    </a:lnTo>
                    <a:lnTo>
                      <a:pt x="9190" y="4379"/>
                    </a:lnTo>
                    <a:lnTo>
                      <a:pt x="9196" y="4381"/>
                    </a:lnTo>
                    <a:lnTo>
                      <a:pt x="9199" y="4387"/>
                    </a:lnTo>
                    <a:lnTo>
                      <a:pt x="9205" y="4387"/>
                    </a:lnTo>
                    <a:lnTo>
                      <a:pt x="9227" y="4381"/>
                    </a:lnTo>
                    <a:lnTo>
                      <a:pt x="9251" y="4368"/>
                    </a:lnTo>
                    <a:lnTo>
                      <a:pt x="9270" y="4356"/>
                    </a:lnTo>
                    <a:lnTo>
                      <a:pt x="9275" y="4349"/>
                    </a:lnTo>
                    <a:lnTo>
                      <a:pt x="9270" y="4329"/>
                    </a:lnTo>
                    <a:lnTo>
                      <a:pt x="9269" y="4320"/>
                    </a:lnTo>
                    <a:lnTo>
                      <a:pt x="9275" y="4303"/>
                    </a:lnTo>
                    <a:lnTo>
                      <a:pt x="9303" y="4292"/>
                    </a:lnTo>
                    <a:lnTo>
                      <a:pt x="9310" y="4299"/>
                    </a:lnTo>
                    <a:lnTo>
                      <a:pt x="9326" y="4303"/>
                    </a:lnTo>
                    <a:lnTo>
                      <a:pt x="9349" y="4291"/>
                    </a:lnTo>
                    <a:lnTo>
                      <a:pt x="9378" y="4291"/>
                    </a:lnTo>
                    <a:lnTo>
                      <a:pt x="9382" y="4289"/>
                    </a:lnTo>
                    <a:lnTo>
                      <a:pt x="9398" y="4278"/>
                    </a:lnTo>
                    <a:lnTo>
                      <a:pt x="9405" y="4270"/>
                    </a:lnTo>
                    <a:lnTo>
                      <a:pt x="9409" y="4258"/>
                    </a:lnTo>
                    <a:lnTo>
                      <a:pt x="9414" y="4242"/>
                    </a:lnTo>
                    <a:lnTo>
                      <a:pt x="9419" y="4238"/>
                    </a:lnTo>
                    <a:lnTo>
                      <a:pt x="9430" y="4236"/>
                    </a:lnTo>
                    <a:lnTo>
                      <a:pt x="9442" y="4240"/>
                    </a:lnTo>
                    <a:lnTo>
                      <a:pt x="9456" y="4240"/>
                    </a:lnTo>
                    <a:lnTo>
                      <a:pt x="9474" y="4233"/>
                    </a:lnTo>
                    <a:lnTo>
                      <a:pt x="9518" y="4206"/>
                    </a:lnTo>
                    <a:lnTo>
                      <a:pt x="9537" y="4190"/>
                    </a:lnTo>
                    <a:lnTo>
                      <a:pt x="9576" y="4171"/>
                    </a:lnTo>
                    <a:lnTo>
                      <a:pt x="9584" y="4164"/>
                    </a:lnTo>
                    <a:lnTo>
                      <a:pt x="9588" y="4158"/>
                    </a:lnTo>
                    <a:lnTo>
                      <a:pt x="9587" y="4152"/>
                    </a:lnTo>
                    <a:lnTo>
                      <a:pt x="9591" y="4130"/>
                    </a:lnTo>
                    <a:lnTo>
                      <a:pt x="9593" y="4109"/>
                    </a:lnTo>
                    <a:lnTo>
                      <a:pt x="9593" y="4099"/>
                    </a:lnTo>
                    <a:lnTo>
                      <a:pt x="9585" y="4084"/>
                    </a:lnTo>
                    <a:lnTo>
                      <a:pt x="9577" y="4059"/>
                    </a:lnTo>
                    <a:lnTo>
                      <a:pt x="9566" y="4048"/>
                    </a:lnTo>
                    <a:lnTo>
                      <a:pt x="9543" y="4034"/>
                    </a:lnTo>
                    <a:lnTo>
                      <a:pt x="9539" y="4028"/>
                    </a:lnTo>
                    <a:lnTo>
                      <a:pt x="9536" y="4027"/>
                    </a:lnTo>
                    <a:lnTo>
                      <a:pt x="9517" y="4034"/>
                    </a:lnTo>
                    <a:lnTo>
                      <a:pt x="9512" y="4034"/>
                    </a:lnTo>
                    <a:lnTo>
                      <a:pt x="9503" y="4037"/>
                    </a:lnTo>
                    <a:lnTo>
                      <a:pt x="9496" y="4043"/>
                    </a:lnTo>
                    <a:lnTo>
                      <a:pt x="9470" y="4063"/>
                    </a:lnTo>
                    <a:lnTo>
                      <a:pt x="9447" y="4078"/>
                    </a:lnTo>
                    <a:lnTo>
                      <a:pt x="9424" y="4097"/>
                    </a:lnTo>
                    <a:lnTo>
                      <a:pt x="9418" y="4101"/>
                    </a:lnTo>
                    <a:lnTo>
                      <a:pt x="9406" y="4105"/>
                    </a:lnTo>
                    <a:lnTo>
                      <a:pt x="9405" y="4095"/>
                    </a:lnTo>
                    <a:lnTo>
                      <a:pt x="9400" y="4089"/>
                    </a:lnTo>
                    <a:lnTo>
                      <a:pt x="9401" y="4081"/>
                    </a:lnTo>
                    <a:lnTo>
                      <a:pt x="9399" y="4069"/>
                    </a:lnTo>
                    <a:lnTo>
                      <a:pt x="9392" y="4068"/>
                    </a:lnTo>
                    <a:lnTo>
                      <a:pt x="9383" y="4057"/>
                    </a:lnTo>
                    <a:lnTo>
                      <a:pt x="9407" y="4027"/>
                    </a:lnTo>
                    <a:cubicBezTo>
                      <a:pt x="9404" y="4025"/>
                      <a:pt x="9400" y="4023"/>
                      <a:pt x="9397" y="4021"/>
                    </a:cubicBezTo>
                    <a:lnTo>
                      <a:pt x="9372" y="4033"/>
                    </a:lnTo>
                    <a:lnTo>
                      <a:pt x="9303" y="4079"/>
                    </a:lnTo>
                    <a:lnTo>
                      <a:pt x="9292" y="4085"/>
                    </a:lnTo>
                    <a:lnTo>
                      <a:pt x="9275" y="4093"/>
                    </a:lnTo>
                    <a:lnTo>
                      <a:pt x="9258" y="4099"/>
                    </a:lnTo>
                    <a:lnTo>
                      <a:pt x="9219" y="4119"/>
                    </a:lnTo>
                    <a:lnTo>
                      <a:pt x="9208" y="4124"/>
                    </a:lnTo>
                    <a:lnTo>
                      <a:pt x="9167" y="4135"/>
                    </a:lnTo>
                    <a:lnTo>
                      <a:pt x="9156" y="4142"/>
                    </a:lnTo>
                    <a:lnTo>
                      <a:pt x="9146" y="4150"/>
                    </a:lnTo>
                    <a:lnTo>
                      <a:pt x="9131" y="4159"/>
                    </a:lnTo>
                    <a:lnTo>
                      <a:pt x="9131" y="4155"/>
                    </a:lnTo>
                    <a:lnTo>
                      <a:pt x="9144" y="4143"/>
                    </a:lnTo>
                    <a:lnTo>
                      <a:pt x="9163" y="4128"/>
                    </a:lnTo>
                    <a:lnTo>
                      <a:pt x="9212" y="4099"/>
                    </a:lnTo>
                    <a:lnTo>
                      <a:pt x="9224" y="4093"/>
                    </a:lnTo>
                    <a:lnTo>
                      <a:pt x="9266" y="4068"/>
                    </a:lnTo>
                    <a:lnTo>
                      <a:pt x="9285" y="4057"/>
                    </a:lnTo>
                    <a:lnTo>
                      <a:pt x="9309" y="4041"/>
                    </a:lnTo>
                    <a:lnTo>
                      <a:pt x="9349" y="4009"/>
                    </a:lnTo>
                    <a:lnTo>
                      <a:pt x="9371" y="3989"/>
                    </a:lnTo>
                    <a:lnTo>
                      <a:pt x="9391" y="3968"/>
                    </a:lnTo>
                    <a:lnTo>
                      <a:pt x="9408" y="3951"/>
                    </a:lnTo>
                    <a:lnTo>
                      <a:pt x="9421" y="3937"/>
                    </a:lnTo>
                    <a:lnTo>
                      <a:pt x="9430" y="3925"/>
                    </a:lnTo>
                    <a:lnTo>
                      <a:pt x="9444" y="3904"/>
                    </a:lnTo>
                    <a:lnTo>
                      <a:pt x="9440" y="3900"/>
                    </a:lnTo>
                    <a:lnTo>
                      <a:pt x="9414" y="3892"/>
                    </a:lnTo>
                    <a:lnTo>
                      <a:pt x="9401" y="3892"/>
                    </a:lnTo>
                    <a:lnTo>
                      <a:pt x="9393" y="3893"/>
                    </a:lnTo>
                    <a:lnTo>
                      <a:pt x="9387" y="3897"/>
                    </a:lnTo>
                    <a:lnTo>
                      <a:pt x="9376" y="3906"/>
                    </a:lnTo>
                    <a:lnTo>
                      <a:pt x="9361" y="3918"/>
                    </a:lnTo>
                    <a:lnTo>
                      <a:pt x="9346" y="3930"/>
                    </a:lnTo>
                    <a:lnTo>
                      <a:pt x="9333" y="3940"/>
                    </a:lnTo>
                    <a:lnTo>
                      <a:pt x="9323" y="3945"/>
                    </a:lnTo>
                    <a:lnTo>
                      <a:pt x="9299" y="3944"/>
                    </a:lnTo>
                    <a:lnTo>
                      <a:pt x="9332" y="3902"/>
                    </a:lnTo>
                    <a:lnTo>
                      <a:pt x="9347" y="3869"/>
                    </a:lnTo>
                    <a:lnTo>
                      <a:pt x="9317" y="3833"/>
                    </a:lnTo>
                    <a:lnTo>
                      <a:pt x="9302" y="3821"/>
                    </a:lnTo>
                    <a:lnTo>
                      <a:pt x="9268" y="3816"/>
                    </a:lnTo>
                    <a:lnTo>
                      <a:pt x="9242" y="3818"/>
                    </a:lnTo>
                    <a:lnTo>
                      <a:pt x="9241" y="3811"/>
                    </a:lnTo>
                    <a:lnTo>
                      <a:pt x="9263" y="3790"/>
                    </a:lnTo>
                    <a:lnTo>
                      <a:pt x="9285" y="3776"/>
                    </a:lnTo>
                    <a:lnTo>
                      <a:pt x="9296" y="3774"/>
                    </a:lnTo>
                    <a:cubicBezTo>
                      <a:pt x="9338" y="3789"/>
                      <a:pt x="9394" y="3811"/>
                      <a:pt x="9437" y="3825"/>
                    </a:cubicBezTo>
                    <a:lnTo>
                      <a:pt x="9461" y="3826"/>
                    </a:lnTo>
                    <a:lnTo>
                      <a:pt x="9487" y="3821"/>
                    </a:lnTo>
                    <a:lnTo>
                      <a:pt x="9515" y="3809"/>
                    </a:lnTo>
                    <a:lnTo>
                      <a:pt x="9541" y="3796"/>
                    </a:lnTo>
                    <a:lnTo>
                      <a:pt x="9553" y="3786"/>
                    </a:lnTo>
                    <a:lnTo>
                      <a:pt x="9560" y="3777"/>
                    </a:lnTo>
                    <a:lnTo>
                      <a:pt x="9568" y="3765"/>
                    </a:lnTo>
                    <a:lnTo>
                      <a:pt x="9571" y="3755"/>
                    </a:lnTo>
                    <a:lnTo>
                      <a:pt x="9576" y="3733"/>
                    </a:lnTo>
                    <a:lnTo>
                      <a:pt x="9569" y="3714"/>
                    </a:lnTo>
                    <a:lnTo>
                      <a:pt x="9560" y="3713"/>
                    </a:lnTo>
                    <a:lnTo>
                      <a:pt x="9563" y="3707"/>
                    </a:lnTo>
                    <a:lnTo>
                      <a:pt x="9572" y="3696"/>
                    </a:lnTo>
                    <a:lnTo>
                      <a:pt x="9569" y="3692"/>
                    </a:lnTo>
                    <a:lnTo>
                      <a:pt x="9560" y="3692"/>
                    </a:lnTo>
                    <a:lnTo>
                      <a:pt x="9587" y="3658"/>
                    </a:lnTo>
                    <a:lnTo>
                      <a:pt x="9615" y="3625"/>
                    </a:lnTo>
                    <a:lnTo>
                      <a:pt x="9584" y="3627"/>
                    </a:lnTo>
                    <a:lnTo>
                      <a:pt x="9562" y="3624"/>
                    </a:lnTo>
                    <a:lnTo>
                      <a:pt x="9553" y="3613"/>
                    </a:lnTo>
                    <a:lnTo>
                      <a:pt x="9543" y="3611"/>
                    </a:lnTo>
                    <a:lnTo>
                      <a:pt x="9537" y="3592"/>
                    </a:lnTo>
                    <a:lnTo>
                      <a:pt x="9527" y="3581"/>
                    </a:lnTo>
                    <a:lnTo>
                      <a:pt x="9516" y="3579"/>
                    </a:lnTo>
                    <a:lnTo>
                      <a:pt x="9473" y="3585"/>
                    </a:lnTo>
                    <a:lnTo>
                      <a:pt x="9464" y="3584"/>
                    </a:lnTo>
                    <a:lnTo>
                      <a:pt x="9463" y="3580"/>
                    </a:lnTo>
                    <a:lnTo>
                      <a:pt x="9490" y="3562"/>
                    </a:lnTo>
                    <a:lnTo>
                      <a:pt x="9498" y="3566"/>
                    </a:lnTo>
                    <a:lnTo>
                      <a:pt x="9537" y="3570"/>
                    </a:lnTo>
                    <a:lnTo>
                      <a:pt x="9584" y="3591"/>
                    </a:lnTo>
                    <a:lnTo>
                      <a:pt x="9613" y="3601"/>
                    </a:lnTo>
                    <a:lnTo>
                      <a:pt x="9621" y="3600"/>
                    </a:lnTo>
                    <a:lnTo>
                      <a:pt x="9628" y="3597"/>
                    </a:lnTo>
                    <a:lnTo>
                      <a:pt x="9633" y="3589"/>
                    </a:lnTo>
                    <a:lnTo>
                      <a:pt x="9638" y="3560"/>
                    </a:lnTo>
                    <a:lnTo>
                      <a:pt x="9637" y="3546"/>
                    </a:lnTo>
                    <a:lnTo>
                      <a:pt x="9634" y="3533"/>
                    </a:lnTo>
                    <a:lnTo>
                      <a:pt x="9632" y="3533"/>
                    </a:lnTo>
                    <a:lnTo>
                      <a:pt x="9642" y="3513"/>
                    </a:lnTo>
                    <a:cubicBezTo>
                      <a:pt x="9642" y="3513"/>
                      <a:pt x="9645" y="3491"/>
                      <a:pt x="9645" y="3491"/>
                    </a:cubicBezTo>
                    <a:lnTo>
                      <a:pt x="9643" y="3478"/>
                    </a:lnTo>
                    <a:lnTo>
                      <a:pt x="9615" y="3453"/>
                    </a:lnTo>
                    <a:lnTo>
                      <a:pt x="9604" y="3453"/>
                    </a:lnTo>
                    <a:lnTo>
                      <a:pt x="9586" y="3457"/>
                    </a:lnTo>
                    <a:lnTo>
                      <a:pt x="9581" y="3454"/>
                    </a:lnTo>
                    <a:lnTo>
                      <a:pt x="9586" y="3445"/>
                    </a:lnTo>
                    <a:lnTo>
                      <a:pt x="9587" y="3440"/>
                    </a:lnTo>
                    <a:lnTo>
                      <a:pt x="9583" y="3437"/>
                    </a:lnTo>
                    <a:lnTo>
                      <a:pt x="9574" y="3439"/>
                    </a:lnTo>
                    <a:lnTo>
                      <a:pt x="9568" y="3437"/>
                    </a:lnTo>
                    <a:lnTo>
                      <a:pt x="9554" y="3424"/>
                    </a:lnTo>
                    <a:lnTo>
                      <a:pt x="9552" y="3426"/>
                    </a:lnTo>
                    <a:lnTo>
                      <a:pt x="9546" y="3428"/>
                    </a:lnTo>
                    <a:lnTo>
                      <a:pt x="9537" y="3434"/>
                    </a:lnTo>
                    <a:lnTo>
                      <a:pt x="9532" y="3435"/>
                    </a:lnTo>
                    <a:lnTo>
                      <a:pt x="9528" y="3430"/>
                    </a:lnTo>
                    <a:lnTo>
                      <a:pt x="9534" y="3421"/>
                    </a:lnTo>
                    <a:lnTo>
                      <a:pt x="9530" y="3418"/>
                    </a:lnTo>
                    <a:lnTo>
                      <a:pt x="9525" y="3420"/>
                    </a:lnTo>
                    <a:lnTo>
                      <a:pt x="9510" y="3426"/>
                    </a:lnTo>
                    <a:lnTo>
                      <a:pt x="9501" y="3429"/>
                    </a:lnTo>
                    <a:lnTo>
                      <a:pt x="9497" y="3429"/>
                    </a:lnTo>
                    <a:lnTo>
                      <a:pt x="9497" y="3423"/>
                    </a:lnTo>
                    <a:lnTo>
                      <a:pt x="9491" y="3424"/>
                    </a:lnTo>
                    <a:lnTo>
                      <a:pt x="9482" y="3428"/>
                    </a:lnTo>
                    <a:cubicBezTo>
                      <a:pt x="9478" y="3430"/>
                      <a:pt x="9474" y="3432"/>
                      <a:pt x="9471" y="3434"/>
                    </a:cubicBezTo>
                    <a:lnTo>
                      <a:pt x="9458" y="3443"/>
                    </a:lnTo>
                    <a:lnTo>
                      <a:pt x="9451" y="3449"/>
                    </a:lnTo>
                    <a:lnTo>
                      <a:pt x="9437" y="3469"/>
                    </a:lnTo>
                    <a:lnTo>
                      <a:pt x="9431" y="3474"/>
                    </a:lnTo>
                    <a:lnTo>
                      <a:pt x="9411" y="3484"/>
                    </a:lnTo>
                    <a:lnTo>
                      <a:pt x="9397" y="3492"/>
                    </a:lnTo>
                    <a:lnTo>
                      <a:pt x="9387" y="3497"/>
                    </a:lnTo>
                    <a:lnTo>
                      <a:pt x="9382" y="3498"/>
                    </a:lnTo>
                    <a:cubicBezTo>
                      <a:pt x="9382" y="3498"/>
                      <a:pt x="9381" y="3498"/>
                      <a:pt x="9381" y="3497"/>
                    </a:cubicBezTo>
                    <a:lnTo>
                      <a:pt x="9423" y="3459"/>
                    </a:lnTo>
                    <a:lnTo>
                      <a:pt x="9427" y="3449"/>
                    </a:lnTo>
                    <a:lnTo>
                      <a:pt x="9439" y="3437"/>
                    </a:lnTo>
                    <a:lnTo>
                      <a:pt x="9448" y="3426"/>
                    </a:lnTo>
                    <a:lnTo>
                      <a:pt x="9452" y="3414"/>
                    </a:lnTo>
                    <a:lnTo>
                      <a:pt x="9432" y="3420"/>
                    </a:lnTo>
                    <a:lnTo>
                      <a:pt x="9402" y="3430"/>
                    </a:lnTo>
                    <a:lnTo>
                      <a:pt x="9373" y="3439"/>
                    </a:lnTo>
                    <a:lnTo>
                      <a:pt x="9378" y="3432"/>
                    </a:lnTo>
                    <a:lnTo>
                      <a:pt x="9378" y="3430"/>
                    </a:lnTo>
                    <a:lnTo>
                      <a:pt x="9382" y="3425"/>
                    </a:lnTo>
                    <a:lnTo>
                      <a:pt x="9396" y="3413"/>
                    </a:lnTo>
                    <a:lnTo>
                      <a:pt x="9401" y="3406"/>
                    </a:lnTo>
                    <a:lnTo>
                      <a:pt x="9404" y="3395"/>
                    </a:lnTo>
                    <a:lnTo>
                      <a:pt x="9403" y="3391"/>
                    </a:lnTo>
                    <a:lnTo>
                      <a:pt x="9399" y="3390"/>
                    </a:lnTo>
                    <a:lnTo>
                      <a:pt x="9355" y="3393"/>
                    </a:lnTo>
                    <a:lnTo>
                      <a:pt x="9345" y="3389"/>
                    </a:lnTo>
                    <a:lnTo>
                      <a:pt x="9325" y="3390"/>
                    </a:lnTo>
                    <a:lnTo>
                      <a:pt x="9303" y="3395"/>
                    </a:lnTo>
                    <a:lnTo>
                      <a:pt x="9312" y="3382"/>
                    </a:lnTo>
                    <a:lnTo>
                      <a:pt x="9310" y="3378"/>
                    </a:lnTo>
                    <a:lnTo>
                      <a:pt x="9272" y="3389"/>
                    </a:lnTo>
                    <a:lnTo>
                      <a:pt x="9247" y="3408"/>
                    </a:lnTo>
                    <a:lnTo>
                      <a:pt x="9249" y="3412"/>
                    </a:lnTo>
                    <a:lnTo>
                      <a:pt x="9258" y="3419"/>
                    </a:lnTo>
                    <a:lnTo>
                      <a:pt x="9267" y="3420"/>
                    </a:lnTo>
                    <a:lnTo>
                      <a:pt x="9269" y="3424"/>
                    </a:lnTo>
                    <a:lnTo>
                      <a:pt x="9267" y="3436"/>
                    </a:lnTo>
                    <a:lnTo>
                      <a:pt x="9277" y="3490"/>
                    </a:lnTo>
                    <a:lnTo>
                      <a:pt x="9269" y="3495"/>
                    </a:lnTo>
                    <a:lnTo>
                      <a:pt x="9257" y="3502"/>
                    </a:lnTo>
                    <a:lnTo>
                      <a:pt x="9243" y="3498"/>
                    </a:lnTo>
                    <a:lnTo>
                      <a:pt x="9244" y="3496"/>
                    </a:lnTo>
                    <a:lnTo>
                      <a:pt x="9249" y="3491"/>
                    </a:lnTo>
                    <a:lnTo>
                      <a:pt x="9252" y="3486"/>
                    </a:lnTo>
                    <a:lnTo>
                      <a:pt x="9252" y="3478"/>
                    </a:lnTo>
                    <a:lnTo>
                      <a:pt x="9237" y="3434"/>
                    </a:lnTo>
                    <a:lnTo>
                      <a:pt x="9229" y="3432"/>
                    </a:lnTo>
                    <a:lnTo>
                      <a:pt x="9220" y="3432"/>
                    </a:lnTo>
                    <a:lnTo>
                      <a:pt x="9213" y="3436"/>
                    </a:lnTo>
                    <a:lnTo>
                      <a:pt x="9170" y="3478"/>
                    </a:lnTo>
                    <a:lnTo>
                      <a:pt x="9151" y="3493"/>
                    </a:lnTo>
                    <a:lnTo>
                      <a:pt x="9122" y="3510"/>
                    </a:lnTo>
                    <a:lnTo>
                      <a:pt x="9104" y="3517"/>
                    </a:lnTo>
                    <a:lnTo>
                      <a:pt x="9086" y="3521"/>
                    </a:lnTo>
                    <a:lnTo>
                      <a:pt x="9040" y="3543"/>
                    </a:lnTo>
                    <a:lnTo>
                      <a:pt x="9017" y="3555"/>
                    </a:lnTo>
                    <a:lnTo>
                      <a:pt x="8997" y="3566"/>
                    </a:lnTo>
                    <a:lnTo>
                      <a:pt x="8981" y="3576"/>
                    </a:lnTo>
                    <a:lnTo>
                      <a:pt x="8967" y="3583"/>
                    </a:lnTo>
                    <a:lnTo>
                      <a:pt x="8956" y="3587"/>
                    </a:lnTo>
                    <a:lnTo>
                      <a:pt x="8945" y="3591"/>
                    </a:lnTo>
                    <a:lnTo>
                      <a:pt x="8945" y="3586"/>
                    </a:lnTo>
                    <a:lnTo>
                      <a:pt x="8951" y="3572"/>
                    </a:lnTo>
                    <a:lnTo>
                      <a:pt x="9013" y="3509"/>
                    </a:lnTo>
                    <a:lnTo>
                      <a:pt x="9027" y="3485"/>
                    </a:lnTo>
                    <a:lnTo>
                      <a:pt x="9080" y="3427"/>
                    </a:lnTo>
                    <a:lnTo>
                      <a:pt x="9090" y="3398"/>
                    </a:lnTo>
                    <a:lnTo>
                      <a:pt x="9083" y="3385"/>
                    </a:lnTo>
                    <a:lnTo>
                      <a:pt x="9076" y="3383"/>
                    </a:lnTo>
                    <a:lnTo>
                      <a:pt x="9052" y="3395"/>
                    </a:lnTo>
                    <a:lnTo>
                      <a:pt x="9010" y="3417"/>
                    </a:lnTo>
                    <a:lnTo>
                      <a:pt x="8978" y="3438"/>
                    </a:lnTo>
                    <a:lnTo>
                      <a:pt x="8940" y="3470"/>
                    </a:lnTo>
                    <a:lnTo>
                      <a:pt x="8925" y="3480"/>
                    </a:lnTo>
                    <a:lnTo>
                      <a:pt x="8918" y="3481"/>
                    </a:lnTo>
                    <a:lnTo>
                      <a:pt x="8914" y="3478"/>
                    </a:lnTo>
                    <a:lnTo>
                      <a:pt x="8914" y="3466"/>
                    </a:lnTo>
                    <a:lnTo>
                      <a:pt x="8904" y="3458"/>
                    </a:lnTo>
                    <a:lnTo>
                      <a:pt x="8939" y="3432"/>
                    </a:lnTo>
                    <a:lnTo>
                      <a:pt x="8951" y="3418"/>
                    </a:lnTo>
                    <a:lnTo>
                      <a:pt x="9017" y="3370"/>
                    </a:lnTo>
                    <a:cubicBezTo>
                      <a:pt x="9016" y="3368"/>
                      <a:pt x="9015" y="3367"/>
                      <a:pt x="9015" y="3365"/>
                    </a:cubicBezTo>
                    <a:lnTo>
                      <a:pt x="8992" y="3372"/>
                    </a:lnTo>
                    <a:lnTo>
                      <a:pt x="8951" y="3388"/>
                    </a:lnTo>
                    <a:lnTo>
                      <a:pt x="8927" y="3401"/>
                    </a:lnTo>
                    <a:lnTo>
                      <a:pt x="8905" y="3409"/>
                    </a:lnTo>
                    <a:lnTo>
                      <a:pt x="8875" y="3419"/>
                    </a:lnTo>
                    <a:lnTo>
                      <a:pt x="8852" y="3426"/>
                    </a:lnTo>
                    <a:lnTo>
                      <a:pt x="8836" y="3429"/>
                    </a:lnTo>
                    <a:lnTo>
                      <a:pt x="8815" y="3434"/>
                    </a:lnTo>
                    <a:lnTo>
                      <a:pt x="8803" y="3435"/>
                    </a:lnTo>
                    <a:lnTo>
                      <a:pt x="8810" y="3432"/>
                    </a:lnTo>
                    <a:lnTo>
                      <a:pt x="8829" y="3424"/>
                    </a:lnTo>
                    <a:lnTo>
                      <a:pt x="8929" y="3386"/>
                    </a:lnTo>
                    <a:lnTo>
                      <a:pt x="8960" y="3372"/>
                    </a:lnTo>
                    <a:lnTo>
                      <a:pt x="8981" y="3360"/>
                    </a:lnTo>
                    <a:lnTo>
                      <a:pt x="8993" y="3352"/>
                    </a:lnTo>
                    <a:lnTo>
                      <a:pt x="9006" y="3342"/>
                    </a:lnTo>
                    <a:lnTo>
                      <a:pt x="9011" y="3334"/>
                    </a:lnTo>
                    <a:cubicBezTo>
                      <a:pt x="9010" y="3333"/>
                      <a:pt x="9010" y="3333"/>
                      <a:pt x="9009" y="3331"/>
                    </a:cubicBezTo>
                    <a:lnTo>
                      <a:pt x="8988" y="3326"/>
                    </a:lnTo>
                    <a:lnTo>
                      <a:pt x="8982" y="3325"/>
                    </a:lnTo>
                    <a:lnTo>
                      <a:pt x="8970" y="3328"/>
                    </a:lnTo>
                    <a:lnTo>
                      <a:pt x="8957" y="3319"/>
                    </a:lnTo>
                    <a:lnTo>
                      <a:pt x="8956" y="3311"/>
                    </a:lnTo>
                    <a:lnTo>
                      <a:pt x="8929" y="3296"/>
                    </a:lnTo>
                    <a:lnTo>
                      <a:pt x="8898" y="3284"/>
                    </a:lnTo>
                    <a:lnTo>
                      <a:pt x="8867" y="3282"/>
                    </a:lnTo>
                    <a:lnTo>
                      <a:pt x="8860" y="3284"/>
                    </a:lnTo>
                    <a:lnTo>
                      <a:pt x="8843" y="3300"/>
                    </a:lnTo>
                    <a:lnTo>
                      <a:pt x="8825" y="3311"/>
                    </a:lnTo>
                    <a:lnTo>
                      <a:pt x="8795" y="3328"/>
                    </a:lnTo>
                    <a:lnTo>
                      <a:pt x="8768" y="3346"/>
                    </a:lnTo>
                    <a:lnTo>
                      <a:pt x="8734" y="3374"/>
                    </a:lnTo>
                    <a:lnTo>
                      <a:pt x="8714" y="3388"/>
                    </a:lnTo>
                    <a:lnTo>
                      <a:pt x="8695" y="3400"/>
                    </a:lnTo>
                    <a:lnTo>
                      <a:pt x="8686" y="3404"/>
                    </a:lnTo>
                    <a:lnTo>
                      <a:pt x="8686" y="3401"/>
                    </a:lnTo>
                    <a:lnTo>
                      <a:pt x="8690" y="3397"/>
                    </a:lnTo>
                    <a:lnTo>
                      <a:pt x="8703" y="3387"/>
                    </a:lnTo>
                    <a:lnTo>
                      <a:pt x="8734" y="3366"/>
                    </a:lnTo>
                    <a:lnTo>
                      <a:pt x="8747" y="3354"/>
                    </a:lnTo>
                    <a:lnTo>
                      <a:pt x="8754" y="3345"/>
                    </a:lnTo>
                    <a:lnTo>
                      <a:pt x="8773" y="3331"/>
                    </a:lnTo>
                    <a:lnTo>
                      <a:pt x="8812" y="3307"/>
                    </a:lnTo>
                    <a:lnTo>
                      <a:pt x="8829" y="3294"/>
                    </a:lnTo>
                    <a:lnTo>
                      <a:pt x="8831" y="3285"/>
                    </a:lnTo>
                    <a:lnTo>
                      <a:pt x="8840" y="3276"/>
                    </a:lnTo>
                    <a:lnTo>
                      <a:pt x="8840" y="3272"/>
                    </a:lnTo>
                    <a:lnTo>
                      <a:pt x="8832" y="3267"/>
                    </a:lnTo>
                    <a:lnTo>
                      <a:pt x="8809" y="3265"/>
                    </a:lnTo>
                    <a:lnTo>
                      <a:pt x="8794" y="3266"/>
                    </a:lnTo>
                    <a:lnTo>
                      <a:pt x="8773" y="3268"/>
                    </a:lnTo>
                    <a:lnTo>
                      <a:pt x="8756" y="3272"/>
                    </a:lnTo>
                    <a:lnTo>
                      <a:pt x="8737" y="3278"/>
                    </a:lnTo>
                    <a:lnTo>
                      <a:pt x="8705" y="3288"/>
                    </a:lnTo>
                    <a:lnTo>
                      <a:pt x="8663" y="3302"/>
                    </a:lnTo>
                    <a:lnTo>
                      <a:pt x="8627" y="3311"/>
                    </a:lnTo>
                    <a:lnTo>
                      <a:pt x="8597" y="3317"/>
                    </a:lnTo>
                    <a:lnTo>
                      <a:pt x="8580" y="3319"/>
                    </a:lnTo>
                    <a:lnTo>
                      <a:pt x="8574" y="3319"/>
                    </a:lnTo>
                    <a:lnTo>
                      <a:pt x="8572" y="3316"/>
                    </a:lnTo>
                    <a:lnTo>
                      <a:pt x="8578" y="3309"/>
                    </a:lnTo>
                    <a:lnTo>
                      <a:pt x="8588" y="3301"/>
                    </a:lnTo>
                    <a:lnTo>
                      <a:pt x="8593" y="3293"/>
                    </a:lnTo>
                    <a:lnTo>
                      <a:pt x="8598" y="3283"/>
                    </a:lnTo>
                    <a:lnTo>
                      <a:pt x="8598" y="3277"/>
                    </a:lnTo>
                    <a:lnTo>
                      <a:pt x="8593" y="3276"/>
                    </a:lnTo>
                    <a:lnTo>
                      <a:pt x="8572" y="3276"/>
                    </a:lnTo>
                    <a:lnTo>
                      <a:pt x="8553" y="3281"/>
                    </a:lnTo>
                    <a:lnTo>
                      <a:pt x="8510" y="3297"/>
                    </a:lnTo>
                    <a:lnTo>
                      <a:pt x="8495" y="3303"/>
                    </a:lnTo>
                    <a:lnTo>
                      <a:pt x="8493" y="3303"/>
                    </a:lnTo>
                    <a:lnTo>
                      <a:pt x="8531" y="3282"/>
                    </a:lnTo>
                    <a:lnTo>
                      <a:pt x="8539" y="3276"/>
                    </a:lnTo>
                    <a:lnTo>
                      <a:pt x="8543" y="3272"/>
                    </a:lnTo>
                    <a:cubicBezTo>
                      <a:pt x="8543" y="3271"/>
                      <a:pt x="8542" y="3269"/>
                      <a:pt x="8542" y="3268"/>
                    </a:cubicBezTo>
                    <a:lnTo>
                      <a:pt x="8521" y="3257"/>
                    </a:lnTo>
                    <a:lnTo>
                      <a:pt x="8510" y="3256"/>
                    </a:lnTo>
                    <a:lnTo>
                      <a:pt x="8468" y="3257"/>
                    </a:lnTo>
                    <a:lnTo>
                      <a:pt x="8445" y="3256"/>
                    </a:lnTo>
                    <a:lnTo>
                      <a:pt x="8419" y="3255"/>
                    </a:lnTo>
                    <a:lnTo>
                      <a:pt x="8411" y="3253"/>
                    </a:lnTo>
                    <a:lnTo>
                      <a:pt x="8406" y="3250"/>
                    </a:lnTo>
                    <a:lnTo>
                      <a:pt x="8399" y="3247"/>
                    </a:lnTo>
                    <a:lnTo>
                      <a:pt x="8385" y="3245"/>
                    </a:lnTo>
                    <a:lnTo>
                      <a:pt x="8367" y="3243"/>
                    </a:lnTo>
                    <a:lnTo>
                      <a:pt x="8331" y="3241"/>
                    </a:lnTo>
                    <a:lnTo>
                      <a:pt x="8322" y="3242"/>
                    </a:lnTo>
                    <a:lnTo>
                      <a:pt x="8290" y="3246"/>
                    </a:lnTo>
                    <a:lnTo>
                      <a:pt x="8272" y="3250"/>
                    </a:lnTo>
                    <a:lnTo>
                      <a:pt x="8256" y="3256"/>
                    </a:lnTo>
                    <a:lnTo>
                      <a:pt x="8243" y="3261"/>
                    </a:lnTo>
                    <a:lnTo>
                      <a:pt x="8233" y="3267"/>
                    </a:lnTo>
                    <a:lnTo>
                      <a:pt x="8229" y="3272"/>
                    </a:lnTo>
                    <a:lnTo>
                      <a:pt x="8233" y="3282"/>
                    </a:lnTo>
                    <a:lnTo>
                      <a:pt x="8231" y="3287"/>
                    </a:lnTo>
                    <a:lnTo>
                      <a:pt x="8219" y="3299"/>
                    </a:lnTo>
                    <a:lnTo>
                      <a:pt x="8218" y="3305"/>
                    </a:lnTo>
                    <a:lnTo>
                      <a:pt x="8226" y="3309"/>
                    </a:lnTo>
                    <a:lnTo>
                      <a:pt x="8236" y="3311"/>
                    </a:lnTo>
                    <a:lnTo>
                      <a:pt x="8239" y="3315"/>
                    </a:lnTo>
                    <a:lnTo>
                      <a:pt x="8240" y="3322"/>
                    </a:lnTo>
                    <a:lnTo>
                      <a:pt x="8247" y="3327"/>
                    </a:lnTo>
                    <a:lnTo>
                      <a:pt x="8258" y="3329"/>
                    </a:lnTo>
                    <a:lnTo>
                      <a:pt x="8260" y="3332"/>
                    </a:lnTo>
                    <a:lnTo>
                      <a:pt x="8258" y="3336"/>
                    </a:lnTo>
                    <a:lnTo>
                      <a:pt x="8252" y="3341"/>
                    </a:lnTo>
                    <a:lnTo>
                      <a:pt x="8249" y="3343"/>
                    </a:lnTo>
                    <a:lnTo>
                      <a:pt x="8238" y="3338"/>
                    </a:lnTo>
                    <a:lnTo>
                      <a:pt x="8229" y="3336"/>
                    </a:lnTo>
                    <a:lnTo>
                      <a:pt x="8216" y="3334"/>
                    </a:lnTo>
                    <a:lnTo>
                      <a:pt x="8206" y="3336"/>
                    </a:lnTo>
                    <a:lnTo>
                      <a:pt x="8180" y="3342"/>
                    </a:lnTo>
                    <a:lnTo>
                      <a:pt x="8136" y="3352"/>
                    </a:lnTo>
                    <a:lnTo>
                      <a:pt x="8092" y="3360"/>
                    </a:lnTo>
                    <a:lnTo>
                      <a:pt x="8047" y="3368"/>
                    </a:lnTo>
                    <a:lnTo>
                      <a:pt x="8018" y="3373"/>
                    </a:lnTo>
                    <a:lnTo>
                      <a:pt x="7999" y="3374"/>
                    </a:lnTo>
                    <a:lnTo>
                      <a:pt x="7968" y="3375"/>
                    </a:lnTo>
                    <a:lnTo>
                      <a:pt x="7955" y="3374"/>
                    </a:lnTo>
                    <a:lnTo>
                      <a:pt x="7950" y="3371"/>
                    </a:lnTo>
                    <a:cubicBezTo>
                      <a:pt x="7950" y="3369"/>
                      <a:pt x="7950" y="3368"/>
                      <a:pt x="7950" y="3366"/>
                    </a:cubicBezTo>
                    <a:lnTo>
                      <a:pt x="7954" y="3354"/>
                    </a:lnTo>
                    <a:lnTo>
                      <a:pt x="7947" y="3331"/>
                    </a:lnTo>
                    <a:lnTo>
                      <a:pt x="7944" y="3328"/>
                    </a:lnTo>
                    <a:lnTo>
                      <a:pt x="7932" y="3323"/>
                    </a:lnTo>
                    <a:lnTo>
                      <a:pt x="7929" y="3319"/>
                    </a:lnTo>
                    <a:lnTo>
                      <a:pt x="7927" y="3313"/>
                    </a:lnTo>
                    <a:lnTo>
                      <a:pt x="7919" y="3306"/>
                    </a:lnTo>
                    <a:lnTo>
                      <a:pt x="7900" y="3296"/>
                    </a:lnTo>
                    <a:lnTo>
                      <a:pt x="7889" y="3292"/>
                    </a:lnTo>
                    <a:lnTo>
                      <a:pt x="7884" y="3294"/>
                    </a:lnTo>
                    <a:lnTo>
                      <a:pt x="7872" y="3300"/>
                    </a:lnTo>
                    <a:lnTo>
                      <a:pt x="7868" y="3301"/>
                    </a:lnTo>
                    <a:lnTo>
                      <a:pt x="7865" y="3300"/>
                    </a:lnTo>
                    <a:lnTo>
                      <a:pt x="7840" y="3274"/>
                    </a:lnTo>
                    <a:lnTo>
                      <a:pt x="7824" y="3263"/>
                    </a:lnTo>
                    <a:lnTo>
                      <a:pt x="7814" y="3259"/>
                    </a:lnTo>
                    <a:lnTo>
                      <a:pt x="7804" y="3257"/>
                    </a:lnTo>
                    <a:lnTo>
                      <a:pt x="7799" y="3253"/>
                    </a:lnTo>
                    <a:lnTo>
                      <a:pt x="7800" y="3237"/>
                    </a:lnTo>
                    <a:lnTo>
                      <a:pt x="7799" y="3233"/>
                    </a:lnTo>
                    <a:lnTo>
                      <a:pt x="7794" y="3229"/>
                    </a:lnTo>
                    <a:lnTo>
                      <a:pt x="7774" y="3221"/>
                    </a:lnTo>
                    <a:lnTo>
                      <a:pt x="7760" y="3212"/>
                    </a:lnTo>
                    <a:lnTo>
                      <a:pt x="7754" y="3211"/>
                    </a:lnTo>
                    <a:lnTo>
                      <a:pt x="7731" y="3209"/>
                    </a:lnTo>
                    <a:close/>
                    <a:moveTo>
                      <a:pt x="12989" y="4652"/>
                    </a:moveTo>
                    <a:lnTo>
                      <a:pt x="12960" y="4655"/>
                    </a:lnTo>
                    <a:lnTo>
                      <a:pt x="12942" y="4663"/>
                    </a:lnTo>
                    <a:lnTo>
                      <a:pt x="12939" y="4667"/>
                    </a:lnTo>
                    <a:lnTo>
                      <a:pt x="12938" y="4683"/>
                    </a:lnTo>
                    <a:lnTo>
                      <a:pt x="12930" y="4703"/>
                    </a:lnTo>
                    <a:lnTo>
                      <a:pt x="12932" y="4737"/>
                    </a:lnTo>
                    <a:lnTo>
                      <a:pt x="12936" y="4760"/>
                    </a:lnTo>
                    <a:lnTo>
                      <a:pt x="12944" y="4774"/>
                    </a:lnTo>
                    <a:lnTo>
                      <a:pt x="12955" y="4791"/>
                    </a:lnTo>
                    <a:lnTo>
                      <a:pt x="12958" y="4800"/>
                    </a:lnTo>
                    <a:cubicBezTo>
                      <a:pt x="12956" y="4801"/>
                      <a:pt x="12955" y="4803"/>
                      <a:pt x="12953" y="4804"/>
                    </a:cubicBezTo>
                    <a:lnTo>
                      <a:pt x="12951" y="4809"/>
                    </a:lnTo>
                    <a:lnTo>
                      <a:pt x="12952" y="4826"/>
                    </a:lnTo>
                    <a:lnTo>
                      <a:pt x="12951" y="4832"/>
                    </a:lnTo>
                    <a:lnTo>
                      <a:pt x="12947" y="4836"/>
                    </a:lnTo>
                    <a:lnTo>
                      <a:pt x="12944" y="4842"/>
                    </a:lnTo>
                    <a:lnTo>
                      <a:pt x="12946" y="4861"/>
                    </a:lnTo>
                    <a:lnTo>
                      <a:pt x="12945" y="4877"/>
                    </a:lnTo>
                    <a:lnTo>
                      <a:pt x="12920" y="4918"/>
                    </a:lnTo>
                    <a:lnTo>
                      <a:pt x="12910" y="4949"/>
                    </a:lnTo>
                    <a:lnTo>
                      <a:pt x="12901" y="4953"/>
                    </a:lnTo>
                    <a:lnTo>
                      <a:pt x="12891" y="4965"/>
                    </a:lnTo>
                    <a:lnTo>
                      <a:pt x="12878" y="4969"/>
                    </a:lnTo>
                    <a:lnTo>
                      <a:pt x="12850" y="4972"/>
                    </a:lnTo>
                    <a:lnTo>
                      <a:pt x="12840" y="4977"/>
                    </a:lnTo>
                    <a:lnTo>
                      <a:pt x="12827" y="4990"/>
                    </a:lnTo>
                    <a:lnTo>
                      <a:pt x="12826" y="4994"/>
                    </a:lnTo>
                    <a:lnTo>
                      <a:pt x="12828" y="5005"/>
                    </a:lnTo>
                    <a:cubicBezTo>
                      <a:pt x="12832" y="5010"/>
                      <a:pt x="12836" y="5014"/>
                      <a:pt x="12840" y="5018"/>
                    </a:cubicBezTo>
                    <a:lnTo>
                      <a:pt x="12850" y="5027"/>
                    </a:lnTo>
                    <a:lnTo>
                      <a:pt x="12853" y="5035"/>
                    </a:lnTo>
                    <a:lnTo>
                      <a:pt x="12853" y="5040"/>
                    </a:lnTo>
                    <a:lnTo>
                      <a:pt x="12848" y="5045"/>
                    </a:lnTo>
                    <a:lnTo>
                      <a:pt x="12839" y="5040"/>
                    </a:lnTo>
                    <a:lnTo>
                      <a:pt x="12832" y="5042"/>
                    </a:lnTo>
                    <a:lnTo>
                      <a:pt x="12820" y="5054"/>
                    </a:lnTo>
                    <a:lnTo>
                      <a:pt x="12818" y="5064"/>
                    </a:lnTo>
                    <a:lnTo>
                      <a:pt x="12829" y="5083"/>
                    </a:lnTo>
                    <a:lnTo>
                      <a:pt x="12824" y="5098"/>
                    </a:lnTo>
                    <a:lnTo>
                      <a:pt x="12811" y="5118"/>
                    </a:lnTo>
                    <a:lnTo>
                      <a:pt x="12806" y="5132"/>
                    </a:lnTo>
                    <a:lnTo>
                      <a:pt x="12801" y="5136"/>
                    </a:lnTo>
                    <a:lnTo>
                      <a:pt x="12799" y="5142"/>
                    </a:lnTo>
                    <a:lnTo>
                      <a:pt x="12801" y="5164"/>
                    </a:lnTo>
                    <a:lnTo>
                      <a:pt x="12800" y="5183"/>
                    </a:lnTo>
                    <a:lnTo>
                      <a:pt x="12793" y="5204"/>
                    </a:lnTo>
                    <a:lnTo>
                      <a:pt x="12801" y="5213"/>
                    </a:lnTo>
                    <a:lnTo>
                      <a:pt x="12806" y="5218"/>
                    </a:lnTo>
                    <a:lnTo>
                      <a:pt x="12805" y="5244"/>
                    </a:lnTo>
                    <a:lnTo>
                      <a:pt x="12810" y="5257"/>
                    </a:lnTo>
                    <a:lnTo>
                      <a:pt x="12823" y="5279"/>
                    </a:lnTo>
                    <a:lnTo>
                      <a:pt x="12824" y="5283"/>
                    </a:lnTo>
                    <a:lnTo>
                      <a:pt x="12804" y="5285"/>
                    </a:lnTo>
                    <a:lnTo>
                      <a:pt x="12792" y="5289"/>
                    </a:lnTo>
                    <a:lnTo>
                      <a:pt x="12789" y="5293"/>
                    </a:lnTo>
                    <a:lnTo>
                      <a:pt x="12785" y="5302"/>
                    </a:lnTo>
                    <a:lnTo>
                      <a:pt x="12787" y="5308"/>
                    </a:lnTo>
                    <a:lnTo>
                      <a:pt x="12796" y="5318"/>
                    </a:lnTo>
                    <a:lnTo>
                      <a:pt x="12804" y="5324"/>
                    </a:lnTo>
                    <a:lnTo>
                      <a:pt x="12812" y="5363"/>
                    </a:lnTo>
                    <a:lnTo>
                      <a:pt x="12808" y="5365"/>
                    </a:lnTo>
                    <a:lnTo>
                      <a:pt x="12797" y="5359"/>
                    </a:lnTo>
                    <a:lnTo>
                      <a:pt x="12787" y="5357"/>
                    </a:lnTo>
                    <a:lnTo>
                      <a:pt x="12778" y="5355"/>
                    </a:lnTo>
                    <a:lnTo>
                      <a:pt x="12771" y="5357"/>
                    </a:lnTo>
                    <a:lnTo>
                      <a:pt x="12769" y="5366"/>
                    </a:lnTo>
                    <a:lnTo>
                      <a:pt x="12770" y="5378"/>
                    </a:lnTo>
                    <a:lnTo>
                      <a:pt x="12776" y="5385"/>
                    </a:lnTo>
                    <a:lnTo>
                      <a:pt x="12783" y="5390"/>
                    </a:lnTo>
                    <a:lnTo>
                      <a:pt x="12798" y="5398"/>
                    </a:lnTo>
                    <a:lnTo>
                      <a:pt x="12814" y="5387"/>
                    </a:lnTo>
                    <a:lnTo>
                      <a:pt x="12824" y="5392"/>
                    </a:lnTo>
                    <a:lnTo>
                      <a:pt x="12831" y="5394"/>
                    </a:lnTo>
                    <a:lnTo>
                      <a:pt x="12825" y="5414"/>
                    </a:lnTo>
                    <a:lnTo>
                      <a:pt x="12826" y="5443"/>
                    </a:lnTo>
                    <a:lnTo>
                      <a:pt x="12834" y="5480"/>
                    </a:lnTo>
                    <a:lnTo>
                      <a:pt x="12834" y="5488"/>
                    </a:lnTo>
                    <a:lnTo>
                      <a:pt x="12842" y="5495"/>
                    </a:lnTo>
                    <a:lnTo>
                      <a:pt x="12849" y="5501"/>
                    </a:lnTo>
                    <a:lnTo>
                      <a:pt x="12857" y="5501"/>
                    </a:lnTo>
                    <a:cubicBezTo>
                      <a:pt x="12860" y="5499"/>
                      <a:pt x="12863" y="5497"/>
                      <a:pt x="12866" y="5495"/>
                    </a:cubicBezTo>
                    <a:lnTo>
                      <a:pt x="12883" y="5499"/>
                    </a:lnTo>
                    <a:lnTo>
                      <a:pt x="12882" y="5504"/>
                    </a:lnTo>
                    <a:lnTo>
                      <a:pt x="12855" y="5532"/>
                    </a:lnTo>
                    <a:lnTo>
                      <a:pt x="12853" y="5538"/>
                    </a:lnTo>
                    <a:lnTo>
                      <a:pt x="12871" y="5596"/>
                    </a:lnTo>
                    <a:lnTo>
                      <a:pt x="12874" y="5610"/>
                    </a:lnTo>
                    <a:lnTo>
                      <a:pt x="12874" y="5620"/>
                    </a:lnTo>
                    <a:lnTo>
                      <a:pt x="12878" y="5636"/>
                    </a:lnTo>
                    <a:lnTo>
                      <a:pt x="12883" y="5654"/>
                    </a:lnTo>
                    <a:lnTo>
                      <a:pt x="12882" y="5657"/>
                    </a:lnTo>
                    <a:cubicBezTo>
                      <a:pt x="12882" y="5657"/>
                      <a:pt x="12873" y="5666"/>
                      <a:pt x="12873" y="5666"/>
                    </a:cubicBezTo>
                    <a:lnTo>
                      <a:pt x="12868" y="5682"/>
                    </a:lnTo>
                    <a:lnTo>
                      <a:pt x="12865" y="5702"/>
                    </a:lnTo>
                    <a:lnTo>
                      <a:pt x="12862" y="5710"/>
                    </a:lnTo>
                    <a:lnTo>
                      <a:pt x="12862" y="5719"/>
                    </a:lnTo>
                    <a:lnTo>
                      <a:pt x="12876" y="5732"/>
                    </a:lnTo>
                    <a:lnTo>
                      <a:pt x="12919" y="5754"/>
                    </a:lnTo>
                    <a:lnTo>
                      <a:pt x="12923" y="5768"/>
                    </a:lnTo>
                    <a:lnTo>
                      <a:pt x="12951" y="5790"/>
                    </a:lnTo>
                    <a:lnTo>
                      <a:pt x="12957" y="5768"/>
                    </a:lnTo>
                    <a:lnTo>
                      <a:pt x="12964" y="5756"/>
                    </a:lnTo>
                    <a:lnTo>
                      <a:pt x="12976" y="5748"/>
                    </a:lnTo>
                    <a:lnTo>
                      <a:pt x="13001" y="5752"/>
                    </a:lnTo>
                    <a:lnTo>
                      <a:pt x="13021" y="5752"/>
                    </a:lnTo>
                    <a:lnTo>
                      <a:pt x="13050" y="5738"/>
                    </a:lnTo>
                    <a:lnTo>
                      <a:pt x="13066" y="5739"/>
                    </a:lnTo>
                    <a:lnTo>
                      <a:pt x="13080" y="5736"/>
                    </a:lnTo>
                    <a:lnTo>
                      <a:pt x="13090" y="5728"/>
                    </a:lnTo>
                    <a:lnTo>
                      <a:pt x="13098" y="5705"/>
                    </a:lnTo>
                    <a:lnTo>
                      <a:pt x="13087" y="5672"/>
                    </a:lnTo>
                    <a:lnTo>
                      <a:pt x="13089" y="5640"/>
                    </a:lnTo>
                    <a:lnTo>
                      <a:pt x="13086" y="5628"/>
                    </a:lnTo>
                    <a:lnTo>
                      <a:pt x="13068" y="5612"/>
                    </a:lnTo>
                    <a:lnTo>
                      <a:pt x="13049" y="5604"/>
                    </a:lnTo>
                    <a:lnTo>
                      <a:pt x="13046" y="5598"/>
                    </a:lnTo>
                    <a:lnTo>
                      <a:pt x="13055" y="5597"/>
                    </a:lnTo>
                    <a:lnTo>
                      <a:pt x="13071" y="5602"/>
                    </a:lnTo>
                    <a:lnTo>
                      <a:pt x="13075" y="5602"/>
                    </a:lnTo>
                    <a:lnTo>
                      <a:pt x="13080" y="5598"/>
                    </a:lnTo>
                    <a:lnTo>
                      <a:pt x="13080" y="5589"/>
                    </a:lnTo>
                    <a:lnTo>
                      <a:pt x="13074" y="5578"/>
                    </a:lnTo>
                    <a:lnTo>
                      <a:pt x="13066" y="5569"/>
                    </a:lnTo>
                    <a:lnTo>
                      <a:pt x="13050" y="5556"/>
                    </a:lnTo>
                    <a:lnTo>
                      <a:pt x="13043" y="5548"/>
                    </a:lnTo>
                    <a:lnTo>
                      <a:pt x="13061" y="5505"/>
                    </a:lnTo>
                    <a:lnTo>
                      <a:pt x="13054" y="5479"/>
                    </a:lnTo>
                    <a:lnTo>
                      <a:pt x="13046" y="5465"/>
                    </a:lnTo>
                    <a:lnTo>
                      <a:pt x="13039" y="5458"/>
                    </a:lnTo>
                    <a:lnTo>
                      <a:pt x="13019" y="5442"/>
                    </a:lnTo>
                    <a:lnTo>
                      <a:pt x="13010" y="5435"/>
                    </a:lnTo>
                    <a:lnTo>
                      <a:pt x="13006" y="5427"/>
                    </a:lnTo>
                    <a:lnTo>
                      <a:pt x="13032" y="5422"/>
                    </a:lnTo>
                    <a:lnTo>
                      <a:pt x="13034" y="5414"/>
                    </a:lnTo>
                    <a:lnTo>
                      <a:pt x="13033" y="5408"/>
                    </a:lnTo>
                    <a:lnTo>
                      <a:pt x="13028" y="5398"/>
                    </a:lnTo>
                    <a:lnTo>
                      <a:pt x="13019" y="5386"/>
                    </a:lnTo>
                    <a:lnTo>
                      <a:pt x="13011" y="5374"/>
                    </a:lnTo>
                    <a:lnTo>
                      <a:pt x="13010" y="5367"/>
                    </a:lnTo>
                    <a:lnTo>
                      <a:pt x="13041" y="5371"/>
                    </a:lnTo>
                    <a:lnTo>
                      <a:pt x="13044" y="5369"/>
                    </a:lnTo>
                    <a:lnTo>
                      <a:pt x="13044" y="5362"/>
                    </a:lnTo>
                    <a:lnTo>
                      <a:pt x="13041" y="5355"/>
                    </a:lnTo>
                    <a:lnTo>
                      <a:pt x="13034" y="5351"/>
                    </a:lnTo>
                    <a:lnTo>
                      <a:pt x="13026" y="5340"/>
                    </a:lnTo>
                    <a:cubicBezTo>
                      <a:pt x="13030" y="5338"/>
                      <a:pt x="13034" y="5335"/>
                      <a:pt x="13037" y="5333"/>
                    </a:cubicBezTo>
                    <a:lnTo>
                      <a:pt x="13041" y="5328"/>
                    </a:lnTo>
                    <a:lnTo>
                      <a:pt x="13041" y="5324"/>
                    </a:lnTo>
                    <a:lnTo>
                      <a:pt x="13041" y="5316"/>
                    </a:lnTo>
                    <a:lnTo>
                      <a:pt x="13037" y="5305"/>
                    </a:lnTo>
                    <a:lnTo>
                      <a:pt x="13038" y="5293"/>
                    </a:lnTo>
                    <a:lnTo>
                      <a:pt x="13036" y="5285"/>
                    </a:lnTo>
                    <a:lnTo>
                      <a:pt x="13027" y="5279"/>
                    </a:lnTo>
                    <a:lnTo>
                      <a:pt x="13012" y="5280"/>
                    </a:lnTo>
                    <a:lnTo>
                      <a:pt x="13008" y="5272"/>
                    </a:lnTo>
                    <a:lnTo>
                      <a:pt x="13009" y="5256"/>
                    </a:lnTo>
                    <a:lnTo>
                      <a:pt x="13011" y="5254"/>
                    </a:lnTo>
                    <a:lnTo>
                      <a:pt x="13018" y="5251"/>
                    </a:lnTo>
                    <a:lnTo>
                      <a:pt x="13018" y="5246"/>
                    </a:lnTo>
                    <a:lnTo>
                      <a:pt x="13016" y="5234"/>
                    </a:lnTo>
                    <a:lnTo>
                      <a:pt x="13012" y="5221"/>
                    </a:lnTo>
                    <a:lnTo>
                      <a:pt x="13012" y="5202"/>
                    </a:lnTo>
                    <a:lnTo>
                      <a:pt x="13007" y="5188"/>
                    </a:lnTo>
                    <a:lnTo>
                      <a:pt x="13005" y="5178"/>
                    </a:lnTo>
                    <a:lnTo>
                      <a:pt x="13012" y="5175"/>
                    </a:lnTo>
                    <a:lnTo>
                      <a:pt x="13016" y="5169"/>
                    </a:lnTo>
                    <a:lnTo>
                      <a:pt x="13018" y="5134"/>
                    </a:lnTo>
                    <a:lnTo>
                      <a:pt x="13035" y="5075"/>
                    </a:lnTo>
                    <a:lnTo>
                      <a:pt x="13042" y="5061"/>
                    </a:lnTo>
                    <a:lnTo>
                      <a:pt x="13044" y="5038"/>
                    </a:lnTo>
                    <a:lnTo>
                      <a:pt x="13050" y="5034"/>
                    </a:lnTo>
                    <a:lnTo>
                      <a:pt x="13061" y="5009"/>
                    </a:lnTo>
                    <a:lnTo>
                      <a:pt x="13069" y="4981"/>
                    </a:lnTo>
                    <a:lnTo>
                      <a:pt x="13078" y="4957"/>
                    </a:lnTo>
                    <a:lnTo>
                      <a:pt x="13084" y="4932"/>
                    </a:lnTo>
                    <a:lnTo>
                      <a:pt x="13095" y="4896"/>
                    </a:lnTo>
                    <a:lnTo>
                      <a:pt x="13098" y="4872"/>
                    </a:lnTo>
                    <a:lnTo>
                      <a:pt x="13102" y="4860"/>
                    </a:lnTo>
                    <a:lnTo>
                      <a:pt x="13105" y="4846"/>
                    </a:lnTo>
                    <a:lnTo>
                      <a:pt x="13104" y="4828"/>
                    </a:lnTo>
                    <a:lnTo>
                      <a:pt x="13104" y="4801"/>
                    </a:lnTo>
                    <a:lnTo>
                      <a:pt x="13109" y="4780"/>
                    </a:lnTo>
                    <a:lnTo>
                      <a:pt x="13106" y="4773"/>
                    </a:lnTo>
                    <a:lnTo>
                      <a:pt x="13091" y="4737"/>
                    </a:lnTo>
                    <a:lnTo>
                      <a:pt x="13078" y="4704"/>
                    </a:lnTo>
                    <a:lnTo>
                      <a:pt x="13069" y="4699"/>
                    </a:lnTo>
                    <a:lnTo>
                      <a:pt x="13060" y="4689"/>
                    </a:lnTo>
                    <a:lnTo>
                      <a:pt x="13052" y="4679"/>
                    </a:lnTo>
                    <a:lnTo>
                      <a:pt x="13039" y="4670"/>
                    </a:lnTo>
                    <a:lnTo>
                      <a:pt x="13032" y="4666"/>
                    </a:lnTo>
                    <a:lnTo>
                      <a:pt x="13009" y="4657"/>
                    </a:lnTo>
                    <a:lnTo>
                      <a:pt x="12989" y="4652"/>
                    </a:lnTo>
                    <a:close/>
                    <a:moveTo>
                      <a:pt x="10473" y="4695"/>
                    </a:moveTo>
                    <a:lnTo>
                      <a:pt x="10467" y="4696"/>
                    </a:lnTo>
                    <a:lnTo>
                      <a:pt x="10460" y="4707"/>
                    </a:lnTo>
                    <a:lnTo>
                      <a:pt x="10458" y="4721"/>
                    </a:lnTo>
                    <a:lnTo>
                      <a:pt x="10459" y="4739"/>
                    </a:lnTo>
                    <a:lnTo>
                      <a:pt x="10453" y="4752"/>
                    </a:lnTo>
                    <a:lnTo>
                      <a:pt x="10448" y="4779"/>
                    </a:lnTo>
                    <a:lnTo>
                      <a:pt x="10446" y="4785"/>
                    </a:lnTo>
                    <a:lnTo>
                      <a:pt x="10446" y="4793"/>
                    </a:lnTo>
                    <a:lnTo>
                      <a:pt x="10446" y="4817"/>
                    </a:lnTo>
                    <a:lnTo>
                      <a:pt x="10447" y="4835"/>
                    </a:lnTo>
                    <a:lnTo>
                      <a:pt x="10452" y="4881"/>
                    </a:lnTo>
                    <a:lnTo>
                      <a:pt x="10461" y="4942"/>
                    </a:lnTo>
                    <a:lnTo>
                      <a:pt x="10464" y="4977"/>
                    </a:lnTo>
                    <a:lnTo>
                      <a:pt x="10462" y="4976"/>
                    </a:lnTo>
                    <a:lnTo>
                      <a:pt x="10443" y="4929"/>
                    </a:lnTo>
                    <a:lnTo>
                      <a:pt x="10439" y="4926"/>
                    </a:lnTo>
                    <a:lnTo>
                      <a:pt x="10435" y="4910"/>
                    </a:lnTo>
                    <a:lnTo>
                      <a:pt x="10427" y="4865"/>
                    </a:lnTo>
                    <a:lnTo>
                      <a:pt x="10420" y="4828"/>
                    </a:lnTo>
                    <a:lnTo>
                      <a:pt x="10413" y="4794"/>
                    </a:lnTo>
                    <a:lnTo>
                      <a:pt x="10405" y="4770"/>
                    </a:lnTo>
                    <a:lnTo>
                      <a:pt x="10396" y="4762"/>
                    </a:lnTo>
                    <a:lnTo>
                      <a:pt x="10385" y="4780"/>
                    </a:lnTo>
                    <a:lnTo>
                      <a:pt x="10375" y="4808"/>
                    </a:lnTo>
                    <a:lnTo>
                      <a:pt x="10368" y="4817"/>
                    </a:lnTo>
                    <a:lnTo>
                      <a:pt x="10366" y="4829"/>
                    </a:lnTo>
                    <a:lnTo>
                      <a:pt x="10365" y="4844"/>
                    </a:lnTo>
                    <a:lnTo>
                      <a:pt x="10365" y="4858"/>
                    </a:lnTo>
                    <a:lnTo>
                      <a:pt x="10365" y="4870"/>
                    </a:lnTo>
                    <a:lnTo>
                      <a:pt x="10363" y="4880"/>
                    </a:lnTo>
                    <a:lnTo>
                      <a:pt x="10360" y="4881"/>
                    </a:lnTo>
                    <a:lnTo>
                      <a:pt x="10355" y="4871"/>
                    </a:lnTo>
                    <a:lnTo>
                      <a:pt x="10351" y="4857"/>
                    </a:lnTo>
                    <a:lnTo>
                      <a:pt x="10346" y="4850"/>
                    </a:lnTo>
                    <a:lnTo>
                      <a:pt x="10339" y="4846"/>
                    </a:lnTo>
                    <a:lnTo>
                      <a:pt x="10337" y="4843"/>
                    </a:lnTo>
                    <a:lnTo>
                      <a:pt x="10337" y="4819"/>
                    </a:lnTo>
                    <a:lnTo>
                      <a:pt x="10333" y="4815"/>
                    </a:lnTo>
                    <a:lnTo>
                      <a:pt x="10303" y="4819"/>
                    </a:lnTo>
                    <a:lnTo>
                      <a:pt x="10327" y="4789"/>
                    </a:lnTo>
                    <a:lnTo>
                      <a:pt x="10359" y="4783"/>
                    </a:lnTo>
                    <a:lnTo>
                      <a:pt x="10366" y="4773"/>
                    </a:lnTo>
                    <a:lnTo>
                      <a:pt x="10366" y="4770"/>
                    </a:lnTo>
                    <a:lnTo>
                      <a:pt x="10368" y="4762"/>
                    </a:lnTo>
                    <a:lnTo>
                      <a:pt x="10368" y="4756"/>
                    </a:lnTo>
                    <a:lnTo>
                      <a:pt x="10359" y="4744"/>
                    </a:lnTo>
                    <a:lnTo>
                      <a:pt x="10334" y="4751"/>
                    </a:lnTo>
                    <a:lnTo>
                      <a:pt x="10317" y="4765"/>
                    </a:lnTo>
                    <a:lnTo>
                      <a:pt x="10311" y="4766"/>
                    </a:lnTo>
                    <a:lnTo>
                      <a:pt x="10298" y="4754"/>
                    </a:lnTo>
                    <a:lnTo>
                      <a:pt x="10296" y="4758"/>
                    </a:lnTo>
                    <a:lnTo>
                      <a:pt x="10295" y="4771"/>
                    </a:lnTo>
                    <a:lnTo>
                      <a:pt x="10296" y="4780"/>
                    </a:lnTo>
                    <a:lnTo>
                      <a:pt x="10292" y="4779"/>
                    </a:lnTo>
                    <a:lnTo>
                      <a:pt x="10289" y="4774"/>
                    </a:lnTo>
                    <a:lnTo>
                      <a:pt x="10274" y="4752"/>
                    </a:lnTo>
                    <a:lnTo>
                      <a:pt x="10258" y="4756"/>
                    </a:lnTo>
                    <a:lnTo>
                      <a:pt x="10255" y="4759"/>
                    </a:lnTo>
                    <a:lnTo>
                      <a:pt x="10249" y="4776"/>
                    </a:lnTo>
                    <a:lnTo>
                      <a:pt x="10248" y="4777"/>
                    </a:lnTo>
                    <a:lnTo>
                      <a:pt x="10245" y="4766"/>
                    </a:lnTo>
                    <a:lnTo>
                      <a:pt x="10239" y="4756"/>
                    </a:lnTo>
                    <a:lnTo>
                      <a:pt x="10236" y="4755"/>
                    </a:lnTo>
                    <a:lnTo>
                      <a:pt x="10233" y="4758"/>
                    </a:lnTo>
                    <a:lnTo>
                      <a:pt x="10230" y="4765"/>
                    </a:lnTo>
                    <a:lnTo>
                      <a:pt x="10228" y="4771"/>
                    </a:lnTo>
                    <a:lnTo>
                      <a:pt x="10230" y="4783"/>
                    </a:lnTo>
                    <a:lnTo>
                      <a:pt x="10231" y="4796"/>
                    </a:lnTo>
                    <a:lnTo>
                      <a:pt x="10225" y="4811"/>
                    </a:lnTo>
                    <a:lnTo>
                      <a:pt x="10224" y="4817"/>
                    </a:lnTo>
                    <a:lnTo>
                      <a:pt x="10223" y="4827"/>
                    </a:lnTo>
                    <a:lnTo>
                      <a:pt x="10225" y="4842"/>
                    </a:lnTo>
                    <a:lnTo>
                      <a:pt x="10226" y="4855"/>
                    </a:lnTo>
                    <a:lnTo>
                      <a:pt x="10226" y="4872"/>
                    </a:lnTo>
                    <a:lnTo>
                      <a:pt x="10226" y="4884"/>
                    </a:lnTo>
                    <a:lnTo>
                      <a:pt x="10230" y="4903"/>
                    </a:lnTo>
                    <a:lnTo>
                      <a:pt x="10231" y="4930"/>
                    </a:lnTo>
                    <a:lnTo>
                      <a:pt x="10236" y="4936"/>
                    </a:lnTo>
                    <a:lnTo>
                      <a:pt x="10246" y="4926"/>
                    </a:lnTo>
                    <a:lnTo>
                      <a:pt x="10252" y="4912"/>
                    </a:lnTo>
                    <a:lnTo>
                      <a:pt x="10253" y="4892"/>
                    </a:lnTo>
                    <a:lnTo>
                      <a:pt x="10257" y="4890"/>
                    </a:lnTo>
                    <a:lnTo>
                      <a:pt x="10271" y="4890"/>
                    </a:lnTo>
                    <a:lnTo>
                      <a:pt x="10274" y="4897"/>
                    </a:lnTo>
                    <a:lnTo>
                      <a:pt x="10270" y="4910"/>
                    </a:lnTo>
                    <a:lnTo>
                      <a:pt x="10262" y="4926"/>
                    </a:lnTo>
                    <a:lnTo>
                      <a:pt x="10262" y="4937"/>
                    </a:lnTo>
                    <a:lnTo>
                      <a:pt x="10262" y="4946"/>
                    </a:lnTo>
                    <a:lnTo>
                      <a:pt x="10263" y="4960"/>
                    </a:lnTo>
                    <a:lnTo>
                      <a:pt x="10265" y="4970"/>
                    </a:lnTo>
                    <a:lnTo>
                      <a:pt x="10267" y="4973"/>
                    </a:lnTo>
                    <a:cubicBezTo>
                      <a:pt x="10269" y="4973"/>
                      <a:pt x="10272" y="4973"/>
                      <a:pt x="10274" y="4973"/>
                    </a:cubicBezTo>
                    <a:lnTo>
                      <a:pt x="10280" y="4976"/>
                    </a:lnTo>
                    <a:lnTo>
                      <a:pt x="10281" y="4979"/>
                    </a:lnTo>
                    <a:lnTo>
                      <a:pt x="10276" y="4988"/>
                    </a:lnTo>
                    <a:lnTo>
                      <a:pt x="10273" y="4991"/>
                    </a:lnTo>
                    <a:lnTo>
                      <a:pt x="10242" y="4969"/>
                    </a:lnTo>
                    <a:lnTo>
                      <a:pt x="10237" y="4972"/>
                    </a:lnTo>
                    <a:lnTo>
                      <a:pt x="10232" y="4978"/>
                    </a:lnTo>
                    <a:lnTo>
                      <a:pt x="10242" y="4996"/>
                    </a:lnTo>
                    <a:lnTo>
                      <a:pt x="10252" y="5009"/>
                    </a:lnTo>
                    <a:lnTo>
                      <a:pt x="10246" y="5014"/>
                    </a:lnTo>
                    <a:lnTo>
                      <a:pt x="10245" y="5025"/>
                    </a:lnTo>
                    <a:lnTo>
                      <a:pt x="10244" y="5039"/>
                    </a:lnTo>
                    <a:lnTo>
                      <a:pt x="10248" y="5050"/>
                    </a:lnTo>
                    <a:lnTo>
                      <a:pt x="10251" y="5058"/>
                    </a:lnTo>
                    <a:lnTo>
                      <a:pt x="10259" y="5069"/>
                    </a:lnTo>
                    <a:lnTo>
                      <a:pt x="10264" y="5071"/>
                    </a:lnTo>
                    <a:lnTo>
                      <a:pt x="10270" y="5101"/>
                    </a:lnTo>
                    <a:lnTo>
                      <a:pt x="10279" y="5127"/>
                    </a:lnTo>
                    <a:lnTo>
                      <a:pt x="10286" y="5135"/>
                    </a:lnTo>
                    <a:lnTo>
                      <a:pt x="10287" y="5141"/>
                    </a:lnTo>
                    <a:lnTo>
                      <a:pt x="10289" y="5149"/>
                    </a:lnTo>
                    <a:lnTo>
                      <a:pt x="10300" y="5165"/>
                    </a:lnTo>
                    <a:lnTo>
                      <a:pt x="10325" y="5164"/>
                    </a:lnTo>
                    <a:lnTo>
                      <a:pt x="10338" y="5159"/>
                    </a:lnTo>
                    <a:lnTo>
                      <a:pt x="10348" y="5159"/>
                    </a:lnTo>
                    <a:lnTo>
                      <a:pt x="10355" y="5149"/>
                    </a:lnTo>
                    <a:lnTo>
                      <a:pt x="10362" y="5136"/>
                    </a:lnTo>
                    <a:lnTo>
                      <a:pt x="10369" y="5128"/>
                    </a:lnTo>
                    <a:lnTo>
                      <a:pt x="10376" y="5122"/>
                    </a:lnTo>
                    <a:lnTo>
                      <a:pt x="10373" y="5110"/>
                    </a:lnTo>
                    <a:lnTo>
                      <a:pt x="10368" y="5102"/>
                    </a:lnTo>
                    <a:lnTo>
                      <a:pt x="10370" y="5089"/>
                    </a:lnTo>
                    <a:lnTo>
                      <a:pt x="10373" y="5079"/>
                    </a:lnTo>
                    <a:lnTo>
                      <a:pt x="10373" y="5066"/>
                    </a:lnTo>
                    <a:lnTo>
                      <a:pt x="10373" y="5054"/>
                    </a:lnTo>
                    <a:lnTo>
                      <a:pt x="10378" y="5047"/>
                    </a:lnTo>
                    <a:lnTo>
                      <a:pt x="10384" y="5042"/>
                    </a:lnTo>
                    <a:cubicBezTo>
                      <a:pt x="10384" y="5042"/>
                      <a:pt x="10385" y="5043"/>
                      <a:pt x="10386" y="5043"/>
                    </a:cubicBezTo>
                    <a:lnTo>
                      <a:pt x="10388" y="5047"/>
                    </a:lnTo>
                    <a:lnTo>
                      <a:pt x="10390" y="5057"/>
                    </a:lnTo>
                    <a:lnTo>
                      <a:pt x="10392" y="5064"/>
                    </a:lnTo>
                    <a:lnTo>
                      <a:pt x="10398" y="5067"/>
                    </a:lnTo>
                    <a:lnTo>
                      <a:pt x="10404" y="5058"/>
                    </a:lnTo>
                    <a:lnTo>
                      <a:pt x="10409" y="5040"/>
                    </a:lnTo>
                    <a:lnTo>
                      <a:pt x="10414" y="5027"/>
                    </a:lnTo>
                    <a:lnTo>
                      <a:pt x="10417" y="5030"/>
                    </a:lnTo>
                    <a:lnTo>
                      <a:pt x="10417" y="5043"/>
                    </a:lnTo>
                    <a:lnTo>
                      <a:pt x="10414" y="5058"/>
                    </a:lnTo>
                    <a:lnTo>
                      <a:pt x="10410" y="5073"/>
                    </a:lnTo>
                    <a:lnTo>
                      <a:pt x="10409" y="5077"/>
                    </a:lnTo>
                    <a:lnTo>
                      <a:pt x="10410" y="5087"/>
                    </a:lnTo>
                    <a:lnTo>
                      <a:pt x="10413" y="5104"/>
                    </a:lnTo>
                    <a:lnTo>
                      <a:pt x="10416" y="5108"/>
                    </a:lnTo>
                    <a:lnTo>
                      <a:pt x="10428" y="5108"/>
                    </a:lnTo>
                    <a:lnTo>
                      <a:pt x="10441" y="5102"/>
                    </a:lnTo>
                    <a:lnTo>
                      <a:pt x="10452" y="5091"/>
                    </a:lnTo>
                    <a:lnTo>
                      <a:pt x="10466" y="5064"/>
                    </a:lnTo>
                    <a:lnTo>
                      <a:pt x="10471" y="5060"/>
                    </a:lnTo>
                    <a:lnTo>
                      <a:pt x="10483" y="5058"/>
                    </a:lnTo>
                    <a:lnTo>
                      <a:pt x="10478" y="5071"/>
                    </a:lnTo>
                    <a:lnTo>
                      <a:pt x="10466" y="5099"/>
                    </a:lnTo>
                    <a:lnTo>
                      <a:pt x="10470" y="5114"/>
                    </a:lnTo>
                    <a:lnTo>
                      <a:pt x="10479" y="5124"/>
                    </a:lnTo>
                    <a:lnTo>
                      <a:pt x="10483" y="5126"/>
                    </a:lnTo>
                    <a:lnTo>
                      <a:pt x="10492" y="5126"/>
                    </a:lnTo>
                    <a:lnTo>
                      <a:pt x="10501" y="5122"/>
                    </a:lnTo>
                    <a:lnTo>
                      <a:pt x="10493" y="5134"/>
                    </a:lnTo>
                    <a:lnTo>
                      <a:pt x="10482" y="5139"/>
                    </a:lnTo>
                    <a:lnTo>
                      <a:pt x="10450" y="5139"/>
                    </a:lnTo>
                    <a:lnTo>
                      <a:pt x="10437" y="5142"/>
                    </a:lnTo>
                    <a:lnTo>
                      <a:pt x="10432" y="5145"/>
                    </a:lnTo>
                    <a:lnTo>
                      <a:pt x="10426" y="5153"/>
                    </a:lnTo>
                    <a:cubicBezTo>
                      <a:pt x="10426" y="5155"/>
                      <a:pt x="10425" y="5159"/>
                      <a:pt x="10425" y="5161"/>
                    </a:cubicBezTo>
                    <a:lnTo>
                      <a:pt x="10427" y="5171"/>
                    </a:lnTo>
                    <a:lnTo>
                      <a:pt x="10418" y="5169"/>
                    </a:lnTo>
                    <a:lnTo>
                      <a:pt x="10409" y="5173"/>
                    </a:lnTo>
                    <a:lnTo>
                      <a:pt x="10391" y="5190"/>
                    </a:lnTo>
                    <a:lnTo>
                      <a:pt x="10352" y="5210"/>
                    </a:lnTo>
                    <a:lnTo>
                      <a:pt x="10354" y="5227"/>
                    </a:lnTo>
                    <a:lnTo>
                      <a:pt x="10341" y="5211"/>
                    </a:lnTo>
                    <a:lnTo>
                      <a:pt x="10336" y="5207"/>
                    </a:lnTo>
                    <a:cubicBezTo>
                      <a:pt x="10334" y="5206"/>
                      <a:pt x="10333" y="5206"/>
                      <a:pt x="10331" y="5206"/>
                    </a:cubicBezTo>
                    <a:lnTo>
                      <a:pt x="10328" y="5209"/>
                    </a:lnTo>
                    <a:lnTo>
                      <a:pt x="10325" y="5213"/>
                    </a:lnTo>
                    <a:lnTo>
                      <a:pt x="10322" y="5221"/>
                    </a:lnTo>
                    <a:lnTo>
                      <a:pt x="10322" y="5248"/>
                    </a:lnTo>
                    <a:lnTo>
                      <a:pt x="10323" y="5258"/>
                    </a:lnTo>
                    <a:lnTo>
                      <a:pt x="10325" y="5265"/>
                    </a:lnTo>
                    <a:lnTo>
                      <a:pt x="10332" y="5281"/>
                    </a:lnTo>
                    <a:lnTo>
                      <a:pt x="10339" y="5287"/>
                    </a:lnTo>
                    <a:lnTo>
                      <a:pt x="10366" y="5289"/>
                    </a:lnTo>
                    <a:lnTo>
                      <a:pt x="10378" y="5286"/>
                    </a:lnTo>
                    <a:lnTo>
                      <a:pt x="10392" y="5279"/>
                    </a:lnTo>
                    <a:lnTo>
                      <a:pt x="10405" y="5266"/>
                    </a:lnTo>
                    <a:lnTo>
                      <a:pt x="10418" y="5263"/>
                    </a:lnTo>
                    <a:lnTo>
                      <a:pt x="10430" y="5269"/>
                    </a:lnTo>
                    <a:cubicBezTo>
                      <a:pt x="10434" y="5269"/>
                      <a:pt x="10439" y="5269"/>
                      <a:pt x="10443" y="5269"/>
                    </a:cubicBezTo>
                    <a:lnTo>
                      <a:pt x="10468" y="5260"/>
                    </a:lnTo>
                    <a:lnTo>
                      <a:pt x="10484" y="5252"/>
                    </a:lnTo>
                    <a:lnTo>
                      <a:pt x="10487" y="5256"/>
                    </a:lnTo>
                    <a:lnTo>
                      <a:pt x="10489" y="5270"/>
                    </a:lnTo>
                    <a:lnTo>
                      <a:pt x="10493" y="5281"/>
                    </a:lnTo>
                    <a:cubicBezTo>
                      <a:pt x="10485" y="5281"/>
                      <a:pt x="10479" y="5281"/>
                      <a:pt x="10471" y="5281"/>
                    </a:cubicBezTo>
                    <a:lnTo>
                      <a:pt x="10450" y="5285"/>
                    </a:lnTo>
                    <a:lnTo>
                      <a:pt x="10381" y="5309"/>
                    </a:lnTo>
                    <a:lnTo>
                      <a:pt x="10367" y="5351"/>
                    </a:lnTo>
                    <a:lnTo>
                      <a:pt x="10362" y="5347"/>
                    </a:lnTo>
                    <a:lnTo>
                      <a:pt x="10357" y="5338"/>
                    </a:lnTo>
                    <a:lnTo>
                      <a:pt x="10351" y="5336"/>
                    </a:lnTo>
                    <a:lnTo>
                      <a:pt x="10335" y="5340"/>
                    </a:lnTo>
                    <a:lnTo>
                      <a:pt x="10332" y="5344"/>
                    </a:lnTo>
                    <a:lnTo>
                      <a:pt x="10330" y="5354"/>
                    </a:lnTo>
                    <a:lnTo>
                      <a:pt x="10329" y="5370"/>
                    </a:lnTo>
                    <a:lnTo>
                      <a:pt x="10331" y="5381"/>
                    </a:lnTo>
                    <a:lnTo>
                      <a:pt x="10335" y="5398"/>
                    </a:lnTo>
                    <a:lnTo>
                      <a:pt x="10339" y="5412"/>
                    </a:lnTo>
                    <a:lnTo>
                      <a:pt x="10345" y="5424"/>
                    </a:lnTo>
                    <a:lnTo>
                      <a:pt x="10351" y="5433"/>
                    </a:lnTo>
                    <a:lnTo>
                      <a:pt x="10365" y="5443"/>
                    </a:lnTo>
                    <a:lnTo>
                      <a:pt x="10385" y="5463"/>
                    </a:lnTo>
                    <a:lnTo>
                      <a:pt x="10407" y="5513"/>
                    </a:lnTo>
                    <a:lnTo>
                      <a:pt x="10432" y="5546"/>
                    </a:lnTo>
                    <a:lnTo>
                      <a:pt x="10439" y="5551"/>
                    </a:lnTo>
                    <a:lnTo>
                      <a:pt x="10445" y="5560"/>
                    </a:lnTo>
                    <a:lnTo>
                      <a:pt x="10451" y="5575"/>
                    </a:lnTo>
                    <a:lnTo>
                      <a:pt x="10457" y="5584"/>
                    </a:lnTo>
                    <a:lnTo>
                      <a:pt x="10471" y="5591"/>
                    </a:lnTo>
                    <a:lnTo>
                      <a:pt x="10484" y="5584"/>
                    </a:lnTo>
                    <a:lnTo>
                      <a:pt x="10492" y="5571"/>
                    </a:lnTo>
                    <a:lnTo>
                      <a:pt x="10491" y="5556"/>
                    </a:lnTo>
                    <a:lnTo>
                      <a:pt x="10487" y="5541"/>
                    </a:lnTo>
                    <a:lnTo>
                      <a:pt x="10487" y="5532"/>
                    </a:lnTo>
                    <a:lnTo>
                      <a:pt x="10497" y="5511"/>
                    </a:lnTo>
                    <a:lnTo>
                      <a:pt x="10503" y="5492"/>
                    </a:lnTo>
                    <a:lnTo>
                      <a:pt x="10500" y="5482"/>
                    </a:lnTo>
                    <a:lnTo>
                      <a:pt x="10498" y="5472"/>
                    </a:lnTo>
                    <a:lnTo>
                      <a:pt x="10509" y="5445"/>
                    </a:lnTo>
                    <a:lnTo>
                      <a:pt x="10514" y="5427"/>
                    </a:lnTo>
                    <a:lnTo>
                      <a:pt x="10523" y="5382"/>
                    </a:lnTo>
                    <a:lnTo>
                      <a:pt x="10536" y="5358"/>
                    </a:lnTo>
                    <a:lnTo>
                      <a:pt x="10551" y="5355"/>
                    </a:lnTo>
                    <a:lnTo>
                      <a:pt x="10555" y="5350"/>
                    </a:lnTo>
                    <a:lnTo>
                      <a:pt x="10559" y="5336"/>
                    </a:lnTo>
                    <a:lnTo>
                      <a:pt x="10562" y="5309"/>
                    </a:lnTo>
                    <a:lnTo>
                      <a:pt x="10564" y="5281"/>
                    </a:lnTo>
                    <a:lnTo>
                      <a:pt x="10565" y="5243"/>
                    </a:lnTo>
                    <a:lnTo>
                      <a:pt x="10564" y="5231"/>
                    </a:lnTo>
                    <a:lnTo>
                      <a:pt x="10564" y="5221"/>
                    </a:lnTo>
                    <a:lnTo>
                      <a:pt x="10572" y="5215"/>
                    </a:lnTo>
                    <a:lnTo>
                      <a:pt x="10579" y="5217"/>
                    </a:lnTo>
                    <a:lnTo>
                      <a:pt x="10584" y="5217"/>
                    </a:lnTo>
                    <a:lnTo>
                      <a:pt x="10593" y="5206"/>
                    </a:lnTo>
                    <a:lnTo>
                      <a:pt x="10593" y="5193"/>
                    </a:lnTo>
                    <a:lnTo>
                      <a:pt x="10589" y="5180"/>
                    </a:lnTo>
                    <a:lnTo>
                      <a:pt x="10591" y="5167"/>
                    </a:lnTo>
                    <a:cubicBezTo>
                      <a:pt x="10591" y="5167"/>
                      <a:pt x="10594" y="5145"/>
                      <a:pt x="10594" y="5145"/>
                    </a:cubicBezTo>
                    <a:lnTo>
                      <a:pt x="10598" y="5129"/>
                    </a:lnTo>
                    <a:lnTo>
                      <a:pt x="10608" y="5103"/>
                    </a:lnTo>
                    <a:lnTo>
                      <a:pt x="10619" y="5081"/>
                    </a:lnTo>
                    <a:lnTo>
                      <a:pt x="10620" y="5072"/>
                    </a:lnTo>
                    <a:lnTo>
                      <a:pt x="10621" y="5069"/>
                    </a:lnTo>
                    <a:lnTo>
                      <a:pt x="10625" y="5065"/>
                    </a:lnTo>
                    <a:lnTo>
                      <a:pt x="10654" y="5058"/>
                    </a:lnTo>
                    <a:lnTo>
                      <a:pt x="10670" y="5050"/>
                    </a:lnTo>
                    <a:lnTo>
                      <a:pt x="10688" y="5048"/>
                    </a:lnTo>
                    <a:lnTo>
                      <a:pt x="10694" y="5042"/>
                    </a:lnTo>
                    <a:lnTo>
                      <a:pt x="10700" y="5030"/>
                    </a:lnTo>
                    <a:lnTo>
                      <a:pt x="10698" y="5023"/>
                    </a:lnTo>
                    <a:lnTo>
                      <a:pt x="10695" y="5016"/>
                    </a:lnTo>
                    <a:lnTo>
                      <a:pt x="10684" y="5003"/>
                    </a:lnTo>
                    <a:lnTo>
                      <a:pt x="10666" y="4989"/>
                    </a:lnTo>
                    <a:lnTo>
                      <a:pt x="10655" y="4970"/>
                    </a:lnTo>
                    <a:lnTo>
                      <a:pt x="10666" y="4949"/>
                    </a:lnTo>
                    <a:lnTo>
                      <a:pt x="10658" y="4938"/>
                    </a:lnTo>
                    <a:lnTo>
                      <a:pt x="10651" y="4933"/>
                    </a:lnTo>
                    <a:lnTo>
                      <a:pt x="10637" y="4929"/>
                    </a:lnTo>
                    <a:lnTo>
                      <a:pt x="10635" y="4934"/>
                    </a:lnTo>
                    <a:cubicBezTo>
                      <a:pt x="10635" y="4938"/>
                      <a:pt x="10635" y="4942"/>
                      <a:pt x="10636" y="4946"/>
                    </a:cubicBezTo>
                    <a:lnTo>
                      <a:pt x="10626" y="4952"/>
                    </a:lnTo>
                    <a:lnTo>
                      <a:pt x="10619" y="4929"/>
                    </a:lnTo>
                    <a:lnTo>
                      <a:pt x="10607" y="4922"/>
                    </a:lnTo>
                    <a:lnTo>
                      <a:pt x="10589" y="4928"/>
                    </a:lnTo>
                    <a:lnTo>
                      <a:pt x="10584" y="4922"/>
                    </a:lnTo>
                    <a:lnTo>
                      <a:pt x="10579" y="4908"/>
                    </a:lnTo>
                    <a:lnTo>
                      <a:pt x="10574" y="4901"/>
                    </a:lnTo>
                    <a:cubicBezTo>
                      <a:pt x="10573" y="4901"/>
                      <a:pt x="10571" y="4901"/>
                      <a:pt x="10570" y="4901"/>
                    </a:cubicBezTo>
                    <a:lnTo>
                      <a:pt x="10572" y="4896"/>
                    </a:lnTo>
                    <a:lnTo>
                      <a:pt x="10575" y="4890"/>
                    </a:lnTo>
                    <a:lnTo>
                      <a:pt x="10576" y="4881"/>
                    </a:lnTo>
                    <a:lnTo>
                      <a:pt x="10576" y="4869"/>
                    </a:lnTo>
                    <a:lnTo>
                      <a:pt x="10575" y="4857"/>
                    </a:lnTo>
                    <a:lnTo>
                      <a:pt x="10573" y="4848"/>
                    </a:lnTo>
                    <a:lnTo>
                      <a:pt x="10572" y="4842"/>
                    </a:lnTo>
                    <a:lnTo>
                      <a:pt x="10564" y="4820"/>
                    </a:lnTo>
                    <a:lnTo>
                      <a:pt x="10555" y="4811"/>
                    </a:lnTo>
                    <a:lnTo>
                      <a:pt x="10553" y="4810"/>
                    </a:lnTo>
                    <a:lnTo>
                      <a:pt x="10550" y="4813"/>
                    </a:lnTo>
                    <a:lnTo>
                      <a:pt x="10533" y="4856"/>
                    </a:lnTo>
                    <a:lnTo>
                      <a:pt x="10525" y="4869"/>
                    </a:lnTo>
                    <a:lnTo>
                      <a:pt x="10527" y="4858"/>
                    </a:lnTo>
                    <a:lnTo>
                      <a:pt x="10527" y="4844"/>
                    </a:lnTo>
                    <a:lnTo>
                      <a:pt x="10525" y="4831"/>
                    </a:lnTo>
                    <a:lnTo>
                      <a:pt x="10527" y="4822"/>
                    </a:lnTo>
                    <a:lnTo>
                      <a:pt x="10532" y="4804"/>
                    </a:lnTo>
                    <a:lnTo>
                      <a:pt x="10537" y="4786"/>
                    </a:lnTo>
                    <a:lnTo>
                      <a:pt x="10532" y="4761"/>
                    </a:lnTo>
                    <a:lnTo>
                      <a:pt x="10525" y="4746"/>
                    </a:lnTo>
                    <a:lnTo>
                      <a:pt x="10521" y="4739"/>
                    </a:lnTo>
                    <a:lnTo>
                      <a:pt x="10506" y="4725"/>
                    </a:lnTo>
                    <a:lnTo>
                      <a:pt x="10496" y="4719"/>
                    </a:lnTo>
                    <a:lnTo>
                      <a:pt x="10494" y="4724"/>
                    </a:lnTo>
                    <a:lnTo>
                      <a:pt x="10492" y="4731"/>
                    </a:lnTo>
                    <a:lnTo>
                      <a:pt x="10490" y="4734"/>
                    </a:lnTo>
                    <a:lnTo>
                      <a:pt x="10488" y="4734"/>
                    </a:lnTo>
                    <a:lnTo>
                      <a:pt x="10478" y="4703"/>
                    </a:lnTo>
                    <a:lnTo>
                      <a:pt x="10473" y="4695"/>
                    </a:lnTo>
                    <a:close/>
                    <a:moveTo>
                      <a:pt x="13084" y="5750"/>
                    </a:moveTo>
                    <a:lnTo>
                      <a:pt x="13068" y="5751"/>
                    </a:lnTo>
                    <a:lnTo>
                      <a:pt x="13046" y="5759"/>
                    </a:lnTo>
                    <a:lnTo>
                      <a:pt x="13014" y="5765"/>
                    </a:lnTo>
                    <a:lnTo>
                      <a:pt x="12996" y="5762"/>
                    </a:lnTo>
                    <a:lnTo>
                      <a:pt x="12982" y="5761"/>
                    </a:lnTo>
                    <a:lnTo>
                      <a:pt x="12973" y="5765"/>
                    </a:lnTo>
                    <a:lnTo>
                      <a:pt x="12969" y="5773"/>
                    </a:lnTo>
                    <a:lnTo>
                      <a:pt x="12959" y="5797"/>
                    </a:lnTo>
                    <a:lnTo>
                      <a:pt x="12954" y="5805"/>
                    </a:lnTo>
                    <a:lnTo>
                      <a:pt x="12948" y="5810"/>
                    </a:lnTo>
                    <a:lnTo>
                      <a:pt x="12932" y="5812"/>
                    </a:lnTo>
                    <a:lnTo>
                      <a:pt x="12926" y="5816"/>
                    </a:lnTo>
                    <a:lnTo>
                      <a:pt x="12924" y="5826"/>
                    </a:lnTo>
                    <a:lnTo>
                      <a:pt x="12920" y="5834"/>
                    </a:lnTo>
                    <a:lnTo>
                      <a:pt x="12913" y="5842"/>
                    </a:lnTo>
                    <a:lnTo>
                      <a:pt x="12912" y="5854"/>
                    </a:lnTo>
                    <a:lnTo>
                      <a:pt x="12914" y="5863"/>
                    </a:lnTo>
                    <a:lnTo>
                      <a:pt x="12919" y="5872"/>
                    </a:lnTo>
                    <a:lnTo>
                      <a:pt x="12935" y="5890"/>
                    </a:lnTo>
                    <a:lnTo>
                      <a:pt x="12941" y="5898"/>
                    </a:lnTo>
                    <a:lnTo>
                      <a:pt x="12955" y="5906"/>
                    </a:lnTo>
                    <a:lnTo>
                      <a:pt x="12951" y="5912"/>
                    </a:lnTo>
                    <a:lnTo>
                      <a:pt x="12942" y="5913"/>
                    </a:lnTo>
                    <a:cubicBezTo>
                      <a:pt x="12940" y="5914"/>
                      <a:pt x="12938" y="5916"/>
                      <a:pt x="12935" y="5917"/>
                    </a:cubicBezTo>
                    <a:lnTo>
                      <a:pt x="12931" y="5923"/>
                    </a:lnTo>
                    <a:lnTo>
                      <a:pt x="12928" y="5931"/>
                    </a:lnTo>
                    <a:lnTo>
                      <a:pt x="12925" y="5955"/>
                    </a:lnTo>
                    <a:lnTo>
                      <a:pt x="12927" y="5961"/>
                    </a:lnTo>
                    <a:lnTo>
                      <a:pt x="12930" y="5968"/>
                    </a:lnTo>
                    <a:lnTo>
                      <a:pt x="12939" y="5973"/>
                    </a:lnTo>
                    <a:lnTo>
                      <a:pt x="12946" y="5975"/>
                    </a:lnTo>
                    <a:lnTo>
                      <a:pt x="12962" y="5971"/>
                    </a:lnTo>
                    <a:lnTo>
                      <a:pt x="12964" y="5983"/>
                    </a:lnTo>
                    <a:lnTo>
                      <a:pt x="12967" y="5990"/>
                    </a:lnTo>
                    <a:lnTo>
                      <a:pt x="12975" y="5997"/>
                    </a:lnTo>
                    <a:lnTo>
                      <a:pt x="12976" y="6015"/>
                    </a:lnTo>
                    <a:lnTo>
                      <a:pt x="12980" y="6026"/>
                    </a:lnTo>
                    <a:lnTo>
                      <a:pt x="12986" y="6035"/>
                    </a:lnTo>
                    <a:lnTo>
                      <a:pt x="12990" y="6048"/>
                    </a:lnTo>
                    <a:lnTo>
                      <a:pt x="12993" y="6057"/>
                    </a:lnTo>
                    <a:lnTo>
                      <a:pt x="12993" y="6061"/>
                    </a:lnTo>
                    <a:lnTo>
                      <a:pt x="12989" y="6071"/>
                    </a:lnTo>
                    <a:lnTo>
                      <a:pt x="12993" y="6084"/>
                    </a:lnTo>
                    <a:lnTo>
                      <a:pt x="12994" y="6096"/>
                    </a:lnTo>
                    <a:lnTo>
                      <a:pt x="12992" y="6104"/>
                    </a:lnTo>
                    <a:lnTo>
                      <a:pt x="12980" y="6108"/>
                    </a:lnTo>
                    <a:lnTo>
                      <a:pt x="12966" y="6109"/>
                    </a:lnTo>
                    <a:lnTo>
                      <a:pt x="12962" y="6114"/>
                    </a:lnTo>
                    <a:lnTo>
                      <a:pt x="12959" y="6128"/>
                    </a:lnTo>
                    <a:lnTo>
                      <a:pt x="12957" y="6136"/>
                    </a:lnTo>
                    <a:lnTo>
                      <a:pt x="12962" y="6158"/>
                    </a:lnTo>
                    <a:lnTo>
                      <a:pt x="12966" y="6168"/>
                    </a:lnTo>
                    <a:lnTo>
                      <a:pt x="12978" y="6192"/>
                    </a:lnTo>
                    <a:lnTo>
                      <a:pt x="12985" y="6202"/>
                    </a:lnTo>
                    <a:lnTo>
                      <a:pt x="13006" y="6226"/>
                    </a:lnTo>
                    <a:lnTo>
                      <a:pt x="13021" y="6240"/>
                    </a:lnTo>
                    <a:lnTo>
                      <a:pt x="13033" y="6246"/>
                    </a:lnTo>
                    <a:lnTo>
                      <a:pt x="13045" y="6250"/>
                    </a:lnTo>
                    <a:lnTo>
                      <a:pt x="13055" y="6249"/>
                    </a:lnTo>
                    <a:lnTo>
                      <a:pt x="13069" y="6238"/>
                    </a:lnTo>
                    <a:lnTo>
                      <a:pt x="13078" y="6221"/>
                    </a:lnTo>
                    <a:lnTo>
                      <a:pt x="13099" y="6219"/>
                    </a:lnTo>
                    <a:lnTo>
                      <a:pt x="13115" y="6215"/>
                    </a:lnTo>
                    <a:lnTo>
                      <a:pt x="13138" y="6190"/>
                    </a:lnTo>
                    <a:lnTo>
                      <a:pt x="13143" y="6190"/>
                    </a:lnTo>
                    <a:lnTo>
                      <a:pt x="13145" y="6205"/>
                    </a:lnTo>
                    <a:lnTo>
                      <a:pt x="13154" y="6221"/>
                    </a:lnTo>
                    <a:lnTo>
                      <a:pt x="13168" y="6230"/>
                    </a:lnTo>
                    <a:lnTo>
                      <a:pt x="13173" y="6225"/>
                    </a:lnTo>
                    <a:lnTo>
                      <a:pt x="13182" y="6224"/>
                    </a:lnTo>
                    <a:lnTo>
                      <a:pt x="13184" y="6233"/>
                    </a:lnTo>
                    <a:lnTo>
                      <a:pt x="13216" y="6244"/>
                    </a:lnTo>
                    <a:lnTo>
                      <a:pt x="13243" y="6249"/>
                    </a:lnTo>
                    <a:lnTo>
                      <a:pt x="13241" y="6255"/>
                    </a:lnTo>
                    <a:lnTo>
                      <a:pt x="13227" y="6254"/>
                    </a:lnTo>
                    <a:lnTo>
                      <a:pt x="13223" y="6260"/>
                    </a:lnTo>
                    <a:lnTo>
                      <a:pt x="13231" y="6270"/>
                    </a:lnTo>
                    <a:lnTo>
                      <a:pt x="13217" y="6273"/>
                    </a:lnTo>
                    <a:lnTo>
                      <a:pt x="13216" y="6283"/>
                    </a:lnTo>
                    <a:lnTo>
                      <a:pt x="13223" y="6293"/>
                    </a:lnTo>
                    <a:lnTo>
                      <a:pt x="13231" y="6302"/>
                    </a:lnTo>
                    <a:cubicBezTo>
                      <a:pt x="13232" y="6305"/>
                      <a:pt x="13234" y="6307"/>
                      <a:pt x="13236" y="6310"/>
                    </a:cubicBezTo>
                    <a:lnTo>
                      <a:pt x="13227" y="6318"/>
                    </a:lnTo>
                    <a:lnTo>
                      <a:pt x="13225" y="6326"/>
                    </a:lnTo>
                    <a:lnTo>
                      <a:pt x="13256" y="6326"/>
                    </a:lnTo>
                    <a:lnTo>
                      <a:pt x="13293" y="6320"/>
                    </a:lnTo>
                    <a:lnTo>
                      <a:pt x="13304" y="6320"/>
                    </a:lnTo>
                    <a:lnTo>
                      <a:pt x="13323" y="6324"/>
                    </a:lnTo>
                    <a:lnTo>
                      <a:pt x="13330" y="6324"/>
                    </a:lnTo>
                    <a:lnTo>
                      <a:pt x="13326" y="6316"/>
                    </a:lnTo>
                    <a:lnTo>
                      <a:pt x="13325" y="6310"/>
                    </a:lnTo>
                    <a:lnTo>
                      <a:pt x="13347" y="6315"/>
                    </a:lnTo>
                    <a:lnTo>
                      <a:pt x="13361" y="6311"/>
                    </a:lnTo>
                    <a:cubicBezTo>
                      <a:pt x="13365" y="6309"/>
                      <a:pt x="13369" y="6306"/>
                      <a:pt x="13373" y="6304"/>
                    </a:cubicBezTo>
                    <a:lnTo>
                      <a:pt x="13399" y="6283"/>
                    </a:lnTo>
                    <a:lnTo>
                      <a:pt x="13403" y="6286"/>
                    </a:lnTo>
                    <a:cubicBezTo>
                      <a:pt x="13404" y="6288"/>
                      <a:pt x="13406" y="6291"/>
                      <a:pt x="13407" y="6293"/>
                    </a:cubicBezTo>
                    <a:lnTo>
                      <a:pt x="13417" y="6295"/>
                    </a:lnTo>
                    <a:lnTo>
                      <a:pt x="13422" y="6289"/>
                    </a:lnTo>
                    <a:lnTo>
                      <a:pt x="13421" y="6283"/>
                    </a:lnTo>
                    <a:lnTo>
                      <a:pt x="13435" y="6284"/>
                    </a:lnTo>
                    <a:lnTo>
                      <a:pt x="13433" y="6277"/>
                    </a:lnTo>
                    <a:lnTo>
                      <a:pt x="13433" y="6274"/>
                    </a:lnTo>
                    <a:lnTo>
                      <a:pt x="13465" y="6282"/>
                    </a:lnTo>
                    <a:lnTo>
                      <a:pt x="13469" y="6279"/>
                    </a:lnTo>
                    <a:lnTo>
                      <a:pt x="13469" y="6272"/>
                    </a:lnTo>
                    <a:lnTo>
                      <a:pt x="13450" y="6263"/>
                    </a:lnTo>
                    <a:lnTo>
                      <a:pt x="13443" y="6263"/>
                    </a:lnTo>
                    <a:lnTo>
                      <a:pt x="13433" y="6258"/>
                    </a:lnTo>
                    <a:lnTo>
                      <a:pt x="13438" y="6250"/>
                    </a:lnTo>
                    <a:lnTo>
                      <a:pt x="13447" y="6246"/>
                    </a:lnTo>
                    <a:lnTo>
                      <a:pt x="13455" y="6251"/>
                    </a:lnTo>
                    <a:lnTo>
                      <a:pt x="13464" y="6258"/>
                    </a:lnTo>
                    <a:lnTo>
                      <a:pt x="13467" y="6258"/>
                    </a:lnTo>
                    <a:lnTo>
                      <a:pt x="13506" y="6251"/>
                    </a:lnTo>
                    <a:lnTo>
                      <a:pt x="13511" y="6244"/>
                    </a:lnTo>
                    <a:lnTo>
                      <a:pt x="13508" y="6238"/>
                    </a:lnTo>
                    <a:lnTo>
                      <a:pt x="13515" y="6226"/>
                    </a:lnTo>
                    <a:cubicBezTo>
                      <a:pt x="13515" y="6226"/>
                      <a:pt x="13517" y="6206"/>
                      <a:pt x="13517" y="6206"/>
                    </a:cubicBezTo>
                    <a:lnTo>
                      <a:pt x="13508" y="6201"/>
                    </a:lnTo>
                    <a:lnTo>
                      <a:pt x="13500" y="6199"/>
                    </a:lnTo>
                    <a:lnTo>
                      <a:pt x="13462" y="6197"/>
                    </a:lnTo>
                    <a:lnTo>
                      <a:pt x="13444" y="6194"/>
                    </a:lnTo>
                    <a:lnTo>
                      <a:pt x="13392" y="6173"/>
                    </a:lnTo>
                    <a:lnTo>
                      <a:pt x="13333" y="6140"/>
                    </a:lnTo>
                    <a:lnTo>
                      <a:pt x="13297" y="6115"/>
                    </a:lnTo>
                    <a:lnTo>
                      <a:pt x="13259" y="6085"/>
                    </a:lnTo>
                    <a:lnTo>
                      <a:pt x="13242" y="6069"/>
                    </a:lnTo>
                    <a:lnTo>
                      <a:pt x="13225" y="6055"/>
                    </a:lnTo>
                    <a:lnTo>
                      <a:pt x="13206" y="6046"/>
                    </a:lnTo>
                    <a:lnTo>
                      <a:pt x="13200" y="6028"/>
                    </a:lnTo>
                    <a:lnTo>
                      <a:pt x="13189" y="6008"/>
                    </a:lnTo>
                    <a:lnTo>
                      <a:pt x="13184" y="5990"/>
                    </a:lnTo>
                    <a:lnTo>
                      <a:pt x="13180" y="5981"/>
                    </a:lnTo>
                    <a:lnTo>
                      <a:pt x="13160" y="5966"/>
                    </a:lnTo>
                    <a:lnTo>
                      <a:pt x="13150" y="5954"/>
                    </a:lnTo>
                    <a:lnTo>
                      <a:pt x="13145" y="5948"/>
                    </a:lnTo>
                    <a:lnTo>
                      <a:pt x="13136" y="5937"/>
                    </a:lnTo>
                    <a:lnTo>
                      <a:pt x="13134" y="5927"/>
                    </a:lnTo>
                    <a:lnTo>
                      <a:pt x="13127" y="5918"/>
                    </a:lnTo>
                    <a:lnTo>
                      <a:pt x="13125" y="5911"/>
                    </a:lnTo>
                    <a:lnTo>
                      <a:pt x="13132" y="5902"/>
                    </a:lnTo>
                    <a:lnTo>
                      <a:pt x="13127" y="5884"/>
                    </a:lnTo>
                    <a:lnTo>
                      <a:pt x="13121" y="5873"/>
                    </a:lnTo>
                    <a:lnTo>
                      <a:pt x="13115" y="5864"/>
                    </a:lnTo>
                    <a:lnTo>
                      <a:pt x="13117" y="5856"/>
                    </a:lnTo>
                    <a:cubicBezTo>
                      <a:pt x="13122" y="5853"/>
                      <a:pt x="13127" y="5850"/>
                      <a:pt x="13132" y="5847"/>
                    </a:cubicBezTo>
                    <a:lnTo>
                      <a:pt x="13132" y="5843"/>
                    </a:lnTo>
                    <a:lnTo>
                      <a:pt x="13129" y="5833"/>
                    </a:lnTo>
                    <a:lnTo>
                      <a:pt x="13122" y="5820"/>
                    </a:lnTo>
                    <a:lnTo>
                      <a:pt x="13109" y="5805"/>
                    </a:lnTo>
                    <a:lnTo>
                      <a:pt x="13103" y="5795"/>
                    </a:lnTo>
                    <a:lnTo>
                      <a:pt x="13100" y="5773"/>
                    </a:lnTo>
                    <a:lnTo>
                      <a:pt x="13099" y="5766"/>
                    </a:lnTo>
                    <a:lnTo>
                      <a:pt x="13092" y="5752"/>
                    </a:lnTo>
                    <a:lnTo>
                      <a:pt x="13084" y="5750"/>
                    </a:lnTo>
                    <a:close/>
                    <a:moveTo>
                      <a:pt x="996" y="6954"/>
                    </a:moveTo>
                    <a:lnTo>
                      <a:pt x="995" y="6957"/>
                    </a:lnTo>
                    <a:lnTo>
                      <a:pt x="993" y="6964"/>
                    </a:lnTo>
                    <a:lnTo>
                      <a:pt x="990" y="6968"/>
                    </a:lnTo>
                    <a:lnTo>
                      <a:pt x="987" y="6975"/>
                    </a:lnTo>
                    <a:lnTo>
                      <a:pt x="984" y="6986"/>
                    </a:lnTo>
                    <a:lnTo>
                      <a:pt x="982" y="6989"/>
                    </a:lnTo>
                    <a:lnTo>
                      <a:pt x="980" y="6991"/>
                    </a:lnTo>
                    <a:lnTo>
                      <a:pt x="977" y="6995"/>
                    </a:lnTo>
                    <a:lnTo>
                      <a:pt x="969" y="7012"/>
                    </a:lnTo>
                    <a:lnTo>
                      <a:pt x="970" y="7012"/>
                    </a:lnTo>
                    <a:lnTo>
                      <a:pt x="974" y="7006"/>
                    </a:lnTo>
                    <a:lnTo>
                      <a:pt x="977" y="7002"/>
                    </a:lnTo>
                    <a:lnTo>
                      <a:pt x="977" y="7005"/>
                    </a:lnTo>
                    <a:lnTo>
                      <a:pt x="966" y="7023"/>
                    </a:lnTo>
                    <a:lnTo>
                      <a:pt x="957" y="7038"/>
                    </a:lnTo>
                    <a:lnTo>
                      <a:pt x="959" y="7032"/>
                    </a:lnTo>
                    <a:lnTo>
                      <a:pt x="965" y="7019"/>
                    </a:lnTo>
                    <a:lnTo>
                      <a:pt x="973" y="7001"/>
                    </a:lnTo>
                    <a:lnTo>
                      <a:pt x="984" y="6979"/>
                    </a:lnTo>
                    <a:lnTo>
                      <a:pt x="989" y="6968"/>
                    </a:lnTo>
                    <a:lnTo>
                      <a:pt x="996" y="6954"/>
                    </a:lnTo>
                    <a:close/>
                    <a:moveTo>
                      <a:pt x="6851" y="7064"/>
                    </a:moveTo>
                    <a:lnTo>
                      <a:pt x="6837" y="7068"/>
                    </a:lnTo>
                    <a:lnTo>
                      <a:pt x="6829" y="7070"/>
                    </a:lnTo>
                    <a:lnTo>
                      <a:pt x="6827" y="7074"/>
                    </a:lnTo>
                    <a:lnTo>
                      <a:pt x="6836" y="7083"/>
                    </a:lnTo>
                    <a:cubicBezTo>
                      <a:pt x="6840" y="7085"/>
                      <a:pt x="6843" y="7087"/>
                      <a:pt x="6847" y="7090"/>
                    </a:cubicBezTo>
                    <a:lnTo>
                      <a:pt x="6858" y="7093"/>
                    </a:lnTo>
                    <a:lnTo>
                      <a:pt x="6856" y="7098"/>
                    </a:lnTo>
                    <a:lnTo>
                      <a:pt x="6857" y="7101"/>
                    </a:lnTo>
                    <a:lnTo>
                      <a:pt x="6864" y="7108"/>
                    </a:lnTo>
                    <a:lnTo>
                      <a:pt x="6864" y="7115"/>
                    </a:lnTo>
                    <a:lnTo>
                      <a:pt x="6862" y="7115"/>
                    </a:lnTo>
                    <a:cubicBezTo>
                      <a:pt x="6856" y="7112"/>
                      <a:pt x="6850" y="7108"/>
                      <a:pt x="6844" y="7104"/>
                    </a:cubicBezTo>
                    <a:lnTo>
                      <a:pt x="6835" y="7102"/>
                    </a:lnTo>
                    <a:lnTo>
                      <a:pt x="6828" y="7102"/>
                    </a:lnTo>
                    <a:lnTo>
                      <a:pt x="6824" y="7105"/>
                    </a:lnTo>
                    <a:lnTo>
                      <a:pt x="6824" y="7117"/>
                    </a:lnTo>
                    <a:lnTo>
                      <a:pt x="6827" y="7123"/>
                    </a:lnTo>
                    <a:lnTo>
                      <a:pt x="6844" y="7154"/>
                    </a:lnTo>
                    <a:lnTo>
                      <a:pt x="6843" y="7157"/>
                    </a:lnTo>
                    <a:lnTo>
                      <a:pt x="6837" y="7168"/>
                    </a:lnTo>
                    <a:lnTo>
                      <a:pt x="6828" y="7182"/>
                    </a:lnTo>
                    <a:lnTo>
                      <a:pt x="6824" y="7185"/>
                    </a:lnTo>
                    <a:lnTo>
                      <a:pt x="6816" y="7180"/>
                    </a:lnTo>
                    <a:lnTo>
                      <a:pt x="6807" y="7185"/>
                    </a:lnTo>
                    <a:lnTo>
                      <a:pt x="6808" y="7183"/>
                    </a:lnTo>
                    <a:lnTo>
                      <a:pt x="6817" y="7171"/>
                    </a:lnTo>
                    <a:lnTo>
                      <a:pt x="6820" y="7164"/>
                    </a:lnTo>
                    <a:lnTo>
                      <a:pt x="6823" y="7160"/>
                    </a:lnTo>
                    <a:lnTo>
                      <a:pt x="6823" y="7153"/>
                    </a:lnTo>
                    <a:lnTo>
                      <a:pt x="6819" y="7148"/>
                    </a:lnTo>
                    <a:lnTo>
                      <a:pt x="6807" y="7154"/>
                    </a:lnTo>
                    <a:lnTo>
                      <a:pt x="6803" y="7154"/>
                    </a:lnTo>
                    <a:lnTo>
                      <a:pt x="6799" y="7148"/>
                    </a:lnTo>
                    <a:lnTo>
                      <a:pt x="6791" y="7145"/>
                    </a:lnTo>
                    <a:lnTo>
                      <a:pt x="6792" y="7142"/>
                    </a:lnTo>
                    <a:lnTo>
                      <a:pt x="6798" y="7136"/>
                    </a:lnTo>
                    <a:lnTo>
                      <a:pt x="6800" y="7130"/>
                    </a:lnTo>
                    <a:lnTo>
                      <a:pt x="6801" y="7124"/>
                    </a:lnTo>
                    <a:lnTo>
                      <a:pt x="6793" y="7098"/>
                    </a:lnTo>
                    <a:lnTo>
                      <a:pt x="6789" y="7092"/>
                    </a:lnTo>
                    <a:cubicBezTo>
                      <a:pt x="6787" y="7091"/>
                      <a:pt x="6786" y="7090"/>
                      <a:pt x="6784" y="7089"/>
                    </a:cubicBezTo>
                    <a:lnTo>
                      <a:pt x="6776" y="7089"/>
                    </a:lnTo>
                    <a:cubicBezTo>
                      <a:pt x="6776" y="7090"/>
                      <a:pt x="6775" y="7091"/>
                      <a:pt x="6774" y="7092"/>
                    </a:cubicBezTo>
                    <a:lnTo>
                      <a:pt x="6769" y="7096"/>
                    </a:lnTo>
                    <a:lnTo>
                      <a:pt x="6764" y="7096"/>
                    </a:lnTo>
                    <a:lnTo>
                      <a:pt x="6763" y="7099"/>
                    </a:lnTo>
                    <a:lnTo>
                      <a:pt x="6766" y="7112"/>
                    </a:lnTo>
                    <a:lnTo>
                      <a:pt x="6766" y="7119"/>
                    </a:lnTo>
                    <a:cubicBezTo>
                      <a:pt x="6765" y="7118"/>
                      <a:pt x="6764" y="7117"/>
                      <a:pt x="6762" y="7117"/>
                    </a:cubicBezTo>
                    <a:lnTo>
                      <a:pt x="6750" y="7098"/>
                    </a:lnTo>
                    <a:lnTo>
                      <a:pt x="6747" y="7098"/>
                    </a:lnTo>
                    <a:lnTo>
                      <a:pt x="6744" y="7100"/>
                    </a:lnTo>
                    <a:lnTo>
                      <a:pt x="6740" y="7106"/>
                    </a:lnTo>
                    <a:lnTo>
                      <a:pt x="6739" y="7110"/>
                    </a:lnTo>
                    <a:lnTo>
                      <a:pt x="6740" y="7122"/>
                    </a:lnTo>
                    <a:lnTo>
                      <a:pt x="6742" y="7143"/>
                    </a:lnTo>
                    <a:lnTo>
                      <a:pt x="6727" y="7132"/>
                    </a:lnTo>
                    <a:lnTo>
                      <a:pt x="6720" y="7132"/>
                    </a:lnTo>
                    <a:lnTo>
                      <a:pt x="6715" y="7134"/>
                    </a:lnTo>
                    <a:lnTo>
                      <a:pt x="6715" y="7145"/>
                    </a:lnTo>
                    <a:lnTo>
                      <a:pt x="6717" y="7153"/>
                    </a:lnTo>
                    <a:lnTo>
                      <a:pt x="6724" y="7162"/>
                    </a:lnTo>
                    <a:lnTo>
                      <a:pt x="6742" y="7174"/>
                    </a:lnTo>
                    <a:lnTo>
                      <a:pt x="6744" y="7178"/>
                    </a:lnTo>
                    <a:lnTo>
                      <a:pt x="6733" y="7177"/>
                    </a:lnTo>
                    <a:lnTo>
                      <a:pt x="6724" y="7180"/>
                    </a:lnTo>
                    <a:lnTo>
                      <a:pt x="6711" y="7176"/>
                    </a:lnTo>
                    <a:lnTo>
                      <a:pt x="6700" y="7146"/>
                    </a:lnTo>
                    <a:lnTo>
                      <a:pt x="6694" y="7138"/>
                    </a:lnTo>
                    <a:lnTo>
                      <a:pt x="6688" y="7137"/>
                    </a:lnTo>
                    <a:lnTo>
                      <a:pt x="6685" y="7139"/>
                    </a:lnTo>
                    <a:lnTo>
                      <a:pt x="6682" y="7150"/>
                    </a:lnTo>
                    <a:lnTo>
                      <a:pt x="6683" y="7156"/>
                    </a:lnTo>
                    <a:lnTo>
                      <a:pt x="6678" y="7165"/>
                    </a:lnTo>
                    <a:lnTo>
                      <a:pt x="6674" y="7170"/>
                    </a:lnTo>
                    <a:lnTo>
                      <a:pt x="6676" y="7192"/>
                    </a:lnTo>
                    <a:lnTo>
                      <a:pt x="6669" y="7183"/>
                    </a:lnTo>
                    <a:lnTo>
                      <a:pt x="6663" y="7165"/>
                    </a:lnTo>
                    <a:lnTo>
                      <a:pt x="6657" y="7160"/>
                    </a:lnTo>
                    <a:lnTo>
                      <a:pt x="6649" y="7158"/>
                    </a:lnTo>
                    <a:lnTo>
                      <a:pt x="6630" y="7166"/>
                    </a:lnTo>
                    <a:lnTo>
                      <a:pt x="6628" y="7171"/>
                    </a:lnTo>
                    <a:lnTo>
                      <a:pt x="6644" y="7185"/>
                    </a:lnTo>
                    <a:lnTo>
                      <a:pt x="6653" y="7201"/>
                    </a:lnTo>
                    <a:lnTo>
                      <a:pt x="6658" y="7214"/>
                    </a:lnTo>
                    <a:lnTo>
                      <a:pt x="6667" y="7215"/>
                    </a:lnTo>
                    <a:lnTo>
                      <a:pt x="6687" y="7216"/>
                    </a:lnTo>
                    <a:lnTo>
                      <a:pt x="6730" y="7225"/>
                    </a:lnTo>
                    <a:lnTo>
                      <a:pt x="6751" y="7226"/>
                    </a:lnTo>
                    <a:lnTo>
                      <a:pt x="6755" y="7236"/>
                    </a:lnTo>
                    <a:lnTo>
                      <a:pt x="6769" y="7240"/>
                    </a:lnTo>
                    <a:lnTo>
                      <a:pt x="6784" y="7258"/>
                    </a:lnTo>
                    <a:lnTo>
                      <a:pt x="6784" y="7271"/>
                    </a:lnTo>
                    <a:lnTo>
                      <a:pt x="6808" y="7283"/>
                    </a:lnTo>
                    <a:lnTo>
                      <a:pt x="6816" y="7298"/>
                    </a:lnTo>
                    <a:lnTo>
                      <a:pt x="6812" y="7303"/>
                    </a:lnTo>
                    <a:lnTo>
                      <a:pt x="6805" y="7304"/>
                    </a:lnTo>
                    <a:lnTo>
                      <a:pt x="6780" y="7304"/>
                    </a:lnTo>
                    <a:lnTo>
                      <a:pt x="6762" y="7307"/>
                    </a:lnTo>
                    <a:lnTo>
                      <a:pt x="6742" y="7312"/>
                    </a:lnTo>
                    <a:lnTo>
                      <a:pt x="6736" y="7316"/>
                    </a:lnTo>
                    <a:lnTo>
                      <a:pt x="6740" y="7328"/>
                    </a:lnTo>
                    <a:lnTo>
                      <a:pt x="6759" y="7347"/>
                    </a:lnTo>
                    <a:cubicBezTo>
                      <a:pt x="6761" y="7348"/>
                      <a:pt x="6762" y="7349"/>
                      <a:pt x="6764" y="7350"/>
                    </a:cubicBezTo>
                    <a:lnTo>
                      <a:pt x="6790" y="7350"/>
                    </a:lnTo>
                    <a:lnTo>
                      <a:pt x="6790" y="7353"/>
                    </a:lnTo>
                    <a:lnTo>
                      <a:pt x="6780" y="7364"/>
                    </a:lnTo>
                    <a:lnTo>
                      <a:pt x="6774" y="7369"/>
                    </a:lnTo>
                    <a:lnTo>
                      <a:pt x="6766" y="7372"/>
                    </a:lnTo>
                    <a:lnTo>
                      <a:pt x="6733" y="7353"/>
                    </a:lnTo>
                    <a:lnTo>
                      <a:pt x="6719" y="7346"/>
                    </a:lnTo>
                    <a:lnTo>
                      <a:pt x="6709" y="7344"/>
                    </a:lnTo>
                    <a:cubicBezTo>
                      <a:pt x="6707" y="7343"/>
                      <a:pt x="6705" y="7342"/>
                      <a:pt x="6703" y="7341"/>
                    </a:cubicBezTo>
                    <a:lnTo>
                      <a:pt x="6697" y="7332"/>
                    </a:lnTo>
                    <a:lnTo>
                      <a:pt x="6694" y="7333"/>
                    </a:lnTo>
                    <a:lnTo>
                      <a:pt x="6692" y="7335"/>
                    </a:lnTo>
                    <a:lnTo>
                      <a:pt x="6684" y="7335"/>
                    </a:lnTo>
                    <a:lnTo>
                      <a:pt x="6664" y="7332"/>
                    </a:lnTo>
                    <a:lnTo>
                      <a:pt x="6664" y="7327"/>
                    </a:lnTo>
                    <a:lnTo>
                      <a:pt x="6662" y="7321"/>
                    </a:lnTo>
                    <a:lnTo>
                      <a:pt x="6658" y="7321"/>
                    </a:lnTo>
                    <a:lnTo>
                      <a:pt x="6647" y="7325"/>
                    </a:lnTo>
                    <a:lnTo>
                      <a:pt x="6644" y="7324"/>
                    </a:lnTo>
                    <a:lnTo>
                      <a:pt x="6633" y="7319"/>
                    </a:lnTo>
                    <a:lnTo>
                      <a:pt x="6613" y="7315"/>
                    </a:lnTo>
                    <a:lnTo>
                      <a:pt x="6603" y="7306"/>
                    </a:lnTo>
                    <a:lnTo>
                      <a:pt x="6597" y="7304"/>
                    </a:lnTo>
                    <a:lnTo>
                      <a:pt x="6588" y="7304"/>
                    </a:lnTo>
                    <a:lnTo>
                      <a:pt x="6583" y="7309"/>
                    </a:lnTo>
                    <a:lnTo>
                      <a:pt x="6581" y="7320"/>
                    </a:lnTo>
                    <a:lnTo>
                      <a:pt x="6580" y="7329"/>
                    </a:lnTo>
                    <a:lnTo>
                      <a:pt x="6581" y="7337"/>
                    </a:lnTo>
                    <a:lnTo>
                      <a:pt x="6584" y="7342"/>
                    </a:lnTo>
                    <a:lnTo>
                      <a:pt x="6595" y="7345"/>
                    </a:lnTo>
                    <a:lnTo>
                      <a:pt x="6618" y="7345"/>
                    </a:lnTo>
                    <a:lnTo>
                      <a:pt x="6629" y="7348"/>
                    </a:lnTo>
                    <a:lnTo>
                      <a:pt x="6673" y="7383"/>
                    </a:lnTo>
                    <a:lnTo>
                      <a:pt x="6693" y="7393"/>
                    </a:lnTo>
                    <a:lnTo>
                      <a:pt x="6698" y="7412"/>
                    </a:lnTo>
                    <a:lnTo>
                      <a:pt x="6702" y="7416"/>
                    </a:lnTo>
                    <a:lnTo>
                      <a:pt x="6701" y="7419"/>
                    </a:lnTo>
                    <a:lnTo>
                      <a:pt x="6687" y="7428"/>
                    </a:lnTo>
                    <a:lnTo>
                      <a:pt x="6685" y="7432"/>
                    </a:lnTo>
                    <a:lnTo>
                      <a:pt x="6683" y="7440"/>
                    </a:lnTo>
                    <a:lnTo>
                      <a:pt x="6684" y="7444"/>
                    </a:lnTo>
                    <a:lnTo>
                      <a:pt x="6687" y="7455"/>
                    </a:lnTo>
                    <a:lnTo>
                      <a:pt x="6691" y="7458"/>
                    </a:lnTo>
                    <a:lnTo>
                      <a:pt x="6708" y="7462"/>
                    </a:lnTo>
                    <a:lnTo>
                      <a:pt x="6737" y="7456"/>
                    </a:lnTo>
                    <a:lnTo>
                      <a:pt x="6740" y="7460"/>
                    </a:lnTo>
                    <a:lnTo>
                      <a:pt x="6742" y="7464"/>
                    </a:lnTo>
                    <a:lnTo>
                      <a:pt x="6738" y="7467"/>
                    </a:lnTo>
                    <a:lnTo>
                      <a:pt x="6730" y="7464"/>
                    </a:lnTo>
                    <a:lnTo>
                      <a:pt x="6701" y="7469"/>
                    </a:lnTo>
                    <a:lnTo>
                      <a:pt x="6690" y="7479"/>
                    </a:lnTo>
                    <a:lnTo>
                      <a:pt x="6685" y="7486"/>
                    </a:lnTo>
                    <a:lnTo>
                      <a:pt x="6686" y="7491"/>
                    </a:lnTo>
                    <a:lnTo>
                      <a:pt x="6691" y="7494"/>
                    </a:lnTo>
                    <a:lnTo>
                      <a:pt x="6678" y="7497"/>
                    </a:lnTo>
                    <a:lnTo>
                      <a:pt x="6672" y="7499"/>
                    </a:lnTo>
                    <a:lnTo>
                      <a:pt x="6671" y="7502"/>
                    </a:lnTo>
                    <a:cubicBezTo>
                      <a:pt x="6673" y="7504"/>
                      <a:pt x="6676" y="7505"/>
                      <a:pt x="6678" y="7507"/>
                    </a:cubicBezTo>
                    <a:lnTo>
                      <a:pt x="6712" y="7505"/>
                    </a:lnTo>
                    <a:cubicBezTo>
                      <a:pt x="6714" y="7506"/>
                      <a:pt x="6716" y="7508"/>
                      <a:pt x="6719" y="7509"/>
                    </a:cubicBezTo>
                    <a:lnTo>
                      <a:pt x="6724" y="7516"/>
                    </a:lnTo>
                    <a:lnTo>
                      <a:pt x="6712" y="7512"/>
                    </a:lnTo>
                    <a:lnTo>
                      <a:pt x="6705" y="7512"/>
                    </a:lnTo>
                    <a:lnTo>
                      <a:pt x="6697" y="7516"/>
                    </a:lnTo>
                    <a:lnTo>
                      <a:pt x="6689" y="7520"/>
                    </a:lnTo>
                    <a:lnTo>
                      <a:pt x="6676" y="7532"/>
                    </a:lnTo>
                    <a:lnTo>
                      <a:pt x="6671" y="7536"/>
                    </a:lnTo>
                    <a:lnTo>
                      <a:pt x="6662" y="7537"/>
                    </a:lnTo>
                    <a:lnTo>
                      <a:pt x="6651" y="7544"/>
                    </a:lnTo>
                    <a:lnTo>
                      <a:pt x="6643" y="7547"/>
                    </a:lnTo>
                    <a:lnTo>
                      <a:pt x="6629" y="7547"/>
                    </a:lnTo>
                    <a:lnTo>
                      <a:pt x="6599" y="7541"/>
                    </a:lnTo>
                    <a:lnTo>
                      <a:pt x="6597" y="7535"/>
                    </a:lnTo>
                    <a:lnTo>
                      <a:pt x="6598" y="7526"/>
                    </a:lnTo>
                    <a:lnTo>
                      <a:pt x="6597" y="7518"/>
                    </a:lnTo>
                    <a:lnTo>
                      <a:pt x="6594" y="7515"/>
                    </a:lnTo>
                    <a:lnTo>
                      <a:pt x="6588" y="7520"/>
                    </a:lnTo>
                    <a:lnTo>
                      <a:pt x="6584" y="7525"/>
                    </a:lnTo>
                    <a:lnTo>
                      <a:pt x="6578" y="7537"/>
                    </a:lnTo>
                    <a:lnTo>
                      <a:pt x="6571" y="7555"/>
                    </a:lnTo>
                    <a:lnTo>
                      <a:pt x="6569" y="7565"/>
                    </a:lnTo>
                    <a:lnTo>
                      <a:pt x="6574" y="7565"/>
                    </a:lnTo>
                    <a:lnTo>
                      <a:pt x="6593" y="7575"/>
                    </a:lnTo>
                    <a:lnTo>
                      <a:pt x="6668" y="7615"/>
                    </a:lnTo>
                    <a:lnTo>
                      <a:pt x="6674" y="7615"/>
                    </a:lnTo>
                    <a:lnTo>
                      <a:pt x="6692" y="7609"/>
                    </a:lnTo>
                    <a:lnTo>
                      <a:pt x="6701" y="7612"/>
                    </a:lnTo>
                    <a:lnTo>
                      <a:pt x="6705" y="7615"/>
                    </a:lnTo>
                    <a:lnTo>
                      <a:pt x="6705" y="7616"/>
                    </a:lnTo>
                    <a:lnTo>
                      <a:pt x="6697" y="7619"/>
                    </a:lnTo>
                    <a:lnTo>
                      <a:pt x="6696" y="7623"/>
                    </a:lnTo>
                    <a:lnTo>
                      <a:pt x="6701" y="7638"/>
                    </a:lnTo>
                    <a:lnTo>
                      <a:pt x="6708" y="7650"/>
                    </a:lnTo>
                    <a:lnTo>
                      <a:pt x="6719" y="7660"/>
                    </a:lnTo>
                    <a:lnTo>
                      <a:pt x="6716" y="7664"/>
                    </a:lnTo>
                    <a:lnTo>
                      <a:pt x="6719" y="7673"/>
                    </a:lnTo>
                    <a:lnTo>
                      <a:pt x="6724" y="7677"/>
                    </a:lnTo>
                    <a:lnTo>
                      <a:pt x="6740" y="7671"/>
                    </a:lnTo>
                    <a:lnTo>
                      <a:pt x="6746" y="7671"/>
                    </a:lnTo>
                    <a:lnTo>
                      <a:pt x="6746" y="7681"/>
                    </a:lnTo>
                    <a:cubicBezTo>
                      <a:pt x="6746" y="7681"/>
                      <a:pt x="6744" y="7682"/>
                      <a:pt x="6744" y="7682"/>
                    </a:cubicBezTo>
                    <a:cubicBezTo>
                      <a:pt x="6742" y="7681"/>
                      <a:pt x="6741" y="7680"/>
                      <a:pt x="6739" y="7679"/>
                    </a:cubicBezTo>
                    <a:lnTo>
                      <a:pt x="6735" y="7680"/>
                    </a:lnTo>
                    <a:lnTo>
                      <a:pt x="6731" y="7681"/>
                    </a:lnTo>
                    <a:lnTo>
                      <a:pt x="6728" y="7685"/>
                    </a:lnTo>
                    <a:lnTo>
                      <a:pt x="6726" y="7690"/>
                    </a:lnTo>
                    <a:lnTo>
                      <a:pt x="6729" y="7703"/>
                    </a:lnTo>
                    <a:lnTo>
                      <a:pt x="6737" y="7728"/>
                    </a:lnTo>
                    <a:lnTo>
                      <a:pt x="6757" y="7739"/>
                    </a:lnTo>
                    <a:lnTo>
                      <a:pt x="6770" y="7750"/>
                    </a:lnTo>
                    <a:lnTo>
                      <a:pt x="6788" y="7774"/>
                    </a:lnTo>
                    <a:lnTo>
                      <a:pt x="6804" y="7791"/>
                    </a:lnTo>
                    <a:lnTo>
                      <a:pt x="6851" y="7824"/>
                    </a:lnTo>
                    <a:lnTo>
                      <a:pt x="6885" y="7830"/>
                    </a:lnTo>
                    <a:lnTo>
                      <a:pt x="6894" y="7829"/>
                    </a:lnTo>
                    <a:lnTo>
                      <a:pt x="6894" y="7820"/>
                    </a:lnTo>
                    <a:lnTo>
                      <a:pt x="6896" y="7819"/>
                    </a:lnTo>
                    <a:lnTo>
                      <a:pt x="6897" y="7818"/>
                    </a:lnTo>
                    <a:lnTo>
                      <a:pt x="6900" y="7819"/>
                    </a:lnTo>
                    <a:lnTo>
                      <a:pt x="6903" y="7829"/>
                    </a:lnTo>
                    <a:cubicBezTo>
                      <a:pt x="6905" y="7830"/>
                      <a:pt x="6907" y="7830"/>
                      <a:pt x="6909" y="7831"/>
                    </a:cubicBezTo>
                    <a:lnTo>
                      <a:pt x="6923" y="7830"/>
                    </a:lnTo>
                    <a:lnTo>
                      <a:pt x="6935" y="7822"/>
                    </a:lnTo>
                    <a:lnTo>
                      <a:pt x="6936" y="7819"/>
                    </a:lnTo>
                    <a:lnTo>
                      <a:pt x="6935" y="7814"/>
                    </a:lnTo>
                    <a:lnTo>
                      <a:pt x="6937" y="7812"/>
                    </a:lnTo>
                    <a:lnTo>
                      <a:pt x="6947" y="7806"/>
                    </a:lnTo>
                    <a:lnTo>
                      <a:pt x="6953" y="7802"/>
                    </a:lnTo>
                    <a:lnTo>
                      <a:pt x="6971" y="7802"/>
                    </a:lnTo>
                    <a:lnTo>
                      <a:pt x="7023" y="7813"/>
                    </a:lnTo>
                    <a:lnTo>
                      <a:pt x="7041" y="7814"/>
                    </a:lnTo>
                    <a:lnTo>
                      <a:pt x="7059" y="7819"/>
                    </a:lnTo>
                    <a:lnTo>
                      <a:pt x="7068" y="7821"/>
                    </a:lnTo>
                    <a:lnTo>
                      <a:pt x="7088" y="7818"/>
                    </a:lnTo>
                    <a:lnTo>
                      <a:pt x="7120" y="7804"/>
                    </a:lnTo>
                    <a:lnTo>
                      <a:pt x="7142" y="7796"/>
                    </a:lnTo>
                    <a:lnTo>
                      <a:pt x="7168" y="7793"/>
                    </a:lnTo>
                    <a:lnTo>
                      <a:pt x="7205" y="7790"/>
                    </a:lnTo>
                    <a:lnTo>
                      <a:pt x="7229" y="7792"/>
                    </a:lnTo>
                    <a:cubicBezTo>
                      <a:pt x="7236" y="7795"/>
                      <a:pt x="7243" y="7799"/>
                      <a:pt x="7250" y="7802"/>
                    </a:cubicBezTo>
                    <a:lnTo>
                      <a:pt x="7260" y="7800"/>
                    </a:lnTo>
                    <a:lnTo>
                      <a:pt x="7278" y="7794"/>
                    </a:lnTo>
                    <a:lnTo>
                      <a:pt x="7295" y="7793"/>
                    </a:lnTo>
                    <a:lnTo>
                      <a:pt x="7305" y="7790"/>
                    </a:lnTo>
                    <a:lnTo>
                      <a:pt x="7316" y="7784"/>
                    </a:lnTo>
                    <a:lnTo>
                      <a:pt x="7324" y="7776"/>
                    </a:lnTo>
                    <a:lnTo>
                      <a:pt x="7329" y="7768"/>
                    </a:lnTo>
                    <a:lnTo>
                      <a:pt x="7328" y="7763"/>
                    </a:lnTo>
                    <a:lnTo>
                      <a:pt x="7330" y="7756"/>
                    </a:lnTo>
                    <a:lnTo>
                      <a:pt x="7342" y="7751"/>
                    </a:lnTo>
                    <a:lnTo>
                      <a:pt x="7347" y="7738"/>
                    </a:lnTo>
                    <a:lnTo>
                      <a:pt x="7353" y="7745"/>
                    </a:lnTo>
                    <a:lnTo>
                      <a:pt x="7366" y="7753"/>
                    </a:lnTo>
                    <a:lnTo>
                      <a:pt x="7377" y="7751"/>
                    </a:lnTo>
                    <a:lnTo>
                      <a:pt x="7388" y="7746"/>
                    </a:lnTo>
                    <a:lnTo>
                      <a:pt x="7404" y="7734"/>
                    </a:lnTo>
                    <a:lnTo>
                      <a:pt x="7411" y="7725"/>
                    </a:lnTo>
                    <a:lnTo>
                      <a:pt x="7416" y="7716"/>
                    </a:lnTo>
                    <a:lnTo>
                      <a:pt x="7417" y="7709"/>
                    </a:lnTo>
                    <a:lnTo>
                      <a:pt x="7426" y="7707"/>
                    </a:lnTo>
                    <a:lnTo>
                      <a:pt x="7436" y="7711"/>
                    </a:lnTo>
                    <a:lnTo>
                      <a:pt x="7443" y="7709"/>
                    </a:lnTo>
                    <a:lnTo>
                      <a:pt x="7448" y="7704"/>
                    </a:lnTo>
                    <a:lnTo>
                      <a:pt x="7453" y="7698"/>
                    </a:lnTo>
                    <a:cubicBezTo>
                      <a:pt x="7453" y="7696"/>
                      <a:pt x="7454" y="7695"/>
                      <a:pt x="7455" y="7693"/>
                    </a:cubicBezTo>
                    <a:lnTo>
                      <a:pt x="7454" y="7689"/>
                    </a:lnTo>
                    <a:lnTo>
                      <a:pt x="7444" y="7672"/>
                    </a:lnTo>
                    <a:lnTo>
                      <a:pt x="7451" y="7670"/>
                    </a:lnTo>
                    <a:lnTo>
                      <a:pt x="7454" y="7669"/>
                    </a:lnTo>
                    <a:lnTo>
                      <a:pt x="7457" y="7667"/>
                    </a:lnTo>
                    <a:lnTo>
                      <a:pt x="7460" y="7664"/>
                    </a:lnTo>
                    <a:lnTo>
                      <a:pt x="7462" y="7660"/>
                    </a:lnTo>
                    <a:lnTo>
                      <a:pt x="7462" y="7656"/>
                    </a:lnTo>
                    <a:cubicBezTo>
                      <a:pt x="7460" y="7655"/>
                      <a:pt x="7458" y="7654"/>
                      <a:pt x="7456" y="7654"/>
                    </a:cubicBezTo>
                    <a:lnTo>
                      <a:pt x="7455" y="7646"/>
                    </a:lnTo>
                    <a:lnTo>
                      <a:pt x="7455" y="7638"/>
                    </a:lnTo>
                    <a:lnTo>
                      <a:pt x="7458" y="7636"/>
                    </a:lnTo>
                    <a:lnTo>
                      <a:pt x="7466" y="7636"/>
                    </a:lnTo>
                    <a:lnTo>
                      <a:pt x="7470" y="7634"/>
                    </a:lnTo>
                    <a:lnTo>
                      <a:pt x="7476" y="7626"/>
                    </a:lnTo>
                    <a:lnTo>
                      <a:pt x="7484" y="7619"/>
                    </a:lnTo>
                    <a:cubicBezTo>
                      <a:pt x="7485" y="7616"/>
                      <a:pt x="7486" y="7614"/>
                      <a:pt x="7487" y="7612"/>
                    </a:cubicBezTo>
                    <a:lnTo>
                      <a:pt x="7485" y="7604"/>
                    </a:lnTo>
                    <a:lnTo>
                      <a:pt x="7482" y="7602"/>
                    </a:lnTo>
                    <a:lnTo>
                      <a:pt x="7474" y="7603"/>
                    </a:lnTo>
                    <a:lnTo>
                      <a:pt x="7474" y="7590"/>
                    </a:lnTo>
                    <a:lnTo>
                      <a:pt x="7469" y="7582"/>
                    </a:lnTo>
                    <a:lnTo>
                      <a:pt x="7452" y="7567"/>
                    </a:lnTo>
                    <a:lnTo>
                      <a:pt x="7439" y="7565"/>
                    </a:lnTo>
                    <a:lnTo>
                      <a:pt x="7419" y="7569"/>
                    </a:lnTo>
                    <a:lnTo>
                      <a:pt x="7440" y="7559"/>
                    </a:lnTo>
                    <a:lnTo>
                      <a:pt x="7443" y="7554"/>
                    </a:lnTo>
                    <a:lnTo>
                      <a:pt x="7443" y="7548"/>
                    </a:lnTo>
                    <a:lnTo>
                      <a:pt x="7444" y="7541"/>
                    </a:lnTo>
                    <a:cubicBezTo>
                      <a:pt x="7445" y="7539"/>
                      <a:pt x="7446" y="7537"/>
                      <a:pt x="7447" y="7534"/>
                    </a:cubicBezTo>
                    <a:lnTo>
                      <a:pt x="7447" y="7530"/>
                    </a:lnTo>
                    <a:lnTo>
                      <a:pt x="7444" y="7529"/>
                    </a:lnTo>
                    <a:lnTo>
                      <a:pt x="7413" y="7523"/>
                    </a:lnTo>
                    <a:lnTo>
                      <a:pt x="7408" y="7519"/>
                    </a:lnTo>
                    <a:lnTo>
                      <a:pt x="7409" y="7516"/>
                    </a:lnTo>
                    <a:lnTo>
                      <a:pt x="7421" y="7508"/>
                    </a:lnTo>
                    <a:lnTo>
                      <a:pt x="7433" y="7498"/>
                    </a:lnTo>
                    <a:lnTo>
                      <a:pt x="7441" y="7486"/>
                    </a:lnTo>
                    <a:lnTo>
                      <a:pt x="7444" y="7480"/>
                    </a:lnTo>
                    <a:lnTo>
                      <a:pt x="7444" y="7473"/>
                    </a:lnTo>
                    <a:lnTo>
                      <a:pt x="7444" y="7465"/>
                    </a:lnTo>
                    <a:lnTo>
                      <a:pt x="7441" y="7462"/>
                    </a:lnTo>
                    <a:lnTo>
                      <a:pt x="7430" y="7462"/>
                    </a:lnTo>
                    <a:lnTo>
                      <a:pt x="7422" y="7453"/>
                    </a:lnTo>
                    <a:lnTo>
                      <a:pt x="7419" y="7442"/>
                    </a:lnTo>
                    <a:lnTo>
                      <a:pt x="7420" y="7436"/>
                    </a:lnTo>
                    <a:lnTo>
                      <a:pt x="7433" y="7429"/>
                    </a:lnTo>
                    <a:lnTo>
                      <a:pt x="7453" y="7413"/>
                    </a:lnTo>
                    <a:lnTo>
                      <a:pt x="7468" y="7407"/>
                    </a:lnTo>
                    <a:lnTo>
                      <a:pt x="7476" y="7408"/>
                    </a:lnTo>
                    <a:lnTo>
                      <a:pt x="7488" y="7406"/>
                    </a:lnTo>
                    <a:lnTo>
                      <a:pt x="7488" y="7404"/>
                    </a:lnTo>
                    <a:lnTo>
                      <a:pt x="7481" y="7402"/>
                    </a:lnTo>
                    <a:lnTo>
                      <a:pt x="7467" y="7395"/>
                    </a:lnTo>
                    <a:lnTo>
                      <a:pt x="7456" y="7395"/>
                    </a:lnTo>
                    <a:lnTo>
                      <a:pt x="7432" y="7404"/>
                    </a:lnTo>
                    <a:lnTo>
                      <a:pt x="7424" y="7405"/>
                    </a:lnTo>
                    <a:lnTo>
                      <a:pt x="7405" y="7405"/>
                    </a:lnTo>
                    <a:lnTo>
                      <a:pt x="7396" y="7401"/>
                    </a:lnTo>
                    <a:lnTo>
                      <a:pt x="7391" y="7390"/>
                    </a:lnTo>
                    <a:lnTo>
                      <a:pt x="7389" y="7383"/>
                    </a:lnTo>
                    <a:lnTo>
                      <a:pt x="7395" y="7368"/>
                    </a:lnTo>
                    <a:lnTo>
                      <a:pt x="7395" y="7360"/>
                    </a:lnTo>
                    <a:lnTo>
                      <a:pt x="7392" y="7348"/>
                    </a:lnTo>
                    <a:lnTo>
                      <a:pt x="7390" y="7327"/>
                    </a:lnTo>
                    <a:lnTo>
                      <a:pt x="7387" y="7323"/>
                    </a:lnTo>
                    <a:lnTo>
                      <a:pt x="7370" y="7316"/>
                    </a:lnTo>
                    <a:lnTo>
                      <a:pt x="7346" y="7314"/>
                    </a:lnTo>
                    <a:lnTo>
                      <a:pt x="7338" y="7320"/>
                    </a:lnTo>
                    <a:lnTo>
                      <a:pt x="7329" y="7357"/>
                    </a:lnTo>
                    <a:lnTo>
                      <a:pt x="7326" y="7362"/>
                    </a:lnTo>
                    <a:lnTo>
                      <a:pt x="7317" y="7372"/>
                    </a:lnTo>
                    <a:lnTo>
                      <a:pt x="7302" y="7371"/>
                    </a:lnTo>
                    <a:lnTo>
                      <a:pt x="7289" y="7374"/>
                    </a:lnTo>
                    <a:lnTo>
                      <a:pt x="7281" y="7372"/>
                    </a:lnTo>
                    <a:lnTo>
                      <a:pt x="7275" y="7365"/>
                    </a:lnTo>
                    <a:lnTo>
                      <a:pt x="7275" y="7359"/>
                    </a:lnTo>
                    <a:lnTo>
                      <a:pt x="7270" y="7349"/>
                    </a:lnTo>
                    <a:lnTo>
                      <a:pt x="7267" y="7345"/>
                    </a:lnTo>
                    <a:lnTo>
                      <a:pt x="7264" y="7345"/>
                    </a:lnTo>
                    <a:lnTo>
                      <a:pt x="7238" y="7360"/>
                    </a:lnTo>
                    <a:lnTo>
                      <a:pt x="7224" y="7370"/>
                    </a:lnTo>
                    <a:lnTo>
                      <a:pt x="7217" y="7372"/>
                    </a:lnTo>
                    <a:lnTo>
                      <a:pt x="7209" y="7374"/>
                    </a:lnTo>
                    <a:lnTo>
                      <a:pt x="7207" y="7376"/>
                    </a:lnTo>
                    <a:lnTo>
                      <a:pt x="7205" y="7374"/>
                    </a:lnTo>
                    <a:lnTo>
                      <a:pt x="7204" y="7366"/>
                    </a:lnTo>
                    <a:lnTo>
                      <a:pt x="7202" y="7337"/>
                    </a:lnTo>
                    <a:lnTo>
                      <a:pt x="7198" y="7327"/>
                    </a:lnTo>
                    <a:lnTo>
                      <a:pt x="7178" y="7313"/>
                    </a:lnTo>
                    <a:lnTo>
                      <a:pt x="7169" y="7309"/>
                    </a:lnTo>
                    <a:lnTo>
                      <a:pt x="7164" y="7314"/>
                    </a:lnTo>
                    <a:lnTo>
                      <a:pt x="7161" y="7320"/>
                    </a:lnTo>
                    <a:lnTo>
                      <a:pt x="7153" y="7364"/>
                    </a:lnTo>
                    <a:lnTo>
                      <a:pt x="7149" y="7381"/>
                    </a:lnTo>
                    <a:lnTo>
                      <a:pt x="7143" y="7391"/>
                    </a:lnTo>
                    <a:lnTo>
                      <a:pt x="7138" y="7396"/>
                    </a:lnTo>
                    <a:lnTo>
                      <a:pt x="7135" y="7398"/>
                    </a:lnTo>
                    <a:lnTo>
                      <a:pt x="7134" y="7397"/>
                    </a:lnTo>
                    <a:lnTo>
                      <a:pt x="7134" y="7392"/>
                    </a:lnTo>
                    <a:lnTo>
                      <a:pt x="7141" y="7363"/>
                    </a:lnTo>
                    <a:lnTo>
                      <a:pt x="7136" y="7341"/>
                    </a:lnTo>
                    <a:lnTo>
                      <a:pt x="7136" y="7314"/>
                    </a:lnTo>
                    <a:lnTo>
                      <a:pt x="7134" y="7298"/>
                    </a:lnTo>
                    <a:lnTo>
                      <a:pt x="7132" y="7288"/>
                    </a:lnTo>
                    <a:lnTo>
                      <a:pt x="7129" y="7282"/>
                    </a:lnTo>
                    <a:lnTo>
                      <a:pt x="7123" y="7280"/>
                    </a:lnTo>
                    <a:lnTo>
                      <a:pt x="7114" y="7281"/>
                    </a:lnTo>
                    <a:lnTo>
                      <a:pt x="7103" y="7284"/>
                    </a:lnTo>
                    <a:lnTo>
                      <a:pt x="7092" y="7285"/>
                    </a:lnTo>
                    <a:lnTo>
                      <a:pt x="7075" y="7281"/>
                    </a:lnTo>
                    <a:lnTo>
                      <a:pt x="7068" y="7287"/>
                    </a:lnTo>
                    <a:lnTo>
                      <a:pt x="7059" y="7296"/>
                    </a:lnTo>
                    <a:lnTo>
                      <a:pt x="7042" y="7330"/>
                    </a:lnTo>
                    <a:lnTo>
                      <a:pt x="7039" y="7335"/>
                    </a:lnTo>
                    <a:lnTo>
                      <a:pt x="7036" y="7337"/>
                    </a:lnTo>
                    <a:lnTo>
                      <a:pt x="7032" y="7337"/>
                    </a:lnTo>
                    <a:lnTo>
                      <a:pt x="7025" y="7331"/>
                    </a:lnTo>
                    <a:lnTo>
                      <a:pt x="7023" y="7324"/>
                    </a:lnTo>
                    <a:lnTo>
                      <a:pt x="7023" y="7306"/>
                    </a:lnTo>
                    <a:lnTo>
                      <a:pt x="7021" y="7290"/>
                    </a:lnTo>
                    <a:lnTo>
                      <a:pt x="7023" y="7260"/>
                    </a:lnTo>
                    <a:lnTo>
                      <a:pt x="7020" y="7251"/>
                    </a:lnTo>
                    <a:lnTo>
                      <a:pt x="7014" y="7243"/>
                    </a:lnTo>
                    <a:lnTo>
                      <a:pt x="7006" y="7242"/>
                    </a:lnTo>
                    <a:lnTo>
                      <a:pt x="6996" y="7250"/>
                    </a:lnTo>
                    <a:lnTo>
                      <a:pt x="6985" y="7265"/>
                    </a:lnTo>
                    <a:lnTo>
                      <a:pt x="6973" y="7290"/>
                    </a:lnTo>
                    <a:lnTo>
                      <a:pt x="6960" y="7310"/>
                    </a:lnTo>
                    <a:lnTo>
                      <a:pt x="6945" y="7326"/>
                    </a:lnTo>
                    <a:lnTo>
                      <a:pt x="6935" y="7335"/>
                    </a:lnTo>
                    <a:lnTo>
                      <a:pt x="6933" y="7333"/>
                    </a:lnTo>
                    <a:lnTo>
                      <a:pt x="6929" y="7329"/>
                    </a:lnTo>
                    <a:lnTo>
                      <a:pt x="6930" y="7310"/>
                    </a:lnTo>
                    <a:lnTo>
                      <a:pt x="6928" y="7308"/>
                    </a:lnTo>
                    <a:lnTo>
                      <a:pt x="6924" y="7306"/>
                    </a:lnTo>
                    <a:lnTo>
                      <a:pt x="6916" y="7307"/>
                    </a:lnTo>
                    <a:lnTo>
                      <a:pt x="6898" y="7315"/>
                    </a:lnTo>
                    <a:lnTo>
                      <a:pt x="6884" y="7331"/>
                    </a:lnTo>
                    <a:lnTo>
                      <a:pt x="6879" y="7335"/>
                    </a:lnTo>
                    <a:lnTo>
                      <a:pt x="6876" y="7337"/>
                    </a:lnTo>
                    <a:cubicBezTo>
                      <a:pt x="6875" y="7337"/>
                      <a:pt x="6875" y="7336"/>
                      <a:pt x="6874" y="7336"/>
                    </a:cubicBezTo>
                    <a:lnTo>
                      <a:pt x="6867" y="7343"/>
                    </a:lnTo>
                    <a:lnTo>
                      <a:pt x="6855" y="7358"/>
                    </a:lnTo>
                    <a:lnTo>
                      <a:pt x="6850" y="7364"/>
                    </a:lnTo>
                    <a:lnTo>
                      <a:pt x="6851" y="7355"/>
                    </a:lnTo>
                    <a:lnTo>
                      <a:pt x="6859" y="7330"/>
                    </a:lnTo>
                    <a:lnTo>
                      <a:pt x="6857" y="7319"/>
                    </a:lnTo>
                    <a:lnTo>
                      <a:pt x="6854" y="7316"/>
                    </a:lnTo>
                    <a:lnTo>
                      <a:pt x="6849" y="7314"/>
                    </a:lnTo>
                    <a:lnTo>
                      <a:pt x="6850" y="7311"/>
                    </a:lnTo>
                    <a:lnTo>
                      <a:pt x="6855" y="7308"/>
                    </a:lnTo>
                    <a:lnTo>
                      <a:pt x="6862" y="7302"/>
                    </a:lnTo>
                    <a:lnTo>
                      <a:pt x="6867" y="7294"/>
                    </a:lnTo>
                    <a:lnTo>
                      <a:pt x="6867" y="7290"/>
                    </a:lnTo>
                    <a:lnTo>
                      <a:pt x="6861" y="7291"/>
                    </a:lnTo>
                    <a:lnTo>
                      <a:pt x="6860" y="7289"/>
                    </a:lnTo>
                    <a:lnTo>
                      <a:pt x="6866" y="7285"/>
                    </a:lnTo>
                    <a:lnTo>
                      <a:pt x="6866" y="7279"/>
                    </a:lnTo>
                    <a:lnTo>
                      <a:pt x="6860" y="7264"/>
                    </a:lnTo>
                    <a:lnTo>
                      <a:pt x="6862" y="7254"/>
                    </a:lnTo>
                    <a:lnTo>
                      <a:pt x="6873" y="7267"/>
                    </a:lnTo>
                    <a:lnTo>
                      <a:pt x="6879" y="7266"/>
                    </a:lnTo>
                    <a:lnTo>
                      <a:pt x="6885" y="7263"/>
                    </a:lnTo>
                    <a:lnTo>
                      <a:pt x="6906" y="7240"/>
                    </a:lnTo>
                    <a:lnTo>
                      <a:pt x="6908" y="7236"/>
                    </a:lnTo>
                    <a:lnTo>
                      <a:pt x="6907" y="7225"/>
                    </a:lnTo>
                    <a:lnTo>
                      <a:pt x="6900" y="7217"/>
                    </a:lnTo>
                    <a:lnTo>
                      <a:pt x="6900" y="7213"/>
                    </a:lnTo>
                    <a:lnTo>
                      <a:pt x="6909" y="7213"/>
                    </a:lnTo>
                    <a:lnTo>
                      <a:pt x="6914" y="7211"/>
                    </a:lnTo>
                    <a:lnTo>
                      <a:pt x="6916" y="7207"/>
                    </a:lnTo>
                    <a:lnTo>
                      <a:pt x="6907" y="7186"/>
                    </a:lnTo>
                    <a:lnTo>
                      <a:pt x="6903" y="7155"/>
                    </a:lnTo>
                    <a:lnTo>
                      <a:pt x="6901" y="7143"/>
                    </a:lnTo>
                    <a:lnTo>
                      <a:pt x="6901" y="7139"/>
                    </a:lnTo>
                    <a:lnTo>
                      <a:pt x="6892" y="7121"/>
                    </a:lnTo>
                    <a:lnTo>
                      <a:pt x="6891" y="7100"/>
                    </a:lnTo>
                    <a:lnTo>
                      <a:pt x="6888" y="7086"/>
                    </a:lnTo>
                    <a:lnTo>
                      <a:pt x="6880" y="7078"/>
                    </a:lnTo>
                    <a:lnTo>
                      <a:pt x="6867" y="7073"/>
                    </a:lnTo>
                    <a:lnTo>
                      <a:pt x="6856" y="7064"/>
                    </a:lnTo>
                    <a:lnTo>
                      <a:pt x="6851" y="7064"/>
                    </a:lnTo>
                    <a:close/>
                    <a:moveTo>
                      <a:pt x="214" y="9126"/>
                    </a:moveTo>
                    <a:lnTo>
                      <a:pt x="213" y="9132"/>
                    </a:lnTo>
                    <a:lnTo>
                      <a:pt x="208" y="9156"/>
                    </a:lnTo>
                    <a:lnTo>
                      <a:pt x="204" y="9179"/>
                    </a:lnTo>
                    <a:lnTo>
                      <a:pt x="199" y="9204"/>
                    </a:lnTo>
                    <a:lnTo>
                      <a:pt x="195" y="9227"/>
                    </a:lnTo>
                    <a:lnTo>
                      <a:pt x="193" y="9240"/>
                    </a:lnTo>
                    <a:lnTo>
                      <a:pt x="190" y="9254"/>
                    </a:lnTo>
                    <a:lnTo>
                      <a:pt x="189" y="9261"/>
                    </a:lnTo>
                    <a:lnTo>
                      <a:pt x="188" y="9270"/>
                    </a:lnTo>
                    <a:lnTo>
                      <a:pt x="183" y="9293"/>
                    </a:lnTo>
                    <a:lnTo>
                      <a:pt x="179" y="9318"/>
                    </a:lnTo>
                    <a:lnTo>
                      <a:pt x="177" y="9327"/>
                    </a:lnTo>
                    <a:lnTo>
                      <a:pt x="177" y="9328"/>
                    </a:lnTo>
                    <a:lnTo>
                      <a:pt x="177" y="9329"/>
                    </a:lnTo>
                    <a:lnTo>
                      <a:pt x="177" y="9332"/>
                    </a:lnTo>
                    <a:lnTo>
                      <a:pt x="177" y="9333"/>
                    </a:lnTo>
                    <a:lnTo>
                      <a:pt x="176" y="9336"/>
                    </a:lnTo>
                    <a:cubicBezTo>
                      <a:pt x="176" y="9337"/>
                      <a:pt x="176" y="9338"/>
                      <a:pt x="175" y="9340"/>
                    </a:cubicBezTo>
                    <a:lnTo>
                      <a:pt x="175" y="9346"/>
                    </a:lnTo>
                    <a:lnTo>
                      <a:pt x="173" y="9350"/>
                    </a:lnTo>
                    <a:lnTo>
                      <a:pt x="173" y="9356"/>
                    </a:lnTo>
                    <a:lnTo>
                      <a:pt x="172" y="9358"/>
                    </a:lnTo>
                    <a:lnTo>
                      <a:pt x="172" y="9362"/>
                    </a:lnTo>
                    <a:lnTo>
                      <a:pt x="171" y="9368"/>
                    </a:lnTo>
                    <a:lnTo>
                      <a:pt x="170" y="9368"/>
                    </a:lnTo>
                    <a:lnTo>
                      <a:pt x="170" y="9371"/>
                    </a:lnTo>
                    <a:lnTo>
                      <a:pt x="168" y="9379"/>
                    </a:lnTo>
                    <a:lnTo>
                      <a:pt x="166" y="9387"/>
                    </a:lnTo>
                    <a:lnTo>
                      <a:pt x="156" y="9453"/>
                    </a:lnTo>
                    <a:lnTo>
                      <a:pt x="146" y="9515"/>
                    </a:lnTo>
                    <a:lnTo>
                      <a:pt x="145" y="9521"/>
                    </a:lnTo>
                    <a:lnTo>
                      <a:pt x="141" y="9544"/>
                    </a:lnTo>
                    <a:lnTo>
                      <a:pt x="136" y="9578"/>
                    </a:lnTo>
                    <a:lnTo>
                      <a:pt x="134" y="9593"/>
                    </a:lnTo>
                    <a:lnTo>
                      <a:pt x="132" y="9602"/>
                    </a:lnTo>
                    <a:lnTo>
                      <a:pt x="129" y="9628"/>
                    </a:lnTo>
                    <a:lnTo>
                      <a:pt x="127" y="9640"/>
                    </a:lnTo>
                    <a:lnTo>
                      <a:pt x="124" y="9661"/>
                    </a:lnTo>
                    <a:lnTo>
                      <a:pt x="123" y="9669"/>
                    </a:lnTo>
                    <a:lnTo>
                      <a:pt x="120" y="9689"/>
                    </a:lnTo>
                    <a:lnTo>
                      <a:pt x="120" y="9690"/>
                    </a:lnTo>
                    <a:lnTo>
                      <a:pt x="114" y="9725"/>
                    </a:lnTo>
                    <a:lnTo>
                      <a:pt x="110" y="9760"/>
                    </a:lnTo>
                    <a:cubicBezTo>
                      <a:pt x="-3" y="10920"/>
                      <a:pt x="-12" y="11014"/>
                      <a:pt x="10" y="11812"/>
                    </a:cubicBezTo>
                    <a:cubicBezTo>
                      <a:pt x="112" y="13166"/>
                      <a:pt x="112" y="13165"/>
                      <a:pt x="400" y="14428"/>
                    </a:cubicBezTo>
                    <a:lnTo>
                      <a:pt x="507" y="14804"/>
                    </a:lnTo>
                    <a:cubicBezTo>
                      <a:pt x="867" y="15853"/>
                      <a:pt x="904" y="15963"/>
                      <a:pt x="1268" y="16705"/>
                    </a:cubicBezTo>
                    <a:lnTo>
                      <a:pt x="1365" y="16890"/>
                    </a:lnTo>
                    <a:lnTo>
                      <a:pt x="1365" y="16890"/>
                    </a:lnTo>
                    <a:lnTo>
                      <a:pt x="1370" y="16898"/>
                    </a:lnTo>
                    <a:lnTo>
                      <a:pt x="1376" y="16908"/>
                    </a:lnTo>
                    <a:lnTo>
                      <a:pt x="1387" y="16928"/>
                    </a:lnTo>
                    <a:lnTo>
                      <a:pt x="1393" y="16939"/>
                    </a:lnTo>
                    <a:lnTo>
                      <a:pt x="1397" y="16947"/>
                    </a:lnTo>
                    <a:lnTo>
                      <a:pt x="1407" y="16968"/>
                    </a:lnTo>
                    <a:lnTo>
                      <a:pt x="1407" y="16969"/>
                    </a:lnTo>
                    <a:lnTo>
                      <a:pt x="1408" y="16971"/>
                    </a:lnTo>
                    <a:lnTo>
                      <a:pt x="1408" y="16972"/>
                    </a:lnTo>
                    <a:lnTo>
                      <a:pt x="1409" y="16974"/>
                    </a:lnTo>
                    <a:lnTo>
                      <a:pt x="1415" y="16985"/>
                    </a:lnTo>
                    <a:lnTo>
                      <a:pt x="1418" y="16990"/>
                    </a:lnTo>
                    <a:lnTo>
                      <a:pt x="1420" y="16995"/>
                    </a:lnTo>
                    <a:lnTo>
                      <a:pt x="1421" y="16995"/>
                    </a:lnTo>
                    <a:lnTo>
                      <a:pt x="1418" y="16985"/>
                    </a:lnTo>
                    <a:lnTo>
                      <a:pt x="1405" y="16955"/>
                    </a:lnTo>
                    <a:lnTo>
                      <a:pt x="1403" y="16945"/>
                    </a:lnTo>
                    <a:lnTo>
                      <a:pt x="1406" y="16945"/>
                    </a:lnTo>
                    <a:lnTo>
                      <a:pt x="1412" y="16951"/>
                    </a:lnTo>
                    <a:lnTo>
                      <a:pt x="1421" y="16963"/>
                    </a:lnTo>
                    <a:lnTo>
                      <a:pt x="1431" y="16976"/>
                    </a:lnTo>
                    <a:lnTo>
                      <a:pt x="1425" y="16964"/>
                    </a:lnTo>
                    <a:lnTo>
                      <a:pt x="1426" y="16962"/>
                    </a:lnTo>
                    <a:lnTo>
                      <a:pt x="1424" y="16957"/>
                    </a:lnTo>
                    <a:lnTo>
                      <a:pt x="1420" y="16948"/>
                    </a:lnTo>
                    <a:lnTo>
                      <a:pt x="1411" y="16925"/>
                    </a:lnTo>
                    <a:lnTo>
                      <a:pt x="1397" y="16896"/>
                    </a:lnTo>
                    <a:lnTo>
                      <a:pt x="1394" y="16885"/>
                    </a:lnTo>
                    <a:lnTo>
                      <a:pt x="1388" y="16873"/>
                    </a:lnTo>
                    <a:lnTo>
                      <a:pt x="1388" y="16871"/>
                    </a:lnTo>
                    <a:lnTo>
                      <a:pt x="1383" y="16863"/>
                    </a:lnTo>
                    <a:lnTo>
                      <a:pt x="1379" y="16852"/>
                    </a:lnTo>
                    <a:lnTo>
                      <a:pt x="1370" y="16833"/>
                    </a:lnTo>
                    <a:lnTo>
                      <a:pt x="1358" y="16809"/>
                    </a:lnTo>
                    <a:lnTo>
                      <a:pt x="1355" y="16801"/>
                    </a:lnTo>
                    <a:lnTo>
                      <a:pt x="1352" y="16793"/>
                    </a:lnTo>
                    <a:lnTo>
                      <a:pt x="1348" y="16783"/>
                    </a:lnTo>
                    <a:lnTo>
                      <a:pt x="1342" y="16772"/>
                    </a:lnTo>
                    <a:lnTo>
                      <a:pt x="1336" y="16760"/>
                    </a:lnTo>
                    <a:lnTo>
                      <a:pt x="1336" y="16759"/>
                    </a:lnTo>
                    <a:cubicBezTo>
                      <a:pt x="1337" y="16760"/>
                      <a:pt x="1338" y="16762"/>
                      <a:pt x="1338" y="16763"/>
                    </a:cubicBezTo>
                    <a:lnTo>
                      <a:pt x="1341" y="16765"/>
                    </a:lnTo>
                    <a:lnTo>
                      <a:pt x="1334" y="16746"/>
                    </a:lnTo>
                    <a:lnTo>
                      <a:pt x="1329" y="16736"/>
                    </a:lnTo>
                    <a:cubicBezTo>
                      <a:pt x="1328" y="16733"/>
                      <a:pt x="1326" y="16731"/>
                      <a:pt x="1324" y="16729"/>
                    </a:cubicBezTo>
                    <a:lnTo>
                      <a:pt x="1324" y="16727"/>
                    </a:lnTo>
                    <a:lnTo>
                      <a:pt x="1331" y="16738"/>
                    </a:lnTo>
                    <a:lnTo>
                      <a:pt x="1333" y="16733"/>
                    </a:lnTo>
                    <a:lnTo>
                      <a:pt x="1329" y="16725"/>
                    </a:lnTo>
                    <a:lnTo>
                      <a:pt x="1322" y="16713"/>
                    </a:lnTo>
                    <a:lnTo>
                      <a:pt x="1308" y="16690"/>
                    </a:lnTo>
                    <a:lnTo>
                      <a:pt x="1301" y="16673"/>
                    </a:lnTo>
                    <a:lnTo>
                      <a:pt x="1310" y="16690"/>
                    </a:lnTo>
                    <a:lnTo>
                      <a:pt x="1316" y="16700"/>
                    </a:lnTo>
                    <a:lnTo>
                      <a:pt x="1322" y="16710"/>
                    </a:lnTo>
                    <a:lnTo>
                      <a:pt x="1324" y="16711"/>
                    </a:lnTo>
                    <a:lnTo>
                      <a:pt x="1318" y="16698"/>
                    </a:lnTo>
                    <a:lnTo>
                      <a:pt x="1320" y="16702"/>
                    </a:lnTo>
                    <a:lnTo>
                      <a:pt x="1331" y="16719"/>
                    </a:lnTo>
                    <a:lnTo>
                      <a:pt x="1337" y="16729"/>
                    </a:lnTo>
                    <a:lnTo>
                      <a:pt x="1336" y="16732"/>
                    </a:lnTo>
                    <a:lnTo>
                      <a:pt x="1340" y="16738"/>
                    </a:lnTo>
                    <a:lnTo>
                      <a:pt x="1346" y="16740"/>
                    </a:lnTo>
                    <a:lnTo>
                      <a:pt x="1350" y="16744"/>
                    </a:lnTo>
                    <a:lnTo>
                      <a:pt x="1347" y="16737"/>
                    </a:lnTo>
                    <a:lnTo>
                      <a:pt x="1344" y="16731"/>
                    </a:lnTo>
                    <a:lnTo>
                      <a:pt x="1340" y="16724"/>
                    </a:lnTo>
                    <a:lnTo>
                      <a:pt x="1345" y="16729"/>
                    </a:lnTo>
                    <a:lnTo>
                      <a:pt x="1347" y="16733"/>
                    </a:lnTo>
                    <a:lnTo>
                      <a:pt x="1349" y="16735"/>
                    </a:lnTo>
                    <a:lnTo>
                      <a:pt x="1360" y="16745"/>
                    </a:lnTo>
                    <a:lnTo>
                      <a:pt x="1383" y="16767"/>
                    </a:lnTo>
                    <a:lnTo>
                      <a:pt x="1394" y="16772"/>
                    </a:lnTo>
                    <a:lnTo>
                      <a:pt x="1406" y="16786"/>
                    </a:lnTo>
                    <a:lnTo>
                      <a:pt x="1446" y="16829"/>
                    </a:lnTo>
                    <a:lnTo>
                      <a:pt x="1454" y="16840"/>
                    </a:lnTo>
                    <a:lnTo>
                      <a:pt x="1469" y="16860"/>
                    </a:lnTo>
                    <a:lnTo>
                      <a:pt x="1481" y="16879"/>
                    </a:lnTo>
                    <a:lnTo>
                      <a:pt x="1486" y="16886"/>
                    </a:lnTo>
                    <a:lnTo>
                      <a:pt x="1487" y="16885"/>
                    </a:lnTo>
                    <a:lnTo>
                      <a:pt x="1485" y="16879"/>
                    </a:lnTo>
                    <a:lnTo>
                      <a:pt x="1490" y="16881"/>
                    </a:lnTo>
                    <a:lnTo>
                      <a:pt x="1498" y="16892"/>
                    </a:lnTo>
                    <a:lnTo>
                      <a:pt x="1512" y="16901"/>
                    </a:lnTo>
                    <a:lnTo>
                      <a:pt x="1534" y="16929"/>
                    </a:lnTo>
                    <a:lnTo>
                      <a:pt x="1537" y="16931"/>
                    </a:lnTo>
                    <a:lnTo>
                      <a:pt x="1539" y="16933"/>
                    </a:lnTo>
                    <a:lnTo>
                      <a:pt x="1533" y="16923"/>
                    </a:lnTo>
                    <a:lnTo>
                      <a:pt x="1528" y="16915"/>
                    </a:lnTo>
                    <a:lnTo>
                      <a:pt x="1525" y="16904"/>
                    </a:lnTo>
                    <a:lnTo>
                      <a:pt x="1526" y="16904"/>
                    </a:lnTo>
                    <a:lnTo>
                      <a:pt x="1547" y="16929"/>
                    </a:lnTo>
                    <a:lnTo>
                      <a:pt x="1565" y="16953"/>
                    </a:lnTo>
                    <a:lnTo>
                      <a:pt x="1571" y="16957"/>
                    </a:lnTo>
                    <a:lnTo>
                      <a:pt x="1585" y="16974"/>
                    </a:lnTo>
                    <a:lnTo>
                      <a:pt x="1601" y="16998"/>
                    </a:lnTo>
                    <a:lnTo>
                      <a:pt x="1605" y="17005"/>
                    </a:lnTo>
                    <a:lnTo>
                      <a:pt x="1596" y="16995"/>
                    </a:lnTo>
                    <a:lnTo>
                      <a:pt x="1587" y="16983"/>
                    </a:lnTo>
                    <a:lnTo>
                      <a:pt x="1582" y="16977"/>
                    </a:lnTo>
                    <a:lnTo>
                      <a:pt x="1589" y="16989"/>
                    </a:lnTo>
                    <a:lnTo>
                      <a:pt x="1601" y="17004"/>
                    </a:lnTo>
                    <a:lnTo>
                      <a:pt x="1618" y="17024"/>
                    </a:lnTo>
                    <a:lnTo>
                      <a:pt x="1630" y="17037"/>
                    </a:lnTo>
                    <a:lnTo>
                      <a:pt x="1642" y="17052"/>
                    </a:lnTo>
                    <a:lnTo>
                      <a:pt x="1643" y="17050"/>
                    </a:lnTo>
                    <a:lnTo>
                      <a:pt x="1640" y="17043"/>
                    </a:lnTo>
                    <a:lnTo>
                      <a:pt x="1636" y="17035"/>
                    </a:lnTo>
                    <a:lnTo>
                      <a:pt x="1634" y="17031"/>
                    </a:lnTo>
                    <a:lnTo>
                      <a:pt x="1633" y="17027"/>
                    </a:lnTo>
                    <a:lnTo>
                      <a:pt x="1639" y="17034"/>
                    </a:lnTo>
                    <a:cubicBezTo>
                      <a:pt x="1641" y="17036"/>
                      <a:pt x="1643" y="17039"/>
                      <a:pt x="1645" y="17041"/>
                    </a:cubicBezTo>
                    <a:lnTo>
                      <a:pt x="1648" y="17048"/>
                    </a:lnTo>
                    <a:lnTo>
                      <a:pt x="1648" y="17052"/>
                    </a:lnTo>
                    <a:lnTo>
                      <a:pt x="1651" y="17059"/>
                    </a:lnTo>
                    <a:lnTo>
                      <a:pt x="1658" y="17070"/>
                    </a:lnTo>
                    <a:lnTo>
                      <a:pt x="1664" y="17078"/>
                    </a:lnTo>
                    <a:lnTo>
                      <a:pt x="1676" y="17093"/>
                    </a:lnTo>
                    <a:lnTo>
                      <a:pt x="1696" y="17116"/>
                    </a:lnTo>
                    <a:cubicBezTo>
                      <a:pt x="1709" y="17133"/>
                      <a:pt x="1723" y="17150"/>
                      <a:pt x="1736" y="17166"/>
                    </a:cubicBezTo>
                    <a:lnTo>
                      <a:pt x="1743" y="17176"/>
                    </a:lnTo>
                    <a:lnTo>
                      <a:pt x="1745" y="17172"/>
                    </a:lnTo>
                    <a:lnTo>
                      <a:pt x="1747" y="17171"/>
                    </a:lnTo>
                    <a:lnTo>
                      <a:pt x="1742" y="17161"/>
                    </a:lnTo>
                    <a:lnTo>
                      <a:pt x="1737" y="17151"/>
                    </a:lnTo>
                    <a:lnTo>
                      <a:pt x="1737" y="17147"/>
                    </a:lnTo>
                    <a:lnTo>
                      <a:pt x="1753" y="17150"/>
                    </a:lnTo>
                    <a:lnTo>
                      <a:pt x="1762" y="17157"/>
                    </a:lnTo>
                    <a:lnTo>
                      <a:pt x="1798" y="17190"/>
                    </a:lnTo>
                    <a:lnTo>
                      <a:pt x="1807" y="17194"/>
                    </a:lnTo>
                    <a:lnTo>
                      <a:pt x="1805" y="17188"/>
                    </a:lnTo>
                    <a:lnTo>
                      <a:pt x="1793" y="17153"/>
                    </a:lnTo>
                    <a:lnTo>
                      <a:pt x="1787" y="17141"/>
                    </a:lnTo>
                    <a:lnTo>
                      <a:pt x="1788" y="17126"/>
                    </a:lnTo>
                    <a:lnTo>
                      <a:pt x="1794" y="17118"/>
                    </a:lnTo>
                    <a:lnTo>
                      <a:pt x="1793" y="17110"/>
                    </a:lnTo>
                    <a:lnTo>
                      <a:pt x="1798" y="17111"/>
                    </a:lnTo>
                    <a:lnTo>
                      <a:pt x="1807" y="17119"/>
                    </a:lnTo>
                    <a:lnTo>
                      <a:pt x="1820" y="17119"/>
                    </a:lnTo>
                    <a:lnTo>
                      <a:pt x="1823" y="17113"/>
                    </a:lnTo>
                    <a:lnTo>
                      <a:pt x="1821" y="17102"/>
                    </a:lnTo>
                    <a:lnTo>
                      <a:pt x="1828" y="17104"/>
                    </a:lnTo>
                    <a:lnTo>
                      <a:pt x="1827" y="17087"/>
                    </a:lnTo>
                    <a:lnTo>
                      <a:pt x="1835" y="17080"/>
                    </a:lnTo>
                    <a:lnTo>
                      <a:pt x="1846" y="17087"/>
                    </a:lnTo>
                    <a:lnTo>
                      <a:pt x="1850" y="17086"/>
                    </a:lnTo>
                    <a:lnTo>
                      <a:pt x="1852" y="17080"/>
                    </a:lnTo>
                    <a:lnTo>
                      <a:pt x="1850" y="17066"/>
                    </a:lnTo>
                    <a:lnTo>
                      <a:pt x="1836" y="17018"/>
                    </a:lnTo>
                    <a:lnTo>
                      <a:pt x="1830" y="16999"/>
                    </a:lnTo>
                    <a:lnTo>
                      <a:pt x="1829" y="16969"/>
                    </a:lnTo>
                    <a:lnTo>
                      <a:pt x="1839" y="16960"/>
                    </a:lnTo>
                    <a:lnTo>
                      <a:pt x="1844" y="16961"/>
                    </a:lnTo>
                    <a:lnTo>
                      <a:pt x="1855" y="16968"/>
                    </a:lnTo>
                    <a:lnTo>
                      <a:pt x="1864" y="16967"/>
                    </a:lnTo>
                    <a:lnTo>
                      <a:pt x="1861" y="16959"/>
                    </a:lnTo>
                    <a:lnTo>
                      <a:pt x="1849" y="16921"/>
                    </a:lnTo>
                    <a:lnTo>
                      <a:pt x="1847" y="16909"/>
                    </a:lnTo>
                    <a:lnTo>
                      <a:pt x="1848" y="16900"/>
                    </a:lnTo>
                    <a:lnTo>
                      <a:pt x="1845" y="16875"/>
                    </a:lnTo>
                    <a:lnTo>
                      <a:pt x="1846" y="16856"/>
                    </a:lnTo>
                    <a:lnTo>
                      <a:pt x="1849" y="16834"/>
                    </a:lnTo>
                    <a:lnTo>
                      <a:pt x="1850" y="16810"/>
                    </a:lnTo>
                    <a:lnTo>
                      <a:pt x="1849" y="16807"/>
                    </a:lnTo>
                    <a:lnTo>
                      <a:pt x="1838" y="16774"/>
                    </a:lnTo>
                    <a:lnTo>
                      <a:pt x="1827" y="16736"/>
                    </a:lnTo>
                    <a:lnTo>
                      <a:pt x="1818" y="16702"/>
                    </a:lnTo>
                    <a:lnTo>
                      <a:pt x="1809" y="16668"/>
                    </a:lnTo>
                    <a:lnTo>
                      <a:pt x="1809" y="16616"/>
                    </a:lnTo>
                    <a:lnTo>
                      <a:pt x="1805" y="16611"/>
                    </a:lnTo>
                    <a:lnTo>
                      <a:pt x="1803" y="16616"/>
                    </a:lnTo>
                    <a:lnTo>
                      <a:pt x="1798" y="16606"/>
                    </a:lnTo>
                    <a:lnTo>
                      <a:pt x="1798" y="16602"/>
                    </a:lnTo>
                    <a:lnTo>
                      <a:pt x="1794" y="16578"/>
                    </a:lnTo>
                    <a:lnTo>
                      <a:pt x="1796" y="16573"/>
                    </a:lnTo>
                    <a:lnTo>
                      <a:pt x="1796" y="16568"/>
                    </a:lnTo>
                    <a:lnTo>
                      <a:pt x="1794" y="16562"/>
                    </a:lnTo>
                    <a:lnTo>
                      <a:pt x="1791" y="16558"/>
                    </a:lnTo>
                    <a:lnTo>
                      <a:pt x="1786" y="16554"/>
                    </a:lnTo>
                    <a:lnTo>
                      <a:pt x="1787" y="16546"/>
                    </a:lnTo>
                    <a:lnTo>
                      <a:pt x="1788" y="16538"/>
                    </a:lnTo>
                    <a:lnTo>
                      <a:pt x="1794" y="16536"/>
                    </a:lnTo>
                    <a:lnTo>
                      <a:pt x="1804" y="16536"/>
                    </a:lnTo>
                    <a:cubicBezTo>
                      <a:pt x="1804" y="16532"/>
                      <a:pt x="1803" y="16528"/>
                      <a:pt x="1802" y="16524"/>
                    </a:cubicBezTo>
                    <a:lnTo>
                      <a:pt x="1807" y="16519"/>
                    </a:lnTo>
                    <a:lnTo>
                      <a:pt x="1804" y="16510"/>
                    </a:lnTo>
                    <a:lnTo>
                      <a:pt x="1796" y="16497"/>
                    </a:lnTo>
                    <a:lnTo>
                      <a:pt x="1803" y="16503"/>
                    </a:lnTo>
                    <a:lnTo>
                      <a:pt x="1807" y="16505"/>
                    </a:lnTo>
                    <a:lnTo>
                      <a:pt x="1810" y="16497"/>
                    </a:lnTo>
                    <a:lnTo>
                      <a:pt x="1814" y="16503"/>
                    </a:lnTo>
                    <a:lnTo>
                      <a:pt x="1828" y="16529"/>
                    </a:lnTo>
                    <a:lnTo>
                      <a:pt x="1834" y="16552"/>
                    </a:lnTo>
                    <a:lnTo>
                      <a:pt x="1839" y="16558"/>
                    </a:lnTo>
                    <a:cubicBezTo>
                      <a:pt x="1841" y="16560"/>
                      <a:pt x="1842" y="16562"/>
                      <a:pt x="1844" y="16563"/>
                    </a:cubicBezTo>
                    <a:lnTo>
                      <a:pt x="1859" y="16568"/>
                    </a:lnTo>
                    <a:lnTo>
                      <a:pt x="1877" y="16564"/>
                    </a:lnTo>
                    <a:lnTo>
                      <a:pt x="1882" y="16559"/>
                    </a:lnTo>
                    <a:lnTo>
                      <a:pt x="1903" y="16548"/>
                    </a:lnTo>
                    <a:lnTo>
                      <a:pt x="1919" y="16524"/>
                    </a:lnTo>
                    <a:lnTo>
                      <a:pt x="1923" y="16513"/>
                    </a:lnTo>
                    <a:lnTo>
                      <a:pt x="1918" y="16500"/>
                    </a:lnTo>
                    <a:lnTo>
                      <a:pt x="1925" y="16494"/>
                    </a:lnTo>
                    <a:lnTo>
                      <a:pt x="1928" y="16493"/>
                    </a:lnTo>
                    <a:cubicBezTo>
                      <a:pt x="1928" y="16495"/>
                      <a:pt x="1928" y="16497"/>
                      <a:pt x="1929" y="16498"/>
                    </a:cubicBezTo>
                    <a:lnTo>
                      <a:pt x="1929" y="16502"/>
                    </a:lnTo>
                    <a:lnTo>
                      <a:pt x="1927" y="16504"/>
                    </a:lnTo>
                    <a:lnTo>
                      <a:pt x="1927" y="16509"/>
                    </a:lnTo>
                    <a:lnTo>
                      <a:pt x="1930" y="16511"/>
                    </a:lnTo>
                    <a:lnTo>
                      <a:pt x="1942" y="16505"/>
                    </a:lnTo>
                    <a:cubicBezTo>
                      <a:pt x="1942" y="16500"/>
                      <a:pt x="1941" y="16497"/>
                      <a:pt x="1941" y="16492"/>
                    </a:cubicBezTo>
                    <a:lnTo>
                      <a:pt x="1947" y="16500"/>
                    </a:lnTo>
                    <a:lnTo>
                      <a:pt x="1950" y="16501"/>
                    </a:lnTo>
                    <a:lnTo>
                      <a:pt x="1963" y="16491"/>
                    </a:lnTo>
                    <a:lnTo>
                      <a:pt x="1979" y="16493"/>
                    </a:lnTo>
                    <a:lnTo>
                      <a:pt x="1991" y="16498"/>
                    </a:lnTo>
                    <a:lnTo>
                      <a:pt x="2014" y="16511"/>
                    </a:lnTo>
                    <a:lnTo>
                      <a:pt x="2015" y="16512"/>
                    </a:lnTo>
                    <a:lnTo>
                      <a:pt x="2031" y="16503"/>
                    </a:lnTo>
                    <a:lnTo>
                      <a:pt x="2047" y="16504"/>
                    </a:lnTo>
                    <a:lnTo>
                      <a:pt x="2063" y="16497"/>
                    </a:lnTo>
                    <a:lnTo>
                      <a:pt x="2066" y="16493"/>
                    </a:lnTo>
                    <a:lnTo>
                      <a:pt x="2060" y="16480"/>
                    </a:lnTo>
                    <a:lnTo>
                      <a:pt x="2066" y="16489"/>
                    </a:lnTo>
                    <a:lnTo>
                      <a:pt x="2074" y="16494"/>
                    </a:lnTo>
                    <a:lnTo>
                      <a:pt x="2090" y="16494"/>
                    </a:lnTo>
                    <a:lnTo>
                      <a:pt x="2115" y="16487"/>
                    </a:lnTo>
                    <a:lnTo>
                      <a:pt x="2131" y="16474"/>
                    </a:lnTo>
                    <a:lnTo>
                      <a:pt x="2147" y="16437"/>
                    </a:lnTo>
                    <a:lnTo>
                      <a:pt x="2153" y="16410"/>
                    </a:lnTo>
                    <a:lnTo>
                      <a:pt x="2158" y="16404"/>
                    </a:lnTo>
                    <a:lnTo>
                      <a:pt x="2157" y="16392"/>
                    </a:lnTo>
                    <a:cubicBezTo>
                      <a:pt x="2157" y="16392"/>
                      <a:pt x="2151" y="16374"/>
                      <a:pt x="2151" y="16374"/>
                    </a:cubicBezTo>
                    <a:lnTo>
                      <a:pt x="2152" y="16369"/>
                    </a:lnTo>
                    <a:lnTo>
                      <a:pt x="2153" y="16365"/>
                    </a:lnTo>
                    <a:lnTo>
                      <a:pt x="2152" y="16360"/>
                    </a:lnTo>
                    <a:cubicBezTo>
                      <a:pt x="2152" y="16358"/>
                      <a:pt x="2152" y="16355"/>
                      <a:pt x="2152" y="16353"/>
                    </a:cubicBezTo>
                    <a:lnTo>
                      <a:pt x="2156" y="16342"/>
                    </a:lnTo>
                    <a:lnTo>
                      <a:pt x="2156" y="16332"/>
                    </a:lnTo>
                    <a:lnTo>
                      <a:pt x="2151" y="16301"/>
                    </a:lnTo>
                    <a:lnTo>
                      <a:pt x="2145" y="16294"/>
                    </a:lnTo>
                    <a:cubicBezTo>
                      <a:pt x="2145" y="16290"/>
                      <a:pt x="2145" y="16287"/>
                      <a:pt x="2145" y="16284"/>
                    </a:cubicBezTo>
                    <a:lnTo>
                      <a:pt x="2139" y="16265"/>
                    </a:lnTo>
                    <a:lnTo>
                      <a:pt x="2129" y="16216"/>
                    </a:lnTo>
                    <a:lnTo>
                      <a:pt x="2117" y="16182"/>
                    </a:lnTo>
                    <a:lnTo>
                      <a:pt x="2109" y="16148"/>
                    </a:lnTo>
                    <a:lnTo>
                      <a:pt x="2098" y="16099"/>
                    </a:lnTo>
                    <a:lnTo>
                      <a:pt x="2079" y="16049"/>
                    </a:lnTo>
                    <a:lnTo>
                      <a:pt x="2069" y="16030"/>
                    </a:lnTo>
                    <a:lnTo>
                      <a:pt x="2061" y="16019"/>
                    </a:lnTo>
                    <a:lnTo>
                      <a:pt x="2015" y="15967"/>
                    </a:lnTo>
                    <a:lnTo>
                      <a:pt x="1995" y="15953"/>
                    </a:lnTo>
                    <a:lnTo>
                      <a:pt x="1972" y="15928"/>
                    </a:lnTo>
                    <a:lnTo>
                      <a:pt x="1950" y="15908"/>
                    </a:lnTo>
                    <a:lnTo>
                      <a:pt x="1933" y="15887"/>
                    </a:lnTo>
                    <a:lnTo>
                      <a:pt x="1921" y="15866"/>
                    </a:lnTo>
                    <a:lnTo>
                      <a:pt x="1911" y="15852"/>
                    </a:lnTo>
                    <a:lnTo>
                      <a:pt x="1888" y="15827"/>
                    </a:lnTo>
                    <a:lnTo>
                      <a:pt x="1873" y="15791"/>
                    </a:lnTo>
                    <a:lnTo>
                      <a:pt x="1839" y="15744"/>
                    </a:lnTo>
                    <a:lnTo>
                      <a:pt x="1822" y="15706"/>
                    </a:lnTo>
                    <a:lnTo>
                      <a:pt x="1795" y="15658"/>
                    </a:lnTo>
                    <a:lnTo>
                      <a:pt x="1772" y="15604"/>
                    </a:lnTo>
                    <a:lnTo>
                      <a:pt x="1763" y="15587"/>
                    </a:lnTo>
                    <a:lnTo>
                      <a:pt x="1751" y="15558"/>
                    </a:lnTo>
                    <a:lnTo>
                      <a:pt x="1730" y="15528"/>
                    </a:lnTo>
                    <a:lnTo>
                      <a:pt x="1709" y="15488"/>
                    </a:lnTo>
                    <a:lnTo>
                      <a:pt x="1696" y="15464"/>
                    </a:lnTo>
                    <a:lnTo>
                      <a:pt x="1663" y="15406"/>
                    </a:lnTo>
                    <a:lnTo>
                      <a:pt x="1647" y="15381"/>
                    </a:lnTo>
                    <a:lnTo>
                      <a:pt x="1637" y="15362"/>
                    </a:lnTo>
                    <a:lnTo>
                      <a:pt x="1621" y="15338"/>
                    </a:lnTo>
                    <a:lnTo>
                      <a:pt x="1603" y="15303"/>
                    </a:lnTo>
                    <a:lnTo>
                      <a:pt x="1577" y="15268"/>
                    </a:lnTo>
                    <a:lnTo>
                      <a:pt x="1553" y="15240"/>
                    </a:lnTo>
                    <a:lnTo>
                      <a:pt x="1515" y="15205"/>
                    </a:lnTo>
                    <a:lnTo>
                      <a:pt x="1486" y="15171"/>
                    </a:lnTo>
                    <a:lnTo>
                      <a:pt x="1474" y="15165"/>
                    </a:lnTo>
                    <a:lnTo>
                      <a:pt x="1460" y="15144"/>
                    </a:lnTo>
                    <a:lnTo>
                      <a:pt x="1444" y="15122"/>
                    </a:lnTo>
                    <a:lnTo>
                      <a:pt x="1437" y="15105"/>
                    </a:lnTo>
                    <a:lnTo>
                      <a:pt x="1423" y="15082"/>
                    </a:lnTo>
                    <a:lnTo>
                      <a:pt x="1412" y="15074"/>
                    </a:lnTo>
                    <a:lnTo>
                      <a:pt x="1389" y="15045"/>
                    </a:lnTo>
                    <a:lnTo>
                      <a:pt x="1358" y="14993"/>
                    </a:lnTo>
                    <a:lnTo>
                      <a:pt x="1351" y="14975"/>
                    </a:lnTo>
                    <a:lnTo>
                      <a:pt x="1336" y="14952"/>
                    </a:lnTo>
                    <a:lnTo>
                      <a:pt x="1327" y="14933"/>
                    </a:lnTo>
                    <a:lnTo>
                      <a:pt x="1301" y="14891"/>
                    </a:lnTo>
                    <a:lnTo>
                      <a:pt x="1288" y="14874"/>
                    </a:lnTo>
                    <a:lnTo>
                      <a:pt x="1284" y="14872"/>
                    </a:lnTo>
                    <a:lnTo>
                      <a:pt x="1282" y="14879"/>
                    </a:lnTo>
                    <a:lnTo>
                      <a:pt x="1258" y="14850"/>
                    </a:lnTo>
                    <a:lnTo>
                      <a:pt x="1247" y="14844"/>
                    </a:lnTo>
                    <a:lnTo>
                      <a:pt x="1241" y="14835"/>
                    </a:lnTo>
                    <a:lnTo>
                      <a:pt x="1234" y="14833"/>
                    </a:lnTo>
                    <a:lnTo>
                      <a:pt x="1218" y="14831"/>
                    </a:lnTo>
                    <a:lnTo>
                      <a:pt x="1216" y="14821"/>
                    </a:lnTo>
                    <a:lnTo>
                      <a:pt x="1218" y="14819"/>
                    </a:lnTo>
                    <a:lnTo>
                      <a:pt x="1225" y="14817"/>
                    </a:lnTo>
                    <a:lnTo>
                      <a:pt x="1226" y="14813"/>
                    </a:lnTo>
                    <a:lnTo>
                      <a:pt x="1225" y="14805"/>
                    </a:lnTo>
                    <a:lnTo>
                      <a:pt x="1220" y="14794"/>
                    </a:lnTo>
                    <a:lnTo>
                      <a:pt x="1215" y="14789"/>
                    </a:lnTo>
                    <a:lnTo>
                      <a:pt x="1209" y="14787"/>
                    </a:lnTo>
                    <a:lnTo>
                      <a:pt x="1202" y="14802"/>
                    </a:lnTo>
                    <a:lnTo>
                      <a:pt x="1198" y="14819"/>
                    </a:lnTo>
                    <a:lnTo>
                      <a:pt x="1182" y="14819"/>
                    </a:lnTo>
                    <a:lnTo>
                      <a:pt x="1174" y="14815"/>
                    </a:lnTo>
                    <a:cubicBezTo>
                      <a:pt x="1174" y="14813"/>
                      <a:pt x="1174" y="14810"/>
                      <a:pt x="1174" y="14808"/>
                    </a:cubicBezTo>
                    <a:lnTo>
                      <a:pt x="1181" y="14776"/>
                    </a:lnTo>
                    <a:lnTo>
                      <a:pt x="1183" y="14769"/>
                    </a:lnTo>
                    <a:lnTo>
                      <a:pt x="1185" y="14760"/>
                    </a:lnTo>
                    <a:lnTo>
                      <a:pt x="1187" y="14757"/>
                    </a:lnTo>
                    <a:lnTo>
                      <a:pt x="1191" y="14757"/>
                    </a:lnTo>
                    <a:cubicBezTo>
                      <a:pt x="1191" y="14755"/>
                      <a:pt x="1191" y="14751"/>
                      <a:pt x="1191" y="14749"/>
                    </a:cubicBezTo>
                    <a:lnTo>
                      <a:pt x="1202" y="14760"/>
                    </a:lnTo>
                    <a:lnTo>
                      <a:pt x="1202" y="14749"/>
                    </a:lnTo>
                    <a:lnTo>
                      <a:pt x="1198" y="14732"/>
                    </a:lnTo>
                    <a:lnTo>
                      <a:pt x="1191" y="14724"/>
                    </a:lnTo>
                    <a:lnTo>
                      <a:pt x="1186" y="14722"/>
                    </a:lnTo>
                    <a:lnTo>
                      <a:pt x="1179" y="14730"/>
                    </a:lnTo>
                    <a:lnTo>
                      <a:pt x="1175" y="14719"/>
                    </a:lnTo>
                    <a:lnTo>
                      <a:pt x="1171" y="14707"/>
                    </a:lnTo>
                    <a:lnTo>
                      <a:pt x="1175" y="14710"/>
                    </a:lnTo>
                    <a:lnTo>
                      <a:pt x="1179" y="14713"/>
                    </a:lnTo>
                    <a:lnTo>
                      <a:pt x="1182" y="14710"/>
                    </a:lnTo>
                    <a:lnTo>
                      <a:pt x="1186" y="14710"/>
                    </a:lnTo>
                    <a:lnTo>
                      <a:pt x="1189" y="14708"/>
                    </a:lnTo>
                    <a:lnTo>
                      <a:pt x="1188" y="14695"/>
                    </a:lnTo>
                    <a:lnTo>
                      <a:pt x="1185" y="14677"/>
                    </a:lnTo>
                    <a:lnTo>
                      <a:pt x="1180" y="14660"/>
                    </a:lnTo>
                    <a:lnTo>
                      <a:pt x="1174" y="14658"/>
                    </a:lnTo>
                    <a:lnTo>
                      <a:pt x="1170" y="14652"/>
                    </a:lnTo>
                    <a:lnTo>
                      <a:pt x="1174" y="14652"/>
                    </a:lnTo>
                    <a:lnTo>
                      <a:pt x="1168" y="14642"/>
                    </a:lnTo>
                    <a:lnTo>
                      <a:pt x="1165" y="14632"/>
                    </a:lnTo>
                    <a:lnTo>
                      <a:pt x="1157" y="14613"/>
                    </a:lnTo>
                    <a:lnTo>
                      <a:pt x="1149" y="14592"/>
                    </a:lnTo>
                    <a:lnTo>
                      <a:pt x="1145" y="14581"/>
                    </a:lnTo>
                    <a:lnTo>
                      <a:pt x="1136" y="14574"/>
                    </a:lnTo>
                    <a:lnTo>
                      <a:pt x="1132" y="14581"/>
                    </a:lnTo>
                    <a:lnTo>
                      <a:pt x="1128" y="14584"/>
                    </a:lnTo>
                    <a:lnTo>
                      <a:pt x="1124" y="14580"/>
                    </a:lnTo>
                    <a:lnTo>
                      <a:pt x="1122" y="14561"/>
                    </a:lnTo>
                    <a:lnTo>
                      <a:pt x="1114" y="14526"/>
                    </a:lnTo>
                    <a:lnTo>
                      <a:pt x="1106" y="14512"/>
                    </a:lnTo>
                    <a:lnTo>
                      <a:pt x="1098" y="14503"/>
                    </a:lnTo>
                    <a:lnTo>
                      <a:pt x="1088" y="14477"/>
                    </a:lnTo>
                    <a:lnTo>
                      <a:pt x="1073" y="14448"/>
                    </a:lnTo>
                    <a:lnTo>
                      <a:pt x="1067" y="14430"/>
                    </a:lnTo>
                    <a:lnTo>
                      <a:pt x="1059" y="14421"/>
                    </a:lnTo>
                    <a:lnTo>
                      <a:pt x="1054" y="14411"/>
                    </a:lnTo>
                    <a:lnTo>
                      <a:pt x="1054" y="14403"/>
                    </a:lnTo>
                    <a:lnTo>
                      <a:pt x="1045" y="14391"/>
                    </a:lnTo>
                    <a:lnTo>
                      <a:pt x="1038" y="14379"/>
                    </a:lnTo>
                    <a:lnTo>
                      <a:pt x="1030" y="14365"/>
                    </a:lnTo>
                    <a:lnTo>
                      <a:pt x="1022" y="14350"/>
                    </a:lnTo>
                    <a:lnTo>
                      <a:pt x="1020" y="14341"/>
                    </a:lnTo>
                    <a:lnTo>
                      <a:pt x="1011" y="14317"/>
                    </a:lnTo>
                    <a:lnTo>
                      <a:pt x="1007" y="14306"/>
                    </a:lnTo>
                    <a:cubicBezTo>
                      <a:pt x="1005" y="14303"/>
                      <a:pt x="1004" y="14300"/>
                      <a:pt x="1002" y="14297"/>
                    </a:cubicBezTo>
                    <a:lnTo>
                      <a:pt x="998" y="14287"/>
                    </a:lnTo>
                    <a:lnTo>
                      <a:pt x="991" y="14278"/>
                    </a:lnTo>
                    <a:lnTo>
                      <a:pt x="984" y="14266"/>
                    </a:lnTo>
                    <a:lnTo>
                      <a:pt x="978" y="14251"/>
                    </a:lnTo>
                    <a:lnTo>
                      <a:pt x="973" y="14238"/>
                    </a:lnTo>
                    <a:lnTo>
                      <a:pt x="963" y="14222"/>
                    </a:lnTo>
                    <a:lnTo>
                      <a:pt x="960" y="14220"/>
                    </a:lnTo>
                    <a:lnTo>
                      <a:pt x="958" y="14220"/>
                    </a:lnTo>
                    <a:lnTo>
                      <a:pt x="960" y="14228"/>
                    </a:lnTo>
                    <a:lnTo>
                      <a:pt x="961" y="14234"/>
                    </a:lnTo>
                    <a:lnTo>
                      <a:pt x="957" y="14227"/>
                    </a:lnTo>
                    <a:lnTo>
                      <a:pt x="951" y="14208"/>
                    </a:lnTo>
                    <a:lnTo>
                      <a:pt x="944" y="14202"/>
                    </a:lnTo>
                    <a:lnTo>
                      <a:pt x="941" y="14199"/>
                    </a:lnTo>
                    <a:lnTo>
                      <a:pt x="938" y="14193"/>
                    </a:lnTo>
                    <a:lnTo>
                      <a:pt x="934" y="14183"/>
                    </a:lnTo>
                    <a:lnTo>
                      <a:pt x="932" y="14178"/>
                    </a:lnTo>
                    <a:lnTo>
                      <a:pt x="927" y="14173"/>
                    </a:lnTo>
                    <a:lnTo>
                      <a:pt x="921" y="14172"/>
                    </a:lnTo>
                    <a:lnTo>
                      <a:pt x="916" y="14156"/>
                    </a:lnTo>
                    <a:lnTo>
                      <a:pt x="912" y="14153"/>
                    </a:lnTo>
                    <a:lnTo>
                      <a:pt x="909" y="14150"/>
                    </a:lnTo>
                    <a:lnTo>
                      <a:pt x="908" y="14155"/>
                    </a:lnTo>
                    <a:lnTo>
                      <a:pt x="902" y="14150"/>
                    </a:lnTo>
                    <a:lnTo>
                      <a:pt x="898" y="14150"/>
                    </a:lnTo>
                    <a:lnTo>
                      <a:pt x="894" y="14152"/>
                    </a:lnTo>
                    <a:lnTo>
                      <a:pt x="894" y="14162"/>
                    </a:lnTo>
                    <a:lnTo>
                      <a:pt x="884" y="14157"/>
                    </a:lnTo>
                    <a:lnTo>
                      <a:pt x="886" y="14171"/>
                    </a:lnTo>
                    <a:lnTo>
                      <a:pt x="881" y="14174"/>
                    </a:lnTo>
                    <a:lnTo>
                      <a:pt x="882" y="14183"/>
                    </a:lnTo>
                    <a:lnTo>
                      <a:pt x="883" y="14189"/>
                    </a:lnTo>
                    <a:lnTo>
                      <a:pt x="890" y="14206"/>
                    </a:lnTo>
                    <a:lnTo>
                      <a:pt x="883" y="14199"/>
                    </a:lnTo>
                    <a:lnTo>
                      <a:pt x="882" y="14208"/>
                    </a:lnTo>
                    <a:lnTo>
                      <a:pt x="877" y="14195"/>
                    </a:lnTo>
                    <a:lnTo>
                      <a:pt x="872" y="14178"/>
                    </a:lnTo>
                    <a:cubicBezTo>
                      <a:pt x="869" y="14174"/>
                      <a:pt x="866" y="14169"/>
                      <a:pt x="864" y="14165"/>
                    </a:cubicBezTo>
                    <a:lnTo>
                      <a:pt x="844" y="14170"/>
                    </a:lnTo>
                    <a:lnTo>
                      <a:pt x="832" y="14156"/>
                    </a:lnTo>
                    <a:lnTo>
                      <a:pt x="828" y="14154"/>
                    </a:lnTo>
                    <a:lnTo>
                      <a:pt x="814" y="14179"/>
                    </a:lnTo>
                    <a:lnTo>
                      <a:pt x="810" y="14190"/>
                    </a:lnTo>
                    <a:lnTo>
                      <a:pt x="805" y="14193"/>
                    </a:lnTo>
                    <a:lnTo>
                      <a:pt x="802" y="14191"/>
                    </a:lnTo>
                    <a:lnTo>
                      <a:pt x="798" y="14186"/>
                    </a:lnTo>
                    <a:lnTo>
                      <a:pt x="800" y="14183"/>
                    </a:lnTo>
                    <a:lnTo>
                      <a:pt x="803" y="14181"/>
                    </a:lnTo>
                    <a:lnTo>
                      <a:pt x="807" y="14160"/>
                    </a:lnTo>
                    <a:lnTo>
                      <a:pt x="810" y="14155"/>
                    </a:lnTo>
                    <a:lnTo>
                      <a:pt x="814" y="14138"/>
                    </a:lnTo>
                    <a:lnTo>
                      <a:pt x="821" y="14121"/>
                    </a:lnTo>
                    <a:lnTo>
                      <a:pt x="801" y="14105"/>
                    </a:lnTo>
                    <a:lnTo>
                      <a:pt x="792" y="14095"/>
                    </a:lnTo>
                    <a:lnTo>
                      <a:pt x="780" y="14068"/>
                    </a:lnTo>
                    <a:lnTo>
                      <a:pt x="773" y="14051"/>
                    </a:lnTo>
                    <a:lnTo>
                      <a:pt x="765" y="14041"/>
                    </a:lnTo>
                    <a:lnTo>
                      <a:pt x="761" y="14039"/>
                    </a:lnTo>
                    <a:lnTo>
                      <a:pt x="755" y="14031"/>
                    </a:lnTo>
                    <a:lnTo>
                      <a:pt x="745" y="14024"/>
                    </a:lnTo>
                    <a:lnTo>
                      <a:pt x="733" y="13984"/>
                    </a:lnTo>
                    <a:lnTo>
                      <a:pt x="730" y="13975"/>
                    </a:lnTo>
                    <a:lnTo>
                      <a:pt x="726" y="13962"/>
                    </a:lnTo>
                    <a:lnTo>
                      <a:pt x="727" y="13956"/>
                    </a:lnTo>
                    <a:cubicBezTo>
                      <a:pt x="727" y="13954"/>
                      <a:pt x="728" y="13952"/>
                      <a:pt x="728" y="13950"/>
                    </a:cubicBezTo>
                    <a:lnTo>
                      <a:pt x="721" y="13920"/>
                    </a:lnTo>
                    <a:lnTo>
                      <a:pt x="719" y="13904"/>
                    </a:lnTo>
                    <a:lnTo>
                      <a:pt x="718" y="13896"/>
                    </a:lnTo>
                    <a:lnTo>
                      <a:pt x="717" y="13884"/>
                    </a:lnTo>
                    <a:lnTo>
                      <a:pt x="714" y="13871"/>
                    </a:lnTo>
                    <a:lnTo>
                      <a:pt x="712" y="13864"/>
                    </a:lnTo>
                    <a:lnTo>
                      <a:pt x="718" y="13864"/>
                    </a:lnTo>
                    <a:lnTo>
                      <a:pt x="717" y="13859"/>
                    </a:lnTo>
                    <a:lnTo>
                      <a:pt x="714" y="13846"/>
                    </a:lnTo>
                    <a:lnTo>
                      <a:pt x="708" y="13839"/>
                    </a:lnTo>
                    <a:lnTo>
                      <a:pt x="705" y="13840"/>
                    </a:lnTo>
                    <a:lnTo>
                      <a:pt x="694" y="13831"/>
                    </a:lnTo>
                    <a:lnTo>
                      <a:pt x="687" y="13829"/>
                    </a:lnTo>
                    <a:lnTo>
                      <a:pt x="672" y="13816"/>
                    </a:lnTo>
                    <a:lnTo>
                      <a:pt x="665" y="13807"/>
                    </a:lnTo>
                    <a:lnTo>
                      <a:pt x="646" y="13792"/>
                    </a:lnTo>
                    <a:lnTo>
                      <a:pt x="630" y="13768"/>
                    </a:lnTo>
                    <a:lnTo>
                      <a:pt x="623" y="13746"/>
                    </a:lnTo>
                    <a:lnTo>
                      <a:pt x="601" y="13702"/>
                    </a:lnTo>
                    <a:lnTo>
                      <a:pt x="608" y="13711"/>
                    </a:lnTo>
                    <a:lnTo>
                      <a:pt x="628" y="13734"/>
                    </a:lnTo>
                    <a:lnTo>
                      <a:pt x="641" y="13763"/>
                    </a:lnTo>
                    <a:lnTo>
                      <a:pt x="644" y="13764"/>
                    </a:lnTo>
                    <a:lnTo>
                      <a:pt x="647" y="13765"/>
                    </a:lnTo>
                    <a:lnTo>
                      <a:pt x="647" y="13750"/>
                    </a:lnTo>
                    <a:lnTo>
                      <a:pt x="655" y="13755"/>
                    </a:lnTo>
                    <a:lnTo>
                      <a:pt x="661" y="13756"/>
                    </a:lnTo>
                    <a:cubicBezTo>
                      <a:pt x="661" y="13750"/>
                      <a:pt x="661" y="13744"/>
                      <a:pt x="661" y="13738"/>
                    </a:cubicBezTo>
                    <a:lnTo>
                      <a:pt x="663" y="13730"/>
                    </a:lnTo>
                    <a:lnTo>
                      <a:pt x="673" y="13724"/>
                    </a:lnTo>
                    <a:lnTo>
                      <a:pt x="676" y="13726"/>
                    </a:lnTo>
                    <a:lnTo>
                      <a:pt x="683" y="13724"/>
                    </a:lnTo>
                    <a:lnTo>
                      <a:pt x="690" y="13714"/>
                    </a:lnTo>
                    <a:lnTo>
                      <a:pt x="692" y="13705"/>
                    </a:lnTo>
                    <a:lnTo>
                      <a:pt x="704" y="13720"/>
                    </a:lnTo>
                    <a:lnTo>
                      <a:pt x="714" y="13718"/>
                    </a:lnTo>
                    <a:lnTo>
                      <a:pt x="717" y="13722"/>
                    </a:lnTo>
                    <a:lnTo>
                      <a:pt x="723" y="13731"/>
                    </a:lnTo>
                    <a:lnTo>
                      <a:pt x="728" y="13733"/>
                    </a:lnTo>
                    <a:lnTo>
                      <a:pt x="740" y="13732"/>
                    </a:lnTo>
                    <a:lnTo>
                      <a:pt x="749" y="13722"/>
                    </a:lnTo>
                    <a:lnTo>
                      <a:pt x="758" y="13723"/>
                    </a:lnTo>
                    <a:lnTo>
                      <a:pt x="762" y="13719"/>
                    </a:lnTo>
                    <a:lnTo>
                      <a:pt x="778" y="13726"/>
                    </a:lnTo>
                    <a:lnTo>
                      <a:pt x="780" y="13724"/>
                    </a:lnTo>
                    <a:lnTo>
                      <a:pt x="787" y="13729"/>
                    </a:lnTo>
                    <a:lnTo>
                      <a:pt x="791" y="13730"/>
                    </a:lnTo>
                    <a:lnTo>
                      <a:pt x="791" y="13717"/>
                    </a:lnTo>
                    <a:lnTo>
                      <a:pt x="793" y="13703"/>
                    </a:lnTo>
                    <a:lnTo>
                      <a:pt x="789" y="13667"/>
                    </a:lnTo>
                    <a:lnTo>
                      <a:pt x="783" y="13648"/>
                    </a:lnTo>
                    <a:lnTo>
                      <a:pt x="775" y="13626"/>
                    </a:lnTo>
                    <a:lnTo>
                      <a:pt x="767" y="13611"/>
                    </a:lnTo>
                    <a:lnTo>
                      <a:pt x="757" y="13590"/>
                    </a:lnTo>
                    <a:lnTo>
                      <a:pt x="753" y="13569"/>
                    </a:lnTo>
                    <a:lnTo>
                      <a:pt x="750" y="13556"/>
                    </a:lnTo>
                    <a:lnTo>
                      <a:pt x="749" y="13541"/>
                    </a:lnTo>
                    <a:lnTo>
                      <a:pt x="746" y="13531"/>
                    </a:lnTo>
                    <a:lnTo>
                      <a:pt x="742" y="13524"/>
                    </a:lnTo>
                    <a:lnTo>
                      <a:pt x="745" y="13524"/>
                    </a:lnTo>
                    <a:cubicBezTo>
                      <a:pt x="745" y="13523"/>
                      <a:pt x="745" y="13522"/>
                      <a:pt x="745" y="13521"/>
                    </a:cubicBezTo>
                    <a:lnTo>
                      <a:pt x="742" y="13495"/>
                    </a:lnTo>
                    <a:lnTo>
                      <a:pt x="740" y="13477"/>
                    </a:lnTo>
                    <a:lnTo>
                      <a:pt x="739" y="13464"/>
                    </a:lnTo>
                    <a:lnTo>
                      <a:pt x="739" y="13454"/>
                    </a:lnTo>
                    <a:lnTo>
                      <a:pt x="732" y="13386"/>
                    </a:lnTo>
                    <a:lnTo>
                      <a:pt x="730" y="13357"/>
                    </a:lnTo>
                    <a:lnTo>
                      <a:pt x="732" y="13310"/>
                    </a:lnTo>
                    <a:lnTo>
                      <a:pt x="727" y="13245"/>
                    </a:lnTo>
                    <a:lnTo>
                      <a:pt x="722" y="13218"/>
                    </a:lnTo>
                    <a:lnTo>
                      <a:pt x="714" y="13193"/>
                    </a:lnTo>
                    <a:lnTo>
                      <a:pt x="708" y="13183"/>
                    </a:lnTo>
                    <a:lnTo>
                      <a:pt x="707" y="13190"/>
                    </a:lnTo>
                    <a:lnTo>
                      <a:pt x="699" y="13198"/>
                    </a:lnTo>
                    <a:lnTo>
                      <a:pt x="699" y="13193"/>
                    </a:lnTo>
                    <a:lnTo>
                      <a:pt x="700" y="13189"/>
                    </a:lnTo>
                    <a:lnTo>
                      <a:pt x="700" y="13177"/>
                    </a:lnTo>
                    <a:lnTo>
                      <a:pt x="699" y="13167"/>
                    </a:lnTo>
                    <a:lnTo>
                      <a:pt x="696" y="13125"/>
                    </a:lnTo>
                    <a:lnTo>
                      <a:pt x="694" y="13113"/>
                    </a:lnTo>
                    <a:lnTo>
                      <a:pt x="691" y="13107"/>
                    </a:lnTo>
                    <a:lnTo>
                      <a:pt x="687" y="13115"/>
                    </a:lnTo>
                    <a:lnTo>
                      <a:pt x="686" y="13123"/>
                    </a:lnTo>
                    <a:lnTo>
                      <a:pt x="684" y="13124"/>
                    </a:lnTo>
                    <a:lnTo>
                      <a:pt x="680" y="13123"/>
                    </a:lnTo>
                    <a:lnTo>
                      <a:pt x="681" y="13120"/>
                    </a:lnTo>
                    <a:lnTo>
                      <a:pt x="683" y="13118"/>
                    </a:lnTo>
                    <a:lnTo>
                      <a:pt x="685" y="13110"/>
                    </a:lnTo>
                    <a:lnTo>
                      <a:pt x="683" y="13090"/>
                    </a:lnTo>
                    <a:lnTo>
                      <a:pt x="681" y="13076"/>
                    </a:lnTo>
                    <a:lnTo>
                      <a:pt x="673" y="13040"/>
                    </a:lnTo>
                    <a:lnTo>
                      <a:pt x="665" y="13038"/>
                    </a:lnTo>
                    <a:lnTo>
                      <a:pt x="669" y="13031"/>
                    </a:lnTo>
                    <a:lnTo>
                      <a:pt x="670" y="13024"/>
                    </a:lnTo>
                    <a:lnTo>
                      <a:pt x="660" y="12995"/>
                    </a:lnTo>
                    <a:lnTo>
                      <a:pt x="645" y="12929"/>
                    </a:lnTo>
                    <a:lnTo>
                      <a:pt x="639" y="12896"/>
                    </a:lnTo>
                    <a:lnTo>
                      <a:pt x="619" y="12839"/>
                    </a:lnTo>
                    <a:lnTo>
                      <a:pt x="608" y="12814"/>
                    </a:lnTo>
                    <a:lnTo>
                      <a:pt x="589" y="12743"/>
                    </a:lnTo>
                    <a:lnTo>
                      <a:pt x="585" y="12735"/>
                    </a:lnTo>
                    <a:lnTo>
                      <a:pt x="579" y="12738"/>
                    </a:lnTo>
                    <a:lnTo>
                      <a:pt x="571" y="12756"/>
                    </a:lnTo>
                    <a:lnTo>
                      <a:pt x="565" y="12753"/>
                    </a:lnTo>
                    <a:lnTo>
                      <a:pt x="572" y="12746"/>
                    </a:lnTo>
                    <a:lnTo>
                      <a:pt x="575" y="12738"/>
                    </a:lnTo>
                    <a:lnTo>
                      <a:pt x="577" y="12727"/>
                    </a:lnTo>
                    <a:lnTo>
                      <a:pt x="578" y="12715"/>
                    </a:lnTo>
                    <a:lnTo>
                      <a:pt x="573" y="12699"/>
                    </a:lnTo>
                    <a:lnTo>
                      <a:pt x="562" y="12667"/>
                    </a:lnTo>
                    <a:lnTo>
                      <a:pt x="537" y="12600"/>
                    </a:lnTo>
                    <a:lnTo>
                      <a:pt x="520" y="12563"/>
                    </a:lnTo>
                    <a:lnTo>
                      <a:pt x="508" y="12538"/>
                    </a:lnTo>
                    <a:lnTo>
                      <a:pt x="494" y="12502"/>
                    </a:lnTo>
                    <a:lnTo>
                      <a:pt x="485" y="12483"/>
                    </a:lnTo>
                    <a:lnTo>
                      <a:pt x="479" y="12481"/>
                    </a:lnTo>
                    <a:lnTo>
                      <a:pt x="479" y="12493"/>
                    </a:lnTo>
                    <a:cubicBezTo>
                      <a:pt x="478" y="12497"/>
                      <a:pt x="478" y="12500"/>
                      <a:pt x="477" y="12503"/>
                    </a:cubicBezTo>
                    <a:lnTo>
                      <a:pt x="477" y="12488"/>
                    </a:lnTo>
                    <a:lnTo>
                      <a:pt x="463" y="12442"/>
                    </a:lnTo>
                    <a:lnTo>
                      <a:pt x="452" y="12408"/>
                    </a:lnTo>
                    <a:lnTo>
                      <a:pt x="429" y="12340"/>
                    </a:lnTo>
                    <a:lnTo>
                      <a:pt x="424" y="12334"/>
                    </a:lnTo>
                    <a:lnTo>
                      <a:pt x="420" y="12341"/>
                    </a:lnTo>
                    <a:lnTo>
                      <a:pt x="418" y="12347"/>
                    </a:lnTo>
                    <a:lnTo>
                      <a:pt x="417" y="12357"/>
                    </a:lnTo>
                    <a:lnTo>
                      <a:pt x="413" y="12365"/>
                    </a:lnTo>
                    <a:lnTo>
                      <a:pt x="412" y="12357"/>
                    </a:lnTo>
                    <a:lnTo>
                      <a:pt x="418" y="12328"/>
                    </a:lnTo>
                    <a:lnTo>
                      <a:pt x="420" y="12302"/>
                    </a:lnTo>
                    <a:lnTo>
                      <a:pt x="420" y="12287"/>
                    </a:lnTo>
                    <a:lnTo>
                      <a:pt x="416" y="12262"/>
                    </a:lnTo>
                    <a:lnTo>
                      <a:pt x="408" y="12232"/>
                    </a:lnTo>
                    <a:lnTo>
                      <a:pt x="406" y="12211"/>
                    </a:lnTo>
                    <a:lnTo>
                      <a:pt x="401" y="12171"/>
                    </a:lnTo>
                    <a:lnTo>
                      <a:pt x="395" y="12127"/>
                    </a:lnTo>
                    <a:lnTo>
                      <a:pt x="392" y="12112"/>
                    </a:lnTo>
                    <a:lnTo>
                      <a:pt x="387" y="12098"/>
                    </a:lnTo>
                    <a:lnTo>
                      <a:pt x="383" y="12077"/>
                    </a:lnTo>
                    <a:lnTo>
                      <a:pt x="377" y="12067"/>
                    </a:lnTo>
                    <a:lnTo>
                      <a:pt x="372" y="12069"/>
                    </a:lnTo>
                    <a:lnTo>
                      <a:pt x="367" y="12072"/>
                    </a:lnTo>
                    <a:lnTo>
                      <a:pt x="363" y="12089"/>
                    </a:lnTo>
                    <a:lnTo>
                      <a:pt x="359" y="12085"/>
                    </a:lnTo>
                    <a:lnTo>
                      <a:pt x="363" y="12080"/>
                    </a:lnTo>
                    <a:lnTo>
                      <a:pt x="367" y="12060"/>
                    </a:lnTo>
                    <a:lnTo>
                      <a:pt x="370" y="12046"/>
                    </a:lnTo>
                    <a:lnTo>
                      <a:pt x="377" y="12038"/>
                    </a:lnTo>
                    <a:lnTo>
                      <a:pt x="383" y="12006"/>
                    </a:lnTo>
                    <a:lnTo>
                      <a:pt x="382" y="11994"/>
                    </a:lnTo>
                    <a:lnTo>
                      <a:pt x="379" y="11964"/>
                    </a:lnTo>
                    <a:lnTo>
                      <a:pt x="377" y="11948"/>
                    </a:lnTo>
                    <a:lnTo>
                      <a:pt x="375" y="11919"/>
                    </a:lnTo>
                    <a:lnTo>
                      <a:pt x="365" y="11834"/>
                    </a:lnTo>
                    <a:lnTo>
                      <a:pt x="358" y="11780"/>
                    </a:lnTo>
                    <a:lnTo>
                      <a:pt x="352" y="11744"/>
                    </a:lnTo>
                    <a:lnTo>
                      <a:pt x="350" y="11733"/>
                    </a:lnTo>
                    <a:cubicBezTo>
                      <a:pt x="350" y="11735"/>
                      <a:pt x="349" y="11737"/>
                      <a:pt x="349" y="11738"/>
                    </a:cubicBezTo>
                    <a:cubicBezTo>
                      <a:pt x="348" y="11737"/>
                      <a:pt x="348" y="11736"/>
                      <a:pt x="348" y="11736"/>
                    </a:cubicBezTo>
                    <a:lnTo>
                      <a:pt x="346" y="11722"/>
                    </a:lnTo>
                    <a:lnTo>
                      <a:pt x="343" y="11687"/>
                    </a:lnTo>
                    <a:lnTo>
                      <a:pt x="342" y="11680"/>
                    </a:lnTo>
                    <a:lnTo>
                      <a:pt x="340" y="11663"/>
                    </a:lnTo>
                    <a:lnTo>
                      <a:pt x="338" y="11654"/>
                    </a:lnTo>
                    <a:lnTo>
                      <a:pt x="332" y="11632"/>
                    </a:lnTo>
                    <a:lnTo>
                      <a:pt x="329" y="11625"/>
                    </a:lnTo>
                    <a:lnTo>
                      <a:pt x="325" y="11623"/>
                    </a:lnTo>
                    <a:lnTo>
                      <a:pt x="314" y="11578"/>
                    </a:lnTo>
                    <a:lnTo>
                      <a:pt x="311" y="11571"/>
                    </a:lnTo>
                    <a:lnTo>
                      <a:pt x="304" y="11560"/>
                    </a:lnTo>
                    <a:lnTo>
                      <a:pt x="299" y="11540"/>
                    </a:lnTo>
                    <a:lnTo>
                      <a:pt x="293" y="11535"/>
                    </a:lnTo>
                    <a:lnTo>
                      <a:pt x="290" y="11507"/>
                    </a:lnTo>
                    <a:lnTo>
                      <a:pt x="288" y="11493"/>
                    </a:lnTo>
                    <a:lnTo>
                      <a:pt x="286" y="11476"/>
                    </a:lnTo>
                    <a:lnTo>
                      <a:pt x="299" y="11521"/>
                    </a:lnTo>
                    <a:lnTo>
                      <a:pt x="304" y="11516"/>
                    </a:lnTo>
                    <a:lnTo>
                      <a:pt x="307" y="11510"/>
                    </a:lnTo>
                    <a:lnTo>
                      <a:pt x="311" y="11502"/>
                    </a:lnTo>
                    <a:lnTo>
                      <a:pt x="311" y="11501"/>
                    </a:lnTo>
                    <a:lnTo>
                      <a:pt x="314" y="11498"/>
                    </a:lnTo>
                    <a:cubicBezTo>
                      <a:pt x="314" y="11496"/>
                      <a:pt x="315" y="11493"/>
                      <a:pt x="315" y="11491"/>
                    </a:cubicBezTo>
                    <a:lnTo>
                      <a:pt x="317" y="11489"/>
                    </a:lnTo>
                    <a:lnTo>
                      <a:pt x="320" y="11489"/>
                    </a:lnTo>
                    <a:lnTo>
                      <a:pt x="326" y="11499"/>
                    </a:lnTo>
                    <a:lnTo>
                      <a:pt x="330" y="11494"/>
                    </a:lnTo>
                    <a:lnTo>
                      <a:pt x="329" y="11474"/>
                    </a:lnTo>
                    <a:lnTo>
                      <a:pt x="326" y="11445"/>
                    </a:lnTo>
                    <a:lnTo>
                      <a:pt x="319" y="11414"/>
                    </a:lnTo>
                    <a:lnTo>
                      <a:pt x="317" y="11400"/>
                    </a:lnTo>
                    <a:lnTo>
                      <a:pt x="315" y="11351"/>
                    </a:lnTo>
                    <a:lnTo>
                      <a:pt x="313" y="11336"/>
                    </a:lnTo>
                    <a:lnTo>
                      <a:pt x="311" y="11340"/>
                    </a:lnTo>
                    <a:lnTo>
                      <a:pt x="306" y="11324"/>
                    </a:lnTo>
                    <a:lnTo>
                      <a:pt x="305" y="11330"/>
                    </a:lnTo>
                    <a:lnTo>
                      <a:pt x="305" y="11340"/>
                    </a:lnTo>
                    <a:cubicBezTo>
                      <a:pt x="304" y="11342"/>
                      <a:pt x="304" y="11345"/>
                      <a:pt x="304" y="11347"/>
                    </a:cubicBezTo>
                    <a:lnTo>
                      <a:pt x="304" y="11339"/>
                    </a:lnTo>
                    <a:lnTo>
                      <a:pt x="302" y="11330"/>
                    </a:lnTo>
                    <a:lnTo>
                      <a:pt x="302" y="11324"/>
                    </a:lnTo>
                    <a:lnTo>
                      <a:pt x="303" y="11318"/>
                    </a:lnTo>
                    <a:lnTo>
                      <a:pt x="303" y="11299"/>
                    </a:lnTo>
                    <a:lnTo>
                      <a:pt x="301" y="11277"/>
                    </a:lnTo>
                    <a:lnTo>
                      <a:pt x="300" y="11267"/>
                    </a:lnTo>
                    <a:lnTo>
                      <a:pt x="299" y="11260"/>
                    </a:lnTo>
                    <a:lnTo>
                      <a:pt x="297" y="11256"/>
                    </a:lnTo>
                    <a:lnTo>
                      <a:pt x="297" y="11260"/>
                    </a:lnTo>
                    <a:lnTo>
                      <a:pt x="295" y="11266"/>
                    </a:lnTo>
                    <a:lnTo>
                      <a:pt x="294" y="11274"/>
                    </a:lnTo>
                    <a:lnTo>
                      <a:pt x="293" y="11271"/>
                    </a:lnTo>
                    <a:lnTo>
                      <a:pt x="293" y="11266"/>
                    </a:lnTo>
                    <a:lnTo>
                      <a:pt x="293" y="11259"/>
                    </a:lnTo>
                    <a:lnTo>
                      <a:pt x="291" y="11262"/>
                    </a:lnTo>
                    <a:lnTo>
                      <a:pt x="290" y="11261"/>
                    </a:lnTo>
                    <a:lnTo>
                      <a:pt x="289" y="11259"/>
                    </a:lnTo>
                    <a:lnTo>
                      <a:pt x="288" y="11258"/>
                    </a:lnTo>
                    <a:lnTo>
                      <a:pt x="288" y="11233"/>
                    </a:lnTo>
                    <a:lnTo>
                      <a:pt x="291" y="11190"/>
                    </a:lnTo>
                    <a:lnTo>
                      <a:pt x="290" y="11183"/>
                    </a:lnTo>
                    <a:lnTo>
                      <a:pt x="289" y="11174"/>
                    </a:lnTo>
                    <a:lnTo>
                      <a:pt x="288" y="11180"/>
                    </a:lnTo>
                    <a:lnTo>
                      <a:pt x="287" y="11185"/>
                    </a:lnTo>
                    <a:lnTo>
                      <a:pt x="284" y="11184"/>
                    </a:lnTo>
                    <a:lnTo>
                      <a:pt x="281" y="11175"/>
                    </a:lnTo>
                    <a:lnTo>
                      <a:pt x="284" y="11176"/>
                    </a:lnTo>
                    <a:lnTo>
                      <a:pt x="287" y="11169"/>
                    </a:lnTo>
                    <a:lnTo>
                      <a:pt x="288" y="11156"/>
                    </a:lnTo>
                    <a:lnTo>
                      <a:pt x="288" y="11149"/>
                    </a:lnTo>
                    <a:lnTo>
                      <a:pt x="288" y="11132"/>
                    </a:lnTo>
                    <a:lnTo>
                      <a:pt x="286" y="11128"/>
                    </a:lnTo>
                    <a:lnTo>
                      <a:pt x="286" y="11122"/>
                    </a:lnTo>
                    <a:cubicBezTo>
                      <a:pt x="287" y="11119"/>
                      <a:pt x="288" y="11115"/>
                      <a:pt x="288" y="11112"/>
                    </a:cubicBezTo>
                    <a:lnTo>
                      <a:pt x="287" y="11101"/>
                    </a:lnTo>
                    <a:lnTo>
                      <a:pt x="294" y="11125"/>
                    </a:lnTo>
                    <a:lnTo>
                      <a:pt x="303" y="11166"/>
                    </a:lnTo>
                    <a:lnTo>
                      <a:pt x="309" y="11175"/>
                    </a:lnTo>
                    <a:lnTo>
                      <a:pt x="316" y="11198"/>
                    </a:lnTo>
                    <a:lnTo>
                      <a:pt x="320" y="11209"/>
                    </a:lnTo>
                    <a:lnTo>
                      <a:pt x="323" y="11208"/>
                    </a:lnTo>
                    <a:lnTo>
                      <a:pt x="311" y="11167"/>
                    </a:lnTo>
                    <a:lnTo>
                      <a:pt x="298" y="11104"/>
                    </a:lnTo>
                    <a:lnTo>
                      <a:pt x="290" y="11077"/>
                    </a:lnTo>
                    <a:lnTo>
                      <a:pt x="288" y="11065"/>
                    </a:lnTo>
                    <a:lnTo>
                      <a:pt x="283" y="11047"/>
                    </a:lnTo>
                    <a:lnTo>
                      <a:pt x="273" y="11015"/>
                    </a:lnTo>
                    <a:lnTo>
                      <a:pt x="263" y="10966"/>
                    </a:lnTo>
                    <a:lnTo>
                      <a:pt x="254" y="10928"/>
                    </a:lnTo>
                    <a:lnTo>
                      <a:pt x="252" y="10916"/>
                    </a:lnTo>
                    <a:lnTo>
                      <a:pt x="251" y="10932"/>
                    </a:lnTo>
                    <a:lnTo>
                      <a:pt x="254" y="10939"/>
                    </a:lnTo>
                    <a:lnTo>
                      <a:pt x="261" y="10979"/>
                    </a:lnTo>
                    <a:lnTo>
                      <a:pt x="263" y="11002"/>
                    </a:lnTo>
                    <a:lnTo>
                      <a:pt x="261" y="10999"/>
                    </a:lnTo>
                    <a:lnTo>
                      <a:pt x="259" y="10995"/>
                    </a:lnTo>
                    <a:lnTo>
                      <a:pt x="251" y="10949"/>
                    </a:lnTo>
                    <a:lnTo>
                      <a:pt x="227" y="10904"/>
                    </a:lnTo>
                    <a:cubicBezTo>
                      <a:pt x="226" y="10901"/>
                      <a:pt x="225" y="10897"/>
                      <a:pt x="225" y="10893"/>
                    </a:cubicBezTo>
                    <a:lnTo>
                      <a:pt x="222" y="10885"/>
                    </a:lnTo>
                    <a:lnTo>
                      <a:pt x="220" y="10872"/>
                    </a:lnTo>
                    <a:lnTo>
                      <a:pt x="217" y="10842"/>
                    </a:lnTo>
                    <a:lnTo>
                      <a:pt x="214" y="10816"/>
                    </a:lnTo>
                    <a:lnTo>
                      <a:pt x="212" y="10788"/>
                    </a:lnTo>
                    <a:lnTo>
                      <a:pt x="209" y="10760"/>
                    </a:lnTo>
                    <a:lnTo>
                      <a:pt x="209" y="10706"/>
                    </a:lnTo>
                    <a:lnTo>
                      <a:pt x="210" y="10702"/>
                    </a:lnTo>
                    <a:lnTo>
                      <a:pt x="211" y="10694"/>
                    </a:lnTo>
                    <a:lnTo>
                      <a:pt x="210" y="10669"/>
                    </a:lnTo>
                    <a:lnTo>
                      <a:pt x="197" y="10577"/>
                    </a:lnTo>
                    <a:lnTo>
                      <a:pt x="193" y="10563"/>
                    </a:lnTo>
                    <a:lnTo>
                      <a:pt x="186" y="10511"/>
                    </a:lnTo>
                    <a:lnTo>
                      <a:pt x="180" y="10480"/>
                    </a:lnTo>
                    <a:lnTo>
                      <a:pt x="177" y="10443"/>
                    </a:lnTo>
                    <a:lnTo>
                      <a:pt x="178" y="10422"/>
                    </a:lnTo>
                    <a:lnTo>
                      <a:pt x="180" y="10402"/>
                    </a:lnTo>
                    <a:lnTo>
                      <a:pt x="182" y="10385"/>
                    </a:lnTo>
                    <a:lnTo>
                      <a:pt x="185" y="10385"/>
                    </a:lnTo>
                    <a:lnTo>
                      <a:pt x="186" y="10370"/>
                    </a:lnTo>
                    <a:lnTo>
                      <a:pt x="188" y="10356"/>
                    </a:lnTo>
                    <a:lnTo>
                      <a:pt x="190" y="10338"/>
                    </a:lnTo>
                    <a:lnTo>
                      <a:pt x="191" y="10295"/>
                    </a:lnTo>
                    <a:lnTo>
                      <a:pt x="192" y="10254"/>
                    </a:lnTo>
                    <a:lnTo>
                      <a:pt x="190" y="10222"/>
                    </a:lnTo>
                    <a:lnTo>
                      <a:pt x="190" y="10193"/>
                    </a:lnTo>
                    <a:lnTo>
                      <a:pt x="187" y="10158"/>
                    </a:lnTo>
                    <a:lnTo>
                      <a:pt x="186" y="10154"/>
                    </a:lnTo>
                    <a:lnTo>
                      <a:pt x="186" y="10146"/>
                    </a:lnTo>
                    <a:lnTo>
                      <a:pt x="188" y="10126"/>
                    </a:lnTo>
                    <a:lnTo>
                      <a:pt x="190" y="10108"/>
                    </a:lnTo>
                    <a:lnTo>
                      <a:pt x="193" y="10085"/>
                    </a:lnTo>
                    <a:lnTo>
                      <a:pt x="197" y="10066"/>
                    </a:lnTo>
                    <a:lnTo>
                      <a:pt x="198" y="10055"/>
                    </a:lnTo>
                    <a:lnTo>
                      <a:pt x="200" y="10042"/>
                    </a:lnTo>
                    <a:lnTo>
                      <a:pt x="201" y="10023"/>
                    </a:lnTo>
                    <a:lnTo>
                      <a:pt x="199" y="10013"/>
                    </a:lnTo>
                    <a:lnTo>
                      <a:pt x="198" y="10007"/>
                    </a:lnTo>
                    <a:lnTo>
                      <a:pt x="195" y="10011"/>
                    </a:lnTo>
                    <a:lnTo>
                      <a:pt x="191" y="10018"/>
                    </a:lnTo>
                    <a:lnTo>
                      <a:pt x="188" y="10044"/>
                    </a:lnTo>
                    <a:cubicBezTo>
                      <a:pt x="188" y="10045"/>
                      <a:pt x="187" y="10047"/>
                      <a:pt x="187" y="10049"/>
                    </a:cubicBezTo>
                    <a:lnTo>
                      <a:pt x="186" y="10058"/>
                    </a:lnTo>
                    <a:lnTo>
                      <a:pt x="189" y="10089"/>
                    </a:lnTo>
                    <a:cubicBezTo>
                      <a:pt x="189" y="10093"/>
                      <a:pt x="189" y="10098"/>
                      <a:pt x="189" y="10102"/>
                    </a:cubicBezTo>
                    <a:lnTo>
                      <a:pt x="186" y="10121"/>
                    </a:lnTo>
                    <a:lnTo>
                      <a:pt x="184" y="10124"/>
                    </a:lnTo>
                    <a:lnTo>
                      <a:pt x="183" y="10117"/>
                    </a:lnTo>
                    <a:lnTo>
                      <a:pt x="184" y="10087"/>
                    </a:lnTo>
                    <a:lnTo>
                      <a:pt x="184" y="10083"/>
                    </a:lnTo>
                    <a:lnTo>
                      <a:pt x="181" y="10085"/>
                    </a:lnTo>
                    <a:lnTo>
                      <a:pt x="179" y="10080"/>
                    </a:lnTo>
                    <a:lnTo>
                      <a:pt x="175" y="10052"/>
                    </a:lnTo>
                    <a:lnTo>
                      <a:pt x="172" y="10023"/>
                    </a:lnTo>
                    <a:lnTo>
                      <a:pt x="166" y="9988"/>
                    </a:lnTo>
                    <a:lnTo>
                      <a:pt x="164" y="9965"/>
                    </a:lnTo>
                    <a:lnTo>
                      <a:pt x="161" y="9980"/>
                    </a:lnTo>
                    <a:lnTo>
                      <a:pt x="160" y="9975"/>
                    </a:lnTo>
                    <a:lnTo>
                      <a:pt x="157" y="9995"/>
                    </a:lnTo>
                    <a:lnTo>
                      <a:pt x="154" y="10008"/>
                    </a:lnTo>
                    <a:lnTo>
                      <a:pt x="153" y="10019"/>
                    </a:lnTo>
                    <a:lnTo>
                      <a:pt x="148" y="10050"/>
                    </a:lnTo>
                    <a:lnTo>
                      <a:pt x="146" y="10079"/>
                    </a:lnTo>
                    <a:lnTo>
                      <a:pt x="143" y="10100"/>
                    </a:lnTo>
                    <a:lnTo>
                      <a:pt x="140" y="10136"/>
                    </a:lnTo>
                    <a:lnTo>
                      <a:pt x="137" y="10153"/>
                    </a:lnTo>
                    <a:lnTo>
                      <a:pt x="133" y="10170"/>
                    </a:lnTo>
                    <a:lnTo>
                      <a:pt x="129" y="10187"/>
                    </a:lnTo>
                    <a:lnTo>
                      <a:pt x="127" y="10185"/>
                    </a:lnTo>
                    <a:lnTo>
                      <a:pt x="125" y="10187"/>
                    </a:lnTo>
                    <a:lnTo>
                      <a:pt x="124" y="10183"/>
                    </a:lnTo>
                    <a:lnTo>
                      <a:pt x="122" y="10161"/>
                    </a:lnTo>
                    <a:cubicBezTo>
                      <a:pt x="122" y="10157"/>
                      <a:pt x="122" y="10154"/>
                      <a:pt x="122" y="10150"/>
                    </a:cubicBezTo>
                    <a:lnTo>
                      <a:pt x="123" y="10138"/>
                    </a:lnTo>
                    <a:lnTo>
                      <a:pt x="123" y="10125"/>
                    </a:lnTo>
                    <a:lnTo>
                      <a:pt x="126" y="10107"/>
                    </a:lnTo>
                    <a:lnTo>
                      <a:pt x="128" y="10101"/>
                    </a:lnTo>
                    <a:lnTo>
                      <a:pt x="129" y="10090"/>
                    </a:lnTo>
                    <a:lnTo>
                      <a:pt x="130" y="10077"/>
                    </a:lnTo>
                    <a:lnTo>
                      <a:pt x="132" y="10050"/>
                    </a:lnTo>
                    <a:lnTo>
                      <a:pt x="134" y="10038"/>
                    </a:lnTo>
                    <a:lnTo>
                      <a:pt x="138" y="10004"/>
                    </a:lnTo>
                    <a:lnTo>
                      <a:pt x="145" y="9992"/>
                    </a:lnTo>
                    <a:lnTo>
                      <a:pt x="146" y="9996"/>
                    </a:lnTo>
                    <a:lnTo>
                      <a:pt x="149" y="9992"/>
                    </a:lnTo>
                    <a:lnTo>
                      <a:pt x="152" y="9995"/>
                    </a:lnTo>
                    <a:lnTo>
                      <a:pt x="157" y="9982"/>
                    </a:lnTo>
                    <a:lnTo>
                      <a:pt x="159" y="9974"/>
                    </a:lnTo>
                    <a:lnTo>
                      <a:pt x="161" y="9951"/>
                    </a:lnTo>
                    <a:lnTo>
                      <a:pt x="165" y="9928"/>
                    </a:lnTo>
                    <a:cubicBezTo>
                      <a:pt x="165" y="9930"/>
                      <a:pt x="165" y="9933"/>
                      <a:pt x="165" y="9935"/>
                    </a:cubicBezTo>
                    <a:lnTo>
                      <a:pt x="166" y="9937"/>
                    </a:lnTo>
                    <a:lnTo>
                      <a:pt x="168" y="9905"/>
                    </a:lnTo>
                    <a:lnTo>
                      <a:pt x="170" y="9893"/>
                    </a:lnTo>
                    <a:lnTo>
                      <a:pt x="175" y="9855"/>
                    </a:lnTo>
                    <a:lnTo>
                      <a:pt x="177" y="9846"/>
                    </a:lnTo>
                    <a:cubicBezTo>
                      <a:pt x="177" y="9843"/>
                      <a:pt x="178" y="9841"/>
                      <a:pt x="179" y="9838"/>
                    </a:cubicBezTo>
                    <a:lnTo>
                      <a:pt x="180" y="9840"/>
                    </a:lnTo>
                    <a:lnTo>
                      <a:pt x="180" y="9843"/>
                    </a:lnTo>
                    <a:lnTo>
                      <a:pt x="183" y="9882"/>
                    </a:lnTo>
                    <a:lnTo>
                      <a:pt x="184" y="9888"/>
                    </a:lnTo>
                    <a:lnTo>
                      <a:pt x="186" y="9889"/>
                    </a:lnTo>
                    <a:lnTo>
                      <a:pt x="187" y="9889"/>
                    </a:lnTo>
                    <a:lnTo>
                      <a:pt x="189" y="9887"/>
                    </a:lnTo>
                    <a:lnTo>
                      <a:pt x="192" y="9892"/>
                    </a:lnTo>
                    <a:lnTo>
                      <a:pt x="195" y="9877"/>
                    </a:lnTo>
                    <a:lnTo>
                      <a:pt x="199" y="9846"/>
                    </a:lnTo>
                    <a:lnTo>
                      <a:pt x="202" y="9805"/>
                    </a:lnTo>
                    <a:cubicBezTo>
                      <a:pt x="202" y="9801"/>
                      <a:pt x="201" y="9796"/>
                      <a:pt x="201" y="9792"/>
                    </a:cubicBezTo>
                    <a:lnTo>
                      <a:pt x="201" y="9778"/>
                    </a:lnTo>
                    <a:lnTo>
                      <a:pt x="198" y="9764"/>
                    </a:lnTo>
                    <a:lnTo>
                      <a:pt x="197" y="9766"/>
                    </a:lnTo>
                    <a:lnTo>
                      <a:pt x="196" y="9765"/>
                    </a:lnTo>
                    <a:cubicBezTo>
                      <a:pt x="196" y="9761"/>
                      <a:pt x="196" y="9757"/>
                      <a:pt x="196" y="9753"/>
                    </a:cubicBezTo>
                    <a:lnTo>
                      <a:pt x="195" y="9749"/>
                    </a:lnTo>
                    <a:lnTo>
                      <a:pt x="191" y="9759"/>
                    </a:lnTo>
                    <a:lnTo>
                      <a:pt x="187" y="9762"/>
                    </a:lnTo>
                    <a:lnTo>
                      <a:pt x="185" y="9749"/>
                    </a:lnTo>
                    <a:lnTo>
                      <a:pt x="183" y="9723"/>
                    </a:lnTo>
                    <a:lnTo>
                      <a:pt x="175" y="9692"/>
                    </a:lnTo>
                    <a:lnTo>
                      <a:pt x="176" y="9647"/>
                    </a:lnTo>
                    <a:lnTo>
                      <a:pt x="177" y="9632"/>
                    </a:lnTo>
                    <a:lnTo>
                      <a:pt x="179" y="9612"/>
                    </a:lnTo>
                    <a:lnTo>
                      <a:pt x="180" y="9590"/>
                    </a:lnTo>
                    <a:lnTo>
                      <a:pt x="180" y="9581"/>
                    </a:lnTo>
                    <a:lnTo>
                      <a:pt x="179" y="9580"/>
                    </a:lnTo>
                    <a:lnTo>
                      <a:pt x="175" y="9593"/>
                    </a:lnTo>
                    <a:lnTo>
                      <a:pt x="172" y="9600"/>
                    </a:lnTo>
                    <a:lnTo>
                      <a:pt x="170" y="9607"/>
                    </a:lnTo>
                    <a:lnTo>
                      <a:pt x="169" y="9606"/>
                    </a:lnTo>
                    <a:lnTo>
                      <a:pt x="170" y="9596"/>
                    </a:lnTo>
                    <a:lnTo>
                      <a:pt x="172" y="9582"/>
                    </a:lnTo>
                    <a:lnTo>
                      <a:pt x="173" y="9577"/>
                    </a:lnTo>
                    <a:lnTo>
                      <a:pt x="173" y="9584"/>
                    </a:lnTo>
                    <a:lnTo>
                      <a:pt x="173" y="9591"/>
                    </a:lnTo>
                    <a:lnTo>
                      <a:pt x="175" y="9575"/>
                    </a:lnTo>
                    <a:lnTo>
                      <a:pt x="180" y="9513"/>
                    </a:lnTo>
                    <a:lnTo>
                      <a:pt x="180" y="9507"/>
                    </a:lnTo>
                    <a:lnTo>
                      <a:pt x="178" y="9502"/>
                    </a:lnTo>
                    <a:lnTo>
                      <a:pt x="177" y="9494"/>
                    </a:lnTo>
                    <a:lnTo>
                      <a:pt x="176" y="9496"/>
                    </a:lnTo>
                    <a:lnTo>
                      <a:pt x="175" y="9487"/>
                    </a:lnTo>
                    <a:lnTo>
                      <a:pt x="174" y="9489"/>
                    </a:lnTo>
                    <a:lnTo>
                      <a:pt x="170" y="9502"/>
                    </a:lnTo>
                    <a:lnTo>
                      <a:pt x="168" y="9501"/>
                    </a:lnTo>
                    <a:lnTo>
                      <a:pt x="168" y="9501"/>
                    </a:lnTo>
                    <a:lnTo>
                      <a:pt x="168" y="9507"/>
                    </a:lnTo>
                    <a:lnTo>
                      <a:pt x="168" y="9512"/>
                    </a:lnTo>
                    <a:lnTo>
                      <a:pt x="167" y="9517"/>
                    </a:lnTo>
                    <a:lnTo>
                      <a:pt x="166" y="9518"/>
                    </a:lnTo>
                    <a:lnTo>
                      <a:pt x="163" y="9532"/>
                    </a:lnTo>
                    <a:lnTo>
                      <a:pt x="160" y="9543"/>
                    </a:lnTo>
                    <a:lnTo>
                      <a:pt x="158" y="9549"/>
                    </a:lnTo>
                    <a:lnTo>
                      <a:pt x="156" y="9562"/>
                    </a:lnTo>
                    <a:lnTo>
                      <a:pt x="153" y="9579"/>
                    </a:lnTo>
                    <a:lnTo>
                      <a:pt x="152" y="9583"/>
                    </a:lnTo>
                    <a:lnTo>
                      <a:pt x="152" y="9572"/>
                    </a:lnTo>
                    <a:lnTo>
                      <a:pt x="155" y="9551"/>
                    </a:lnTo>
                    <a:lnTo>
                      <a:pt x="155" y="9542"/>
                    </a:lnTo>
                    <a:lnTo>
                      <a:pt x="154" y="9539"/>
                    </a:lnTo>
                    <a:lnTo>
                      <a:pt x="150" y="9549"/>
                    </a:lnTo>
                    <a:lnTo>
                      <a:pt x="151" y="9526"/>
                    </a:lnTo>
                    <a:lnTo>
                      <a:pt x="152" y="9517"/>
                    </a:lnTo>
                    <a:lnTo>
                      <a:pt x="152" y="9509"/>
                    </a:lnTo>
                    <a:lnTo>
                      <a:pt x="150" y="9521"/>
                    </a:lnTo>
                    <a:lnTo>
                      <a:pt x="148" y="9533"/>
                    </a:lnTo>
                    <a:lnTo>
                      <a:pt x="145" y="9556"/>
                    </a:lnTo>
                    <a:lnTo>
                      <a:pt x="138" y="9592"/>
                    </a:lnTo>
                    <a:lnTo>
                      <a:pt x="139" y="9585"/>
                    </a:lnTo>
                    <a:lnTo>
                      <a:pt x="139" y="9578"/>
                    </a:lnTo>
                    <a:lnTo>
                      <a:pt x="141" y="9571"/>
                    </a:lnTo>
                    <a:lnTo>
                      <a:pt x="141" y="9569"/>
                    </a:lnTo>
                    <a:lnTo>
                      <a:pt x="141" y="9568"/>
                    </a:lnTo>
                    <a:lnTo>
                      <a:pt x="143" y="9560"/>
                    </a:lnTo>
                    <a:lnTo>
                      <a:pt x="144" y="9552"/>
                    </a:lnTo>
                    <a:lnTo>
                      <a:pt x="147" y="9533"/>
                    </a:lnTo>
                    <a:lnTo>
                      <a:pt x="152" y="9499"/>
                    </a:lnTo>
                    <a:lnTo>
                      <a:pt x="156" y="9472"/>
                    </a:lnTo>
                    <a:lnTo>
                      <a:pt x="161" y="9446"/>
                    </a:lnTo>
                    <a:lnTo>
                      <a:pt x="161" y="9440"/>
                    </a:lnTo>
                    <a:lnTo>
                      <a:pt x="172" y="9373"/>
                    </a:lnTo>
                    <a:lnTo>
                      <a:pt x="178" y="9337"/>
                    </a:lnTo>
                    <a:lnTo>
                      <a:pt x="186" y="9286"/>
                    </a:lnTo>
                    <a:lnTo>
                      <a:pt x="199" y="9213"/>
                    </a:lnTo>
                    <a:lnTo>
                      <a:pt x="204" y="9185"/>
                    </a:lnTo>
                    <a:lnTo>
                      <a:pt x="209" y="9154"/>
                    </a:lnTo>
                    <a:lnTo>
                      <a:pt x="211" y="9146"/>
                    </a:lnTo>
                    <a:lnTo>
                      <a:pt x="213" y="9135"/>
                    </a:lnTo>
                    <a:lnTo>
                      <a:pt x="214" y="9126"/>
                    </a:lnTo>
                    <a:close/>
                    <a:moveTo>
                      <a:pt x="1407" y="16969"/>
                    </a:moveTo>
                    <a:lnTo>
                      <a:pt x="1405" y="16966"/>
                    </a:lnTo>
                    <a:lnTo>
                      <a:pt x="1406" y="16969"/>
                    </a:lnTo>
                    <a:lnTo>
                      <a:pt x="1407" y="16969"/>
                    </a:lnTo>
                    <a:close/>
                    <a:moveTo>
                      <a:pt x="7833" y="9282"/>
                    </a:moveTo>
                    <a:lnTo>
                      <a:pt x="7828" y="9284"/>
                    </a:lnTo>
                    <a:lnTo>
                      <a:pt x="7819" y="9291"/>
                    </a:lnTo>
                    <a:lnTo>
                      <a:pt x="7817" y="9296"/>
                    </a:lnTo>
                    <a:lnTo>
                      <a:pt x="7812" y="9311"/>
                    </a:lnTo>
                    <a:lnTo>
                      <a:pt x="7809" y="9317"/>
                    </a:lnTo>
                    <a:lnTo>
                      <a:pt x="7809" y="9324"/>
                    </a:lnTo>
                    <a:lnTo>
                      <a:pt x="7811" y="9335"/>
                    </a:lnTo>
                    <a:lnTo>
                      <a:pt x="7812" y="9342"/>
                    </a:lnTo>
                    <a:lnTo>
                      <a:pt x="7805" y="9343"/>
                    </a:lnTo>
                    <a:cubicBezTo>
                      <a:pt x="7797" y="9341"/>
                      <a:pt x="7789" y="9339"/>
                      <a:pt x="7782" y="9336"/>
                    </a:cubicBezTo>
                    <a:lnTo>
                      <a:pt x="7773" y="9336"/>
                    </a:lnTo>
                    <a:lnTo>
                      <a:pt x="7769" y="9340"/>
                    </a:lnTo>
                    <a:lnTo>
                      <a:pt x="7768" y="9348"/>
                    </a:lnTo>
                    <a:lnTo>
                      <a:pt x="7766" y="9354"/>
                    </a:lnTo>
                    <a:lnTo>
                      <a:pt x="7755" y="9366"/>
                    </a:lnTo>
                    <a:lnTo>
                      <a:pt x="7755" y="9371"/>
                    </a:lnTo>
                    <a:lnTo>
                      <a:pt x="7773" y="9405"/>
                    </a:lnTo>
                    <a:lnTo>
                      <a:pt x="7774" y="9410"/>
                    </a:lnTo>
                    <a:lnTo>
                      <a:pt x="7760" y="9401"/>
                    </a:lnTo>
                    <a:lnTo>
                      <a:pt x="7757" y="9401"/>
                    </a:lnTo>
                    <a:lnTo>
                      <a:pt x="7751" y="9404"/>
                    </a:lnTo>
                    <a:lnTo>
                      <a:pt x="7721" y="9395"/>
                    </a:lnTo>
                    <a:lnTo>
                      <a:pt x="7712" y="9404"/>
                    </a:lnTo>
                    <a:lnTo>
                      <a:pt x="7706" y="9412"/>
                    </a:lnTo>
                    <a:lnTo>
                      <a:pt x="7694" y="9431"/>
                    </a:lnTo>
                    <a:lnTo>
                      <a:pt x="7693" y="9435"/>
                    </a:lnTo>
                    <a:lnTo>
                      <a:pt x="7694" y="9445"/>
                    </a:lnTo>
                    <a:lnTo>
                      <a:pt x="7696" y="9451"/>
                    </a:lnTo>
                    <a:lnTo>
                      <a:pt x="7706" y="9459"/>
                    </a:lnTo>
                    <a:lnTo>
                      <a:pt x="7692" y="9460"/>
                    </a:lnTo>
                    <a:lnTo>
                      <a:pt x="7683" y="9462"/>
                    </a:lnTo>
                    <a:lnTo>
                      <a:pt x="7676" y="9467"/>
                    </a:lnTo>
                    <a:lnTo>
                      <a:pt x="7673" y="9472"/>
                    </a:lnTo>
                    <a:lnTo>
                      <a:pt x="7673" y="9484"/>
                    </a:lnTo>
                    <a:lnTo>
                      <a:pt x="7686" y="9497"/>
                    </a:lnTo>
                    <a:lnTo>
                      <a:pt x="7687" y="9505"/>
                    </a:lnTo>
                    <a:lnTo>
                      <a:pt x="7692" y="9519"/>
                    </a:lnTo>
                    <a:lnTo>
                      <a:pt x="7681" y="9542"/>
                    </a:lnTo>
                    <a:lnTo>
                      <a:pt x="7656" y="9564"/>
                    </a:lnTo>
                    <a:lnTo>
                      <a:pt x="7640" y="9568"/>
                    </a:lnTo>
                    <a:lnTo>
                      <a:pt x="7638" y="9571"/>
                    </a:lnTo>
                    <a:lnTo>
                      <a:pt x="7651" y="9585"/>
                    </a:lnTo>
                    <a:lnTo>
                      <a:pt x="7630" y="9593"/>
                    </a:lnTo>
                    <a:lnTo>
                      <a:pt x="7610" y="9591"/>
                    </a:lnTo>
                    <a:lnTo>
                      <a:pt x="7596" y="9596"/>
                    </a:lnTo>
                    <a:cubicBezTo>
                      <a:pt x="7596" y="9597"/>
                      <a:pt x="7596" y="9598"/>
                      <a:pt x="7596" y="9599"/>
                    </a:cubicBezTo>
                    <a:lnTo>
                      <a:pt x="7603" y="9603"/>
                    </a:lnTo>
                    <a:lnTo>
                      <a:pt x="7614" y="9607"/>
                    </a:lnTo>
                    <a:lnTo>
                      <a:pt x="7613" y="9624"/>
                    </a:lnTo>
                    <a:lnTo>
                      <a:pt x="7619" y="9634"/>
                    </a:lnTo>
                    <a:lnTo>
                      <a:pt x="7629" y="9642"/>
                    </a:lnTo>
                    <a:lnTo>
                      <a:pt x="7642" y="9647"/>
                    </a:lnTo>
                    <a:lnTo>
                      <a:pt x="7655" y="9644"/>
                    </a:lnTo>
                    <a:lnTo>
                      <a:pt x="7705" y="9622"/>
                    </a:lnTo>
                    <a:lnTo>
                      <a:pt x="7710" y="9621"/>
                    </a:lnTo>
                    <a:lnTo>
                      <a:pt x="7700" y="9632"/>
                    </a:lnTo>
                    <a:lnTo>
                      <a:pt x="7687" y="9642"/>
                    </a:lnTo>
                    <a:lnTo>
                      <a:pt x="7682" y="9654"/>
                    </a:lnTo>
                    <a:lnTo>
                      <a:pt x="7673" y="9660"/>
                    </a:lnTo>
                    <a:lnTo>
                      <a:pt x="7662" y="9675"/>
                    </a:lnTo>
                    <a:lnTo>
                      <a:pt x="7653" y="9687"/>
                    </a:lnTo>
                    <a:lnTo>
                      <a:pt x="7642" y="9704"/>
                    </a:lnTo>
                    <a:lnTo>
                      <a:pt x="7633" y="9725"/>
                    </a:lnTo>
                    <a:lnTo>
                      <a:pt x="7623" y="9738"/>
                    </a:lnTo>
                    <a:lnTo>
                      <a:pt x="7608" y="9782"/>
                    </a:lnTo>
                    <a:lnTo>
                      <a:pt x="7610" y="9786"/>
                    </a:lnTo>
                    <a:lnTo>
                      <a:pt x="7613" y="9788"/>
                    </a:lnTo>
                    <a:lnTo>
                      <a:pt x="7622" y="9787"/>
                    </a:lnTo>
                    <a:cubicBezTo>
                      <a:pt x="7622" y="9787"/>
                      <a:pt x="7621" y="9788"/>
                      <a:pt x="7621" y="9788"/>
                    </a:cubicBezTo>
                    <a:lnTo>
                      <a:pt x="7605" y="9799"/>
                    </a:lnTo>
                    <a:lnTo>
                      <a:pt x="7598" y="9807"/>
                    </a:lnTo>
                    <a:lnTo>
                      <a:pt x="7591" y="9815"/>
                    </a:lnTo>
                    <a:lnTo>
                      <a:pt x="7573" y="9846"/>
                    </a:lnTo>
                    <a:lnTo>
                      <a:pt x="7569" y="9854"/>
                    </a:lnTo>
                    <a:cubicBezTo>
                      <a:pt x="7568" y="9856"/>
                      <a:pt x="7568" y="9858"/>
                      <a:pt x="7567" y="9860"/>
                    </a:cubicBezTo>
                    <a:lnTo>
                      <a:pt x="7570" y="9867"/>
                    </a:lnTo>
                    <a:lnTo>
                      <a:pt x="7580" y="9871"/>
                    </a:lnTo>
                    <a:lnTo>
                      <a:pt x="7583" y="9871"/>
                    </a:lnTo>
                    <a:lnTo>
                      <a:pt x="7589" y="9869"/>
                    </a:lnTo>
                    <a:lnTo>
                      <a:pt x="7594" y="9863"/>
                    </a:lnTo>
                    <a:lnTo>
                      <a:pt x="7634" y="9799"/>
                    </a:lnTo>
                    <a:lnTo>
                      <a:pt x="7639" y="9788"/>
                    </a:lnTo>
                    <a:lnTo>
                      <a:pt x="7639" y="9764"/>
                    </a:lnTo>
                    <a:cubicBezTo>
                      <a:pt x="7640" y="9762"/>
                      <a:pt x="7640" y="9761"/>
                      <a:pt x="7640" y="9760"/>
                    </a:cubicBezTo>
                    <a:lnTo>
                      <a:pt x="7643" y="9755"/>
                    </a:lnTo>
                    <a:lnTo>
                      <a:pt x="7648" y="9752"/>
                    </a:lnTo>
                    <a:lnTo>
                      <a:pt x="7664" y="9743"/>
                    </a:lnTo>
                    <a:lnTo>
                      <a:pt x="7692" y="9729"/>
                    </a:lnTo>
                    <a:lnTo>
                      <a:pt x="7705" y="9726"/>
                    </a:lnTo>
                    <a:lnTo>
                      <a:pt x="7677" y="9741"/>
                    </a:lnTo>
                    <a:lnTo>
                      <a:pt x="7669" y="9749"/>
                    </a:lnTo>
                    <a:lnTo>
                      <a:pt x="7663" y="9760"/>
                    </a:lnTo>
                    <a:cubicBezTo>
                      <a:pt x="7662" y="9765"/>
                      <a:pt x="7660" y="9769"/>
                      <a:pt x="7659" y="9774"/>
                    </a:cubicBezTo>
                    <a:lnTo>
                      <a:pt x="7659" y="9782"/>
                    </a:lnTo>
                    <a:lnTo>
                      <a:pt x="7661" y="9782"/>
                    </a:lnTo>
                    <a:lnTo>
                      <a:pt x="7666" y="9775"/>
                    </a:lnTo>
                    <a:lnTo>
                      <a:pt x="7673" y="9777"/>
                    </a:lnTo>
                    <a:lnTo>
                      <a:pt x="7676" y="9775"/>
                    </a:lnTo>
                    <a:lnTo>
                      <a:pt x="7681" y="9768"/>
                    </a:lnTo>
                    <a:lnTo>
                      <a:pt x="7696" y="9768"/>
                    </a:lnTo>
                    <a:lnTo>
                      <a:pt x="7703" y="9766"/>
                    </a:lnTo>
                    <a:lnTo>
                      <a:pt x="7716" y="9752"/>
                    </a:lnTo>
                    <a:lnTo>
                      <a:pt x="7722" y="9747"/>
                    </a:lnTo>
                    <a:lnTo>
                      <a:pt x="7725" y="9746"/>
                    </a:lnTo>
                    <a:lnTo>
                      <a:pt x="7716" y="9760"/>
                    </a:lnTo>
                    <a:lnTo>
                      <a:pt x="7714" y="9764"/>
                    </a:lnTo>
                    <a:lnTo>
                      <a:pt x="7731" y="9786"/>
                    </a:lnTo>
                    <a:lnTo>
                      <a:pt x="7739" y="9794"/>
                    </a:lnTo>
                    <a:cubicBezTo>
                      <a:pt x="7730" y="9791"/>
                      <a:pt x="7721" y="9789"/>
                      <a:pt x="7712" y="9786"/>
                    </a:cubicBezTo>
                    <a:lnTo>
                      <a:pt x="7710" y="9788"/>
                    </a:lnTo>
                    <a:lnTo>
                      <a:pt x="7701" y="9797"/>
                    </a:lnTo>
                    <a:lnTo>
                      <a:pt x="7694" y="9813"/>
                    </a:lnTo>
                    <a:cubicBezTo>
                      <a:pt x="7693" y="9818"/>
                      <a:pt x="7692" y="9823"/>
                      <a:pt x="7691" y="9828"/>
                    </a:cubicBezTo>
                    <a:lnTo>
                      <a:pt x="7705" y="9852"/>
                    </a:lnTo>
                    <a:lnTo>
                      <a:pt x="7708" y="9862"/>
                    </a:lnTo>
                    <a:lnTo>
                      <a:pt x="7706" y="9872"/>
                    </a:lnTo>
                    <a:lnTo>
                      <a:pt x="7697" y="9885"/>
                    </a:lnTo>
                    <a:lnTo>
                      <a:pt x="7686" y="9895"/>
                    </a:lnTo>
                    <a:lnTo>
                      <a:pt x="7653" y="9927"/>
                    </a:lnTo>
                    <a:lnTo>
                      <a:pt x="7634" y="9954"/>
                    </a:lnTo>
                    <a:lnTo>
                      <a:pt x="7628" y="9947"/>
                    </a:lnTo>
                    <a:lnTo>
                      <a:pt x="7620" y="9950"/>
                    </a:lnTo>
                    <a:lnTo>
                      <a:pt x="7617" y="9963"/>
                    </a:lnTo>
                    <a:lnTo>
                      <a:pt x="7618" y="9976"/>
                    </a:lnTo>
                    <a:lnTo>
                      <a:pt x="7626" y="9996"/>
                    </a:lnTo>
                    <a:lnTo>
                      <a:pt x="7637" y="10014"/>
                    </a:lnTo>
                    <a:lnTo>
                      <a:pt x="7644" y="10000"/>
                    </a:lnTo>
                    <a:lnTo>
                      <a:pt x="7651" y="9990"/>
                    </a:lnTo>
                    <a:lnTo>
                      <a:pt x="7657" y="9988"/>
                    </a:lnTo>
                    <a:lnTo>
                      <a:pt x="7675" y="10004"/>
                    </a:lnTo>
                    <a:lnTo>
                      <a:pt x="7690" y="10015"/>
                    </a:lnTo>
                    <a:lnTo>
                      <a:pt x="7704" y="10013"/>
                    </a:lnTo>
                    <a:lnTo>
                      <a:pt x="7719" y="10007"/>
                    </a:lnTo>
                    <a:lnTo>
                      <a:pt x="7726" y="10007"/>
                    </a:lnTo>
                    <a:lnTo>
                      <a:pt x="7731" y="10011"/>
                    </a:lnTo>
                    <a:lnTo>
                      <a:pt x="7734" y="10019"/>
                    </a:lnTo>
                    <a:lnTo>
                      <a:pt x="7738" y="10024"/>
                    </a:lnTo>
                    <a:lnTo>
                      <a:pt x="7746" y="10024"/>
                    </a:lnTo>
                    <a:lnTo>
                      <a:pt x="7760" y="10029"/>
                    </a:lnTo>
                    <a:lnTo>
                      <a:pt x="7768" y="10027"/>
                    </a:lnTo>
                    <a:lnTo>
                      <a:pt x="7777" y="10021"/>
                    </a:lnTo>
                    <a:lnTo>
                      <a:pt x="7785" y="10019"/>
                    </a:lnTo>
                    <a:lnTo>
                      <a:pt x="7794" y="10019"/>
                    </a:lnTo>
                    <a:lnTo>
                      <a:pt x="7803" y="10019"/>
                    </a:lnTo>
                    <a:lnTo>
                      <a:pt x="7819" y="10012"/>
                    </a:lnTo>
                    <a:lnTo>
                      <a:pt x="7834" y="10013"/>
                    </a:lnTo>
                    <a:lnTo>
                      <a:pt x="7878" y="10024"/>
                    </a:lnTo>
                    <a:lnTo>
                      <a:pt x="7883" y="10027"/>
                    </a:lnTo>
                    <a:lnTo>
                      <a:pt x="7852" y="10029"/>
                    </a:lnTo>
                    <a:lnTo>
                      <a:pt x="7821" y="10046"/>
                    </a:lnTo>
                    <a:lnTo>
                      <a:pt x="7795" y="10081"/>
                    </a:lnTo>
                    <a:lnTo>
                      <a:pt x="7794" y="10099"/>
                    </a:lnTo>
                    <a:lnTo>
                      <a:pt x="7807" y="10134"/>
                    </a:lnTo>
                    <a:lnTo>
                      <a:pt x="7814" y="10152"/>
                    </a:lnTo>
                    <a:lnTo>
                      <a:pt x="7830" y="10175"/>
                    </a:lnTo>
                    <a:lnTo>
                      <a:pt x="7837" y="10177"/>
                    </a:lnTo>
                    <a:lnTo>
                      <a:pt x="7844" y="10174"/>
                    </a:lnTo>
                    <a:lnTo>
                      <a:pt x="7853" y="10172"/>
                    </a:lnTo>
                    <a:lnTo>
                      <a:pt x="7870" y="10175"/>
                    </a:lnTo>
                    <a:lnTo>
                      <a:pt x="7870" y="10184"/>
                    </a:lnTo>
                    <a:lnTo>
                      <a:pt x="7864" y="10200"/>
                    </a:lnTo>
                    <a:lnTo>
                      <a:pt x="7856" y="10214"/>
                    </a:lnTo>
                    <a:lnTo>
                      <a:pt x="7837" y="10220"/>
                    </a:lnTo>
                    <a:lnTo>
                      <a:pt x="7832" y="10231"/>
                    </a:lnTo>
                    <a:lnTo>
                      <a:pt x="7831" y="10244"/>
                    </a:lnTo>
                    <a:lnTo>
                      <a:pt x="7836" y="10250"/>
                    </a:lnTo>
                    <a:lnTo>
                      <a:pt x="7843" y="10255"/>
                    </a:lnTo>
                    <a:lnTo>
                      <a:pt x="7830" y="10266"/>
                    </a:lnTo>
                    <a:lnTo>
                      <a:pt x="7819" y="10277"/>
                    </a:lnTo>
                    <a:lnTo>
                      <a:pt x="7816" y="10291"/>
                    </a:lnTo>
                    <a:lnTo>
                      <a:pt x="7823" y="10316"/>
                    </a:lnTo>
                    <a:lnTo>
                      <a:pt x="7828" y="10325"/>
                    </a:lnTo>
                    <a:lnTo>
                      <a:pt x="7836" y="10330"/>
                    </a:lnTo>
                    <a:cubicBezTo>
                      <a:pt x="7838" y="10331"/>
                      <a:pt x="7840" y="10332"/>
                      <a:pt x="7843" y="10332"/>
                    </a:cubicBezTo>
                    <a:lnTo>
                      <a:pt x="7848" y="10337"/>
                    </a:lnTo>
                    <a:lnTo>
                      <a:pt x="7832" y="10337"/>
                    </a:lnTo>
                    <a:lnTo>
                      <a:pt x="7825" y="10333"/>
                    </a:lnTo>
                    <a:lnTo>
                      <a:pt x="7811" y="10306"/>
                    </a:lnTo>
                    <a:lnTo>
                      <a:pt x="7797" y="10309"/>
                    </a:lnTo>
                    <a:lnTo>
                      <a:pt x="7800" y="10335"/>
                    </a:lnTo>
                    <a:lnTo>
                      <a:pt x="7775" y="10311"/>
                    </a:lnTo>
                    <a:lnTo>
                      <a:pt x="7761" y="10309"/>
                    </a:lnTo>
                    <a:lnTo>
                      <a:pt x="7747" y="10311"/>
                    </a:lnTo>
                    <a:lnTo>
                      <a:pt x="7731" y="10310"/>
                    </a:lnTo>
                    <a:lnTo>
                      <a:pt x="7717" y="10305"/>
                    </a:lnTo>
                    <a:lnTo>
                      <a:pt x="7711" y="10303"/>
                    </a:lnTo>
                    <a:lnTo>
                      <a:pt x="7669" y="10309"/>
                    </a:lnTo>
                    <a:lnTo>
                      <a:pt x="7645" y="10317"/>
                    </a:lnTo>
                    <a:lnTo>
                      <a:pt x="7636" y="10321"/>
                    </a:lnTo>
                    <a:lnTo>
                      <a:pt x="7629" y="10330"/>
                    </a:lnTo>
                    <a:lnTo>
                      <a:pt x="7622" y="10336"/>
                    </a:lnTo>
                    <a:lnTo>
                      <a:pt x="7604" y="10341"/>
                    </a:lnTo>
                    <a:lnTo>
                      <a:pt x="7587" y="10350"/>
                    </a:lnTo>
                    <a:lnTo>
                      <a:pt x="7579" y="10356"/>
                    </a:lnTo>
                    <a:cubicBezTo>
                      <a:pt x="7578" y="10359"/>
                      <a:pt x="7578" y="10361"/>
                      <a:pt x="7577" y="10363"/>
                    </a:cubicBezTo>
                    <a:lnTo>
                      <a:pt x="7590" y="10365"/>
                    </a:lnTo>
                    <a:lnTo>
                      <a:pt x="7606" y="10361"/>
                    </a:lnTo>
                    <a:lnTo>
                      <a:pt x="7623" y="10358"/>
                    </a:lnTo>
                    <a:lnTo>
                      <a:pt x="7640" y="10360"/>
                    </a:lnTo>
                    <a:lnTo>
                      <a:pt x="7656" y="10364"/>
                    </a:lnTo>
                    <a:lnTo>
                      <a:pt x="7652" y="10373"/>
                    </a:lnTo>
                    <a:cubicBezTo>
                      <a:pt x="7651" y="10375"/>
                      <a:pt x="7651" y="10377"/>
                      <a:pt x="7650" y="10380"/>
                    </a:cubicBezTo>
                    <a:lnTo>
                      <a:pt x="7654" y="10393"/>
                    </a:lnTo>
                    <a:lnTo>
                      <a:pt x="7655" y="10404"/>
                    </a:lnTo>
                    <a:lnTo>
                      <a:pt x="7649" y="10411"/>
                    </a:lnTo>
                    <a:lnTo>
                      <a:pt x="7646" y="10420"/>
                    </a:lnTo>
                    <a:lnTo>
                      <a:pt x="7647" y="10430"/>
                    </a:lnTo>
                    <a:lnTo>
                      <a:pt x="7655" y="10435"/>
                    </a:lnTo>
                    <a:lnTo>
                      <a:pt x="7643" y="10445"/>
                    </a:lnTo>
                    <a:lnTo>
                      <a:pt x="7633" y="10457"/>
                    </a:lnTo>
                    <a:lnTo>
                      <a:pt x="7624" y="10468"/>
                    </a:lnTo>
                    <a:lnTo>
                      <a:pt x="7613" y="10474"/>
                    </a:lnTo>
                    <a:lnTo>
                      <a:pt x="7588" y="10483"/>
                    </a:lnTo>
                    <a:lnTo>
                      <a:pt x="7563" y="10484"/>
                    </a:lnTo>
                    <a:lnTo>
                      <a:pt x="7517" y="10493"/>
                    </a:lnTo>
                    <a:lnTo>
                      <a:pt x="7488" y="10493"/>
                    </a:lnTo>
                    <a:lnTo>
                      <a:pt x="7474" y="10498"/>
                    </a:lnTo>
                    <a:lnTo>
                      <a:pt x="7460" y="10507"/>
                    </a:lnTo>
                    <a:lnTo>
                      <a:pt x="7467" y="10513"/>
                    </a:lnTo>
                    <a:lnTo>
                      <a:pt x="7469" y="10523"/>
                    </a:lnTo>
                    <a:cubicBezTo>
                      <a:pt x="7468" y="10527"/>
                      <a:pt x="7467" y="10531"/>
                      <a:pt x="7466" y="10536"/>
                    </a:cubicBezTo>
                    <a:lnTo>
                      <a:pt x="7470" y="10544"/>
                    </a:lnTo>
                    <a:lnTo>
                      <a:pt x="7495" y="10566"/>
                    </a:lnTo>
                    <a:lnTo>
                      <a:pt x="7522" y="10562"/>
                    </a:lnTo>
                    <a:lnTo>
                      <a:pt x="7539" y="10557"/>
                    </a:lnTo>
                    <a:lnTo>
                      <a:pt x="7549" y="10558"/>
                    </a:lnTo>
                    <a:lnTo>
                      <a:pt x="7567" y="10564"/>
                    </a:lnTo>
                    <a:lnTo>
                      <a:pt x="7573" y="10573"/>
                    </a:lnTo>
                    <a:lnTo>
                      <a:pt x="7579" y="10578"/>
                    </a:lnTo>
                    <a:lnTo>
                      <a:pt x="7603" y="10589"/>
                    </a:lnTo>
                    <a:lnTo>
                      <a:pt x="7590" y="10591"/>
                    </a:lnTo>
                    <a:lnTo>
                      <a:pt x="7580" y="10599"/>
                    </a:lnTo>
                    <a:lnTo>
                      <a:pt x="7595" y="10604"/>
                    </a:lnTo>
                    <a:lnTo>
                      <a:pt x="7611" y="10606"/>
                    </a:lnTo>
                    <a:lnTo>
                      <a:pt x="7619" y="10605"/>
                    </a:lnTo>
                    <a:lnTo>
                      <a:pt x="7626" y="10608"/>
                    </a:lnTo>
                    <a:lnTo>
                      <a:pt x="7640" y="10621"/>
                    </a:lnTo>
                    <a:lnTo>
                      <a:pt x="7662" y="10651"/>
                    </a:lnTo>
                    <a:lnTo>
                      <a:pt x="7696" y="10664"/>
                    </a:lnTo>
                    <a:lnTo>
                      <a:pt x="7701" y="10663"/>
                    </a:lnTo>
                    <a:lnTo>
                      <a:pt x="7729" y="10653"/>
                    </a:lnTo>
                    <a:lnTo>
                      <a:pt x="7744" y="10648"/>
                    </a:lnTo>
                    <a:lnTo>
                      <a:pt x="7776" y="10649"/>
                    </a:lnTo>
                    <a:lnTo>
                      <a:pt x="7789" y="10644"/>
                    </a:lnTo>
                    <a:lnTo>
                      <a:pt x="7809" y="10634"/>
                    </a:lnTo>
                    <a:lnTo>
                      <a:pt x="7825" y="10630"/>
                    </a:lnTo>
                    <a:lnTo>
                      <a:pt x="7798" y="10649"/>
                    </a:lnTo>
                    <a:lnTo>
                      <a:pt x="7782" y="10658"/>
                    </a:lnTo>
                    <a:lnTo>
                      <a:pt x="7766" y="10666"/>
                    </a:lnTo>
                    <a:lnTo>
                      <a:pt x="7751" y="10675"/>
                    </a:lnTo>
                    <a:lnTo>
                      <a:pt x="7724" y="10698"/>
                    </a:lnTo>
                    <a:lnTo>
                      <a:pt x="7710" y="10702"/>
                    </a:lnTo>
                    <a:lnTo>
                      <a:pt x="7693" y="10700"/>
                    </a:lnTo>
                    <a:lnTo>
                      <a:pt x="7677" y="10696"/>
                    </a:lnTo>
                    <a:lnTo>
                      <a:pt x="7648" y="10682"/>
                    </a:lnTo>
                    <a:lnTo>
                      <a:pt x="7617" y="10673"/>
                    </a:lnTo>
                    <a:lnTo>
                      <a:pt x="7574" y="10667"/>
                    </a:lnTo>
                    <a:lnTo>
                      <a:pt x="7570" y="10669"/>
                    </a:lnTo>
                    <a:lnTo>
                      <a:pt x="7549" y="10693"/>
                    </a:lnTo>
                    <a:lnTo>
                      <a:pt x="7517" y="10694"/>
                    </a:lnTo>
                    <a:lnTo>
                      <a:pt x="7510" y="10706"/>
                    </a:lnTo>
                    <a:lnTo>
                      <a:pt x="7505" y="10720"/>
                    </a:lnTo>
                    <a:lnTo>
                      <a:pt x="7500" y="10727"/>
                    </a:lnTo>
                    <a:lnTo>
                      <a:pt x="7455" y="10751"/>
                    </a:lnTo>
                    <a:lnTo>
                      <a:pt x="7449" y="10758"/>
                    </a:lnTo>
                    <a:lnTo>
                      <a:pt x="7440" y="10758"/>
                    </a:lnTo>
                    <a:lnTo>
                      <a:pt x="7433" y="10761"/>
                    </a:lnTo>
                    <a:lnTo>
                      <a:pt x="7426" y="10767"/>
                    </a:lnTo>
                    <a:lnTo>
                      <a:pt x="7409" y="10777"/>
                    </a:lnTo>
                    <a:lnTo>
                      <a:pt x="7377" y="10791"/>
                    </a:lnTo>
                    <a:lnTo>
                      <a:pt x="7345" y="10792"/>
                    </a:lnTo>
                    <a:lnTo>
                      <a:pt x="7331" y="10800"/>
                    </a:lnTo>
                    <a:cubicBezTo>
                      <a:pt x="7331" y="10803"/>
                      <a:pt x="7330" y="10806"/>
                      <a:pt x="7329" y="10809"/>
                    </a:cubicBezTo>
                    <a:lnTo>
                      <a:pt x="7332" y="10815"/>
                    </a:lnTo>
                    <a:lnTo>
                      <a:pt x="7343" y="10812"/>
                    </a:lnTo>
                    <a:lnTo>
                      <a:pt x="7359" y="10813"/>
                    </a:lnTo>
                    <a:lnTo>
                      <a:pt x="7373" y="10822"/>
                    </a:lnTo>
                    <a:lnTo>
                      <a:pt x="7383" y="10835"/>
                    </a:lnTo>
                    <a:lnTo>
                      <a:pt x="7398" y="10836"/>
                    </a:lnTo>
                    <a:lnTo>
                      <a:pt x="7411" y="10822"/>
                    </a:lnTo>
                    <a:lnTo>
                      <a:pt x="7417" y="10819"/>
                    </a:lnTo>
                    <a:lnTo>
                      <a:pt x="7447" y="10810"/>
                    </a:lnTo>
                    <a:lnTo>
                      <a:pt x="7460" y="10807"/>
                    </a:lnTo>
                    <a:lnTo>
                      <a:pt x="7492" y="10806"/>
                    </a:lnTo>
                    <a:lnTo>
                      <a:pt x="7509" y="10807"/>
                    </a:lnTo>
                    <a:cubicBezTo>
                      <a:pt x="7513" y="10808"/>
                      <a:pt x="7517" y="10810"/>
                      <a:pt x="7521" y="10811"/>
                    </a:cubicBezTo>
                    <a:lnTo>
                      <a:pt x="7531" y="10810"/>
                    </a:lnTo>
                    <a:lnTo>
                      <a:pt x="7536" y="10808"/>
                    </a:lnTo>
                    <a:lnTo>
                      <a:pt x="7538" y="10809"/>
                    </a:lnTo>
                    <a:lnTo>
                      <a:pt x="7546" y="10820"/>
                    </a:lnTo>
                    <a:lnTo>
                      <a:pt x="7571" y="10838"/>
                    </a:lnTo>
                    <a:lnTo>
                      <a:pt x="7583" y="10851"/>
                    </a:lnTo>
                    <a:lnTo>
                      <a:pt x="7598" y="10853"/>
                    </a:lnTo>
                    <a:lnTo>
                      <a:pt x="7614" y="10842"/>
                    </a:lnTo>
                    <a:lnTo>
                      <a:pt x="7626" y="10826"/>
                    </a:lnTo>
                    <a:lnTo>
                      <a:pt x="7637" y="10806"/>
                    </a:lnTo>
                    <a:lnTo>
                      <a:pt x="7651" y="10794"/>
                    </a:lnTo>
                    <a:lnTo>
                      <a:pt x="7708" y="10793"/>
                    </a:lnTo>
                    <a:lnTo>
                      <a:pt x="7722" y="10795"/>
                    </a:lnTo>
                    <a:lnTo>
                      <a:pt x="7738" y="10803"/>
                    </a:lnTo>
                    <a:lnTo>
                      <a:pt x="7752" y="10813"/>
                    </a:lnTo>
                    <a:lnTo>
                      <a:pt x="7765" y="10826"/>
                    </a:lnTo>
                    <a:lnTo>
                      <a:pt x="7780" y="10833"/>
                    </a:lnTo>
                    <a:lnTo>
                      <a:pt x="7786" y="10828"/>
                    </a:lnTo>
                    <a:lnTo>
                      <a:pt x="7793" y="10829"/>
                    </a:lnTo>
                    <a:lnTo>
                      <a:pt x="7834" y="10845"/>
                    </a:lnTo>
                    <a:lnTo>
                      <a:pt x="7839" y="10845"/>
                    </a:lnTo>
                    <a:lnTo>
                      <a:pt x="7845" y="10843"/>
                    </a:lnTo>
                    <a:lnTo>
                      <a:pt x="7841" y="10834"/>
                    </a:lnTo>
                    <a:lnTo>
                      <a:pt x="7839" y="10824"/>
                    </a:lnTo>
                    <a:lnTo>
                      <a:pt x="7861" y="10830"/>
                    </a:lnTo>
                    <a:lnTo>
                      <a:pt x="7887" y="10833"/>
                    </a:lnTo>
                    <a:lnTo>
                      <a:pt x="7898" y="10836"/>
                    </a:lnTo>
                    <a:lnTo>
                      <a:pt x="7910" y="10836"/>
                    </a:lnTo>
                    <a:lnTo>
                      <a:pt x="7938" y="10828"/>
                    </a:lnTo>
                    <a:lnTo>
                      <a:pt x="7929" y="10813"/>
                    </a:lnTo>
                    <a:lnTo>
                      <a:pt x="7946" y="10824"/>
                    </a:lnTo>
                    <a:lnTo>
                      <a:pt x="7966" y="10831"/>
                    </a:lnTo>
                    <a:lnTo>
                      <a:pt x="7982" y="10840"/>
                    </a:lnTo>
                    <a:lnTo>
                      <a:pt x="7999" y="10851"/>
                    </a:lnTo>
                    <a:lnTo>
                      <a:pt x="8011" y="10856"/>
                    </a:lnTo>
                    <a:lnTo>
                      <a:pt x="8058" y="10858"/>
                    </a:lnTo>
                    <a:lnTo>
                      <a:pt x="8092" y="10864"/>
                    </a:lnTo>
                    <a:lnTo>
                      <a:pt x="8147" y="10885"/>
                    </a:lnTo>
                    <a:lnTo>
                      <a:pt x="8161" y="10885"/>
                    </a:lnTo>
                    <a:lnTo>
                      <a:pt x="8178" y="10881"/>
                    </a:lnTo>
                    <a:lnTo>
                      <a:pt x="8195" y="10878"/>
                    </a:lnTo>
                    <a:lnTo>
                      <a:pt x="8218" y="10877"/>
                    </a:lnTo>
                    <a:lnTo>
                      <a:pt x="8231" y="10871"/>
                    </a:lnTo>
                    <a:lnTo>
                      <a:pt x="8257" y="10877"/>
                    </a:lnTo>
                    <a:lnTo>
                      <a:pt x="8261" y="10869"/>
                    </a:lnTo>
                    <a:lnTo>
                      <a:pt x="8272" y="10858"/>
                    </a:lnTo>
                    <a:lnTo>
                      <a:pt x="8320" y="10846"/>
                    </a:lnTo>
                    <a:lnTo>
                      <a:pt x="8326" y="10842"/>
                    </a:lnTo>
                    <a:lnTo>
                      <a:pt x="8332" y="10820"/>
                    </a:lnTo>
                    <a:cubicBezTo>
                      <a:pt x="8333" y="10817"/>
                      <a:pt x="8333" y="10814"/>
                      <a:pt x="8333" y="10811"/>
                    </a:cubicBezTo>
                    <a:lnTo>
                      <a:pt x="8328" y="10807"/>
                    </a:lnTo>
                    <a:cubicBezTo>
                      <a:pt x="8323" y="10806"/>
                      <a:pt x="8317" y="10806"/>
                      <a:pt x="8312" y="10805"/>
                    </a:cubicBezTo>
                    <a:lnTo>
                      <a:pt x="8278" y="10801"/>
                    </a:lnTo>
                    <a:cubicBezTo>
                      <a:pt x="8272" y="10800"/>
                      <a:pt x="8267" y="10798"/>
                      <a:pt x="8261" y="10797"/>
                    </a:cubicBezTo>
                    <a:lnTo>
                      <a:pt x="8234" y="10787"/>
                    </a:lnTo>
                    <a:lnTo>
                      <a:pt x="8229" y="10783"/>
                    </a:lnTo>
                    <a:lnTo>
                      <a:pt x="8225" y="10770"/>
                    </a:lnTo>
                    <a:lnTo>
                      <a:pt x="8216" y="10765"/>
                    </a:lnTo>
                    <a:lnTo>
                      <a:pt x="8201" y="10766"/>
                    </a:lnTo>
                    <a:lnTo>
                      <a:pt x="8213" y="10762"/>
                    </a:lnTo>
                    <a:lnTo>
                      <a:pt x="8226" y="10761"/>
                    </a:lnTo>
                    <a:lnTo>
                      <a:pt x="8240" y="10763"/>
                    </a:lnTo>
                    <a:lnTo>
                      <a:pt x="8254" y="10762"/>
                    </a:lnTo>
                    <a:lnTo>
                      <a:pt x="8269" y="10760"/>
                    </a:lnTo>
                    <a:lnTo>
                      <a:pt x="8276" y="10747"/>
                    </a:lnTo>
                    <a:lnTo>
                      <a:pt x="8273" y="10738"/>
                    </a:lnTo>
                    <a:lnTo>
                      <a:pt x="8254" y="10727"/>
                    </a:lnTo>
                    <a:lnTo>
                      <a:pt x="8285" y="10719"/>
                    </a:lnTo>
                    <a:lnTo>
                      <a:pt x="8304" y="10727"/>
                    </a:lnTo>
                    <a:lnTo>
                      <a:pt x="8317" y="10726"/>
                    </a:lnTo>
                    <a:lnTo>
                      <a:pt x="8329" y="10720"/>
                    </a:lnTo>
                    <a:cubicBezTo>
                      <a:pt x="8330" y="10717"/>
                      <a:pt x="8331" y="10714"/>
                      <a:pt x="8331" y="10710"/>
                    </a:cubicBezTo>
                    <a:lnTo>
                      <a:pt x="8326" y="10700"/>
                    </a:lnTo>
                    <a:lnTo>
                      <a:pt x="8328" y="10696"/>
                    </a:lnTo>
                    <a:cubicBezTo>
                      <a:pt x="8330" y="10697"/>
                      <a:pt x="8332" y="10697"/>
                      <a:pt x="8334" y="10697"/>
                    </a:cubicBezTo>
                    <a:lnTo>
                      <a:pt x="8338" y="10702"/>
                    </a:lnTo>
                    <a:lnTo>
                      <a:pt x="8353" y="10696"/>
                    </a:lnTo>
                    <a:lnTo>
                      <a:pt x="8376" y="10684"/>
                    </a:lnTo>
                    <a:lnTo>
                      <a:pt x="8381" y="10679"/>
                    </a:lnTo>
                    <a:lnTo>
                      <a:pt x="8385" y="10671"/>
                    </a:lnTo>
                    <a:lnTo>
                      <a:pt x="8394" y="10651"/>
                    </a:lnTo>
                    <a:lnTo>
                      <a:pt x="8404" y="10636"/>
                    </a:lnTo>
                    <a:lnTo>
                      <a:pt x="8413" y="10620"/>
                    </a:lnTo>
                    <a:lnTo>
                      <a:pt x="8416" y="10599"/>
                    </a:lnTo>
                    <a:lnTo>
                      <a:pt x="8416" y="10581"/>
                    </a:lnTo>
                    <a:lnTo>
                      <a:pt x="8410" y="10565"/>
                    </a:lnTo>
                    <a:lnTo>
                      <a:pt x="8378" y="10532"/>
                    </a:lnTo>
                    <a:lnTo>
                      <a:pt x="8364" y="10524"/>
                    </a:lnTo>
                    <a:lnTo>
                      <a:pt x="8337" y="10512"/>
                    </a:lnTo>
                    <a:lnTo>
                      <a:pt x="8322" y="10511"/>
                    </a:lnTo>
                    <a:lnTo>
                      <a:pt x="8306" y="10504"/>
                    </a:lnTo>
                    <a:lnTo>
                      <a:pt x="8290" y="10500"/>
                    </a:lnTo>
                    <a:lnTo>
                      <a:pt x="8270" y="10498"/>
                    </a:lnTo>
                    <a:lnTo>
                      <a:pt x="8263" y="10502"/>
                    </a:lnTo>
                    <a:lnTo>
                      <a:pt x="8249" y="10514"/>
                    </a:lnTo>
                    <a:lnTo>
                      <a:pt x="8241" y="10519"/>
                    </a:lnTo>
                    <a:lnTo>
                      <a:pt x="8234" y="10520"/>
                    </a:lnTo>
                    <a:lnTo>
                      <a:pt x="8227" y="10519"/>
                    </a:lnTo>
                    <a:lnTo>
                      <a:pt x="8199" y="10495"/>
                    </a:lnTo>
                    <a:lnTo>
                      <a:pt x="8212" y="10485"/>
                    </a:lnTo>
                    <a:lnTo>
                      <a:pt x="8226" y="10477"/>
                    </a:lnTo>
                    <a:lnTo>
                      <a:pt x="8239" y="10470"/>
                    </a:lnTo>
                    <a:lnTo>
                      <a:pt x="8250" y="10457"/>
                    </a:lnTo>
                    <a:lnTo>
                      <a:pt x="8245" y="10422"/>
                    </a:lnTo>
                    <a:lnTo>
                      <a:pt x="8231" y="10394"/>
                    </a:lnTo>
                    <a:lnTo>
                      <a:pt x="8183" y="10341"/>
                    </a:lnTo>
                    <a:cubicBezTo>
                      <a:pt x="8174" y="10339"/>
                      <a:pt x="8166" y="10337"/>
                      <a:pt x="8158" y="10336"/>
                    </a:cubicBezTo>
                    <a:lnTo>
                      <a:pt x="8136" y="10325"/>
                    </a:lnTo>
                    <a:cubicBezTo>
                      <a:pt x="8140" y="10326"/>
                      <a:pt x="8144" y="10327"/>
                      <a:pt x="8148" y="10328"/>
                    </a:cubicBezTo>
                    <a:lnTo>
                      <a:pt x="8162" y="10332"/>
                    </a:lnTo>
                    <a:lnTo>
                      <a:pt x="8188" y="10334"/>
                    </a:lnTo>
                    <a:lnTo>
                      <a:pt x="8199" y="10346"/>
                    </a:lnTo>
                    <a:lnTo>
                      <a:pt x="8210" y="10356"/>
                    </a:lnTo>
                    <a:lnTo>
                      <a:pt x="8217" y="10359"/>
                    </a:lnTo>
                    <a:lnTo>
                      <a:pt x="8225" y="10360"/>
                    </a:lnTo>
                    <a:lnTo>
                      <a:pt x="8230" y="10363"/>
                    </a:lnTo>
                    <a:lnTo>
                      <a:pt x="8234" y="10369"/>
                    </a:lnTo>
                    <a:lnTo>
                      <a:pt x="8225" y="10340"/>
                    </a:lnTo>
                    <a:lnTo>
                      <a:pt x="8214" y="10315"/>
                    </a:lnTo>
                    <a:lnTo>
                      <a:pt x="8209" y="10299"/>
                    </a:lnTo>
                    <a:lnTo>
                      <a:pt x="8207" y="10283"/>
                    </a:lnTo>
                    <a:lnTo>
                      <a:pt x="8216" y="10274"/>
                    </a:lnTo>
                    <a:lnTo>
                      <a:pt x="8227" y="10269"/>
                    </a:lnTo>
                    <a:lnTo>
                      <a:pt x="8209" y="10251"/>
                    </a:lnTo>
                    <a:lnTo>
                      <a:pt x="8195" y="10231"/>
                    </a:lnTo>
                    <a:lnTo>
                      <a:pt x="8181" y="10206"/>
                    </a:lnTo>
                    <a:lnTo>
                      <a:pt x="8165" y="10181"/>
                    </a:lnTo>
                    <a:lnTo>
                      <a:pt x="8155" y="10172"/>
                    </a:lnTo>
                    <a:lnTo>
                      <a:pt x="8109" y="10139"/>
                    </a:lnTo>
                    <a:lnTo>
                      <a:pt x="8100" y="10128"/>
                    </a:lnTo>
                    <a:lnTo>
                      <a:pt x="8095" y="10113"/>
                    </a:lnTo>
                    <a:lnTo>
                      <a:pt x="8090" y="10062"/>
                    </a:lnTo>
                    <a:lnTo>
                      <a:pt x="8087" y="10016"/>
                    </a:lnTo>
                    <a:lnTo>
                      <a:pt x="8086" y="9969"/>
                    </a:lnTo>
                    <a:lnTo>
                      <a:pt x="8083" y="9955"/>
                    </a:lnTo>
                    <a:lnTo>
                      <a:pt x="8076" y="9943"/>
                    </a:lnTo>
                    <a:lnTo>
                      <a:pt x="8066" y="9930"/>
                    </a:lnTo>
                    <a:lnTo>
                      <a:pt x="8048" y="9899"/>
                    </a:lnTo>
                    <a:lnTo>
                      <a:pt x="8036" y="9877"/>
                    </a:lnTo>
                    <a:lnTo>
                      <a:pt x="7986" y="9840"/>
                    </a:lnTo>
                    <a:lnTo>
                      <a:pt x="7957" y="9834"/>
                    </a:lnTo>
                    <a:lnTo>
                      <a:pt x="7932" y="9841"/>
                    </a:lnTo>
                    <a:lnTo>
                      <a:pt x="7927" y="9841"/>
                    </a:lnTo>
                    <a:lnTo>
                      <a:pt x="7862" y="9811"/>
                    </a:lnTo>
                    <a:lnTo>
                      <a:pt x="7851" y="9803"/>
                    </a:lnTo>
                    <a:lnTo>
                      <a:pt x="7844" y="9790"/>
                    </a:lnTo>
                    <a:lnTo>
                      <a:pt x="7853" y="9800"/>
                    </a:lnTo>
                    <a:lnTo>
                      <a:pt x="7878" y="9813"/>
                    </a:lnTo>
                    <a:lnTo>
                      <a:pt x="7892" y="9817"/>
                    </a:lnTo>
                    <a:lnTo>
                      <a:pt x="7904" y="9817"/>
                    </a:lnTo>
                    <a:lnTo>
                      <a:pt x="7917" y="9813"/>
                    </a:lnTo>
                    <a:lnTo>
                      <a:pt x="7946" y="9798"/>
                    </a:lnTo>
                    <a:lnTo>
                      <a:pt x="7973" y="9803"/>
                    </a:lnTo>
                    <a:lnTo>
                      <a:pt x="7987" y="9796"/>
                    </a:lnTo>
                    <a:lnTo>
                      <a:pt x="7993" y="9784"/>
                    </a:lnTo>
                    <a:lnTo>
                      <a:pt x="7968" y="9762"/>
                    </a:lnTo>
                    <a:lnTo>
                      <a:pt x="7943" y="9758"/>
                    </a:lnTo>
                    <a:lnTo>
                      <a:pt x="7929" y="9759"/>
                    </a:lnTo>
                    <a:lnTo>
                      <a:pt x="7915" y="9755"/>
                    </a:lnTo>
                    <a:lnTo>
                      <a:pt x="7927" y="9755"/>
                    </a:lnTo>
                    <a:lnTo>
                      <a:pt x="7941" y="9750"/>
                    </a:lnTo>
                    <a:lnTo>
                      <a:pt x="7950" y="9747"/>
                    </a:lnTo>
                    <a:lnTo>
                      <a:pt x="7986" y="9750"/>
                    </a:lnTo>
                    <a:lnTo>
                      <a:pt x="7998" y="9747"/>
                    </a:lnTo>
                    <a:lnTo>
                      <a:pt x="8011" y="9740"/>
                    </a:lnTo>
                    <a:lnTo>
                      <a:pt x="8026" y="9729"/>
                    </a:lnTo>
                    <a:lnTo>
                      <a:pt x="8039" y="9713"/>
                    </a:lnTo>
                    <a:lnTo>
                      <a:pt x="8066" y="9694"/>
                    </a:lnTo>
                    <a:lnTo>
                      <a:pt x="8098" y="9652"/>
                    </a:lnTo>
                    <a:lnTo>
                      <a:pt x="8104" y="9644"/>
                    </a:lnTo>
                    <a:lnTo>
                      <a:pt x="8108" y="9634"/>
                    </a:lnTo>
                    <a:lnTo>
                      <a:pt x="8114" y="9625"/>
                    </a:lnTo>
                    <a:lnTo>
                      <a:pt x="8128" y="9610"/>
                    </a:lnTo>
                    <a:lnTo>
                      <a:pt x="8143" y="9599"/>
                    </a:lnTo>
                    <a:lnTo>
                      <a:pt x="8152" y="9591"/>
                    </a:lnTo>
                    <a:lnTo>
                      <a:pt x="8154" y="9587"/>
                    </a:lnTo>
                    <a:lnTo>
                      <a:pt x="8149" y="9562"/>
                    </a:lnTo>
                    <a:lnTo>
                      <a:pt x="8140" y="9547"/>
                    </a:lnTo>
                    <a:lnTo>
                      <a:pt x="8128" y="9539"/>
                    </a:lnTo>
                    <a:lnTo>
                      <a:pt x="8106" y="9538"/>
                    </a:lnTo>
                    <a:lnTo>
                      <a:pt x="8034" y="9518"/>
                    </a:lnTo>
                    <a:lnTo>
                      <a:pt x="8023" y="9516"/>
                    </a:lnTo>
                    <a:lnTo>
                      <a:pt x="8011" y="9517"/>
                    </a:lnTo>
                    <a:cubicBezTo>
                      <a:pt x="8009" y="9516"/>
                      <a:pt x="8007" y="9515"/>
                      <a:pt x="8005" y="9515"/>
                    </a:cubicBezTo>
                    <a:lnTo>
                      <a:pt x="7983" y="9501"/>
                    </a:lnTo>
                    <a:lnTo>
                      <a:pt x="7970" y="9498"/>
                    </a:lnTo>
                    <a:lnTo>
                      <a:pt x="7941" y="9500"/>
                    </a:lnTo>
                    <a:lnTo>
                      <a:pt x="7909" y="9504"/>
                    </a:lnTo>
                    <a:lnTo>
                      <a:pt x="7894" y="9504"/>
                    </a:lnTo>
                    <a:lnTo>
                      <a:pt x="7877" y="9500"/>
                    </a:lnTo>
                    <a:lnTo>
                      <a:pt x="7888" y="9484"/>
                    </a:lnTo>
                    <a:lnTo>
                      <a:pt x="7917" y="9469"/>
                    </a:lnTo>
                    <a:lnTo>
                      <a:pt x="7921" y="9463"/>
                    </a:lnTo>
                    <a:lnTo>
                      <a:pt x="7917" y="9458"/>
                    </a:lnTo>
                    <a:lnTo>
                      <a:pt x="7903" y="9451"/>
                    </a:lnTo>
                    <a:lnTo>
                      <a:pt x="7907" y="9440"/>
                    </a:lnTo>
                    <a:lnTo>
                      <a:pt x="7914" y="9432"/>
                    </a:lnTo>
                    <a:lnTo>
                      <a:pt x="7944" y="9421"/>
                    </a:lnTo>
                    <a:lnTo>
                      <a:pt x="7996" y="9396"/>
                    </a:lnTo>
                    <a:lnTo>
                      <a:pt x="8023" y="9387"/>
                    </a:lnTo>
                    <a:lnTo>
                      <a:pt x="8034" y="9378"/>
                    </a:lnTo>
                    <a:lnTo>
                      <a:pt x="8039" y="9373"/>
                    </a:lnTo>
                    <a:lnTo>
                      <a:pt x="8041" y="9368"/>
                    </a:lnTo>
                    <a:lnTo>
                      <a:pt x="8045" y="9352"/>
                    </a:lnTo>
                    <a:lnTo>
                      <a:pt x="8055" y="9340"/>
                    </a:lnTo>
                    <a:lnTo>
                      <a:pt x="8057" y="9336"/>
                    </a:lnTo>
                    <a:lnTo>
                      <a:pt x="8057" y="9331"/>
                    </a:lnTo>
                    <a:lnTo>
                      <a:pt x="8034" y="9322"/>
                    </a:lnTo>
                    <a:lnTo>
                      <a:pt x="8010" y="9323"/>
                    </a:lnTo>
                    <a:lnTo>
                      <a:pt x="7986" y="9319"/>
                    </a:lnTo>
                    <a:lnTo>
                      <a:pt x="7961" y="9318"/>
                    </a:lnTo>
                    <a:lnTo>
                      <a:pt x="7922" y="9311"/>
                    </a:lnTo>
                    <a:lnTo>
                      <a:pt x="7891" y="9313"/>
                    </a:lnTo>
                    <a:lnTo>
                      <a:pt x="7887" y="9300"/>
                    </a:lnTo>
                    <a:lnTo>
                      <a:pt x="7883" y="9300"/>
                    </a:lnTo>
                    <a:lnTo>
                      <a:pt x="7864" y="9305"/>
                    </a:lnTo>
                    <a:lnTo>
                      <a:pt x="7859" y="9305"/>
                    </a:lnTo>
                    <a:lnTo>
                      <a:pt x="7856" y="9294"/>
                    </a:lnTo>
                    <a:lnTo>
                      <a:pt x="7852" y="9289"/>
                    </a:lnTo>
                    <a:lnTo>
                      <a:pt x="7839" y="9282"/>
                    </a:lnTo>
                    <a:lnTo>
                      <a:pt x="7833" y="9282"/>
                    </a:lnTo>
                    <a:close/>
                    <a:moveTo>
                      <a:pt x="167" y="9391"/>
                    </a:moveTo>
                    <a:lnTo>
                      <a:pt x="162" y="9424"/>
                    </a:lnTo>
                    <a:lnTo>
                      <a:pt x="159" y="9445"/>
                    </a:lnTo>
                    <a:lnTo>
                      <a:pt x="160" y="9432"/>
                    </a:lnTo>
                    <a:lnTo>
                      <a:pt x="164" y="9409"/>
                    </a:lnTo>
                    <a:lnTo>
                      <a:pt x="167" y="9391"/>
                    </a:lnTo>
                    <a:close/>
                    <a:moveTo>
                      <a:pt x="7391" y="9799"/>
                    </a:moveTo>
                    <a:lnTo>
                      <a:pt x="7395" y="9812"/>
                    </a:lnTo>
                    <a:lnTo>
                      <a:pt x="7376" y="9810"/>
                    </a:lnTo>
                    <a:lnTo>
                      <a:pt x="7367" y="9813"/>
                    </a:lnTo>
                    <a:lnTo>
                      <a:pt x="7362" y="9823"/>
                    </a:lnTo>
                    <a:lnTo>
                      <a:pt x="7363" y="9833"/>
                    </a:lnTo>
                    <a:lnTo>
                      <a:pt x="7362" y="9844"/>
                    </a:lnTo>
                    <a:lnTo>
                      <a:pt x="7360" y="9852"/>
                    </a:lnTo>
                    <a:lnTo>
                      <a:pt x="7345" y="9858"/>
                    </a:lnTo>
                    <a:lnTo>
                      <a:pt x="7334" y="9859"/>
                    </a:lnTo>
                    <a:lnTo>
                      <a:pt x="7346" y="9852"/>
                    </a:lnTo>
                    <a:lnTo>
                      <a:pt x="7342" y="9844"/>
                    </a:lnTo>
                    <a:lnTo>
                      <a:pt x="7349" y="9841"/>
                    </a:lnTo>
                    <a:lnTo>
                      <a:pt x="7355" y="9836"/>
                    </a:lnTo>
                    <a:lnTo>
                      <a:pt x="7356" y="9825"/>
                    </a:lnTo>
                    <a:lnTo>
                      <a:pt x="7352" y="9819"/>
                    </a:lnTo>
                    <a:lnTo>
                      <a:pt x="7353" y="9810"/>
                    </a:lnTo>
                    <a:lnTo>
                      <a:pt x="7349" y="9806"/>
                    </a:lnTo>
                    <a:lnTo>
                      <a:pt x="7338" y="9805"/>
                    </a:lnTo>
                    <a:lnTo>
                      <a:pt x="7336" y="9816"/>
                    </a:lnTo>
                    <a:lnTo>
                      <a:pt x="7331" y="9812"/>
                    </a:lnTo>
                    <a:lnTo>
                      <a:pt x="7311" y="9807"/>
                    </a:lnTo>
                    <a:lnTo>
                      <a:pt x="7306" y="9805"/>
                    </a:lnTo>
                    <a:lnTo>
                      <a:pt x="7288" y="9806"/>
                    </a:lnTo>
                    <a:lnTo>
                      <a:pt x="7272" y="9803"/>
                    </a:lnTo>
                    <a:lnTo>
                      <a:pt x="7266" y="9809"/>
                    </a:lnTo>
                    <a:lnTo>
                      <a:pt x="7260" y="9817"/>
                    </a:lnTo>
                    <a:lnTo>
                      <a:pt x="7250" y="9821"/>
                    </a:lnTo>
                    <a:lnTo>
                      <a:pt x="7245" y="9831"/>
                    </a:lnTo>
                    <a:lnTo>
                      <a:pt x="7245" y="9846"/>
                    </a:lnTo>
                    <a:lnTo>
                      <a:pt x="7231" y="9853"/>
                    </a:lnTo>
                    <a:lnTo>
                      <a:pt x="7223" y="9854"/>
                    </a:lnTo>
                    <a:lnTo>
                      <a:pt x="7220" y="9858"/>
                    </a:lnTo>
                    <a:lnTo>
                      <a:pt x="7206" y="9858"/>
                    </a:lnTo>
                    <a:lnTo>
                      <a:pt x="7196" y="9861"/>
                    </a:lnTo>
                    <a:lnTo>
                      <a:pt x="7188" y="9868"/>
                    </a:lnTo>
                    <a:lnTo>
                      <a:pt x="7220" y="9893"/>
                    </a:lnTo>
                    <a:lnTo>
                      <a:pt x="7259" y="9901"/>
                    </a:lnTo>
                    <a:lnTo>
                      <a:pt x="7249" y="9909"/>
                    </a:lnTo>
                    <a:lnTo>
                      <a:pt x="7241" y="9920"/>
                    </a:lnTo>
                    <a:lnTo>
                      <a:pt x="7232" y="9922"/>
                    </a:lnTo>
                    <a:lnTo>
                      <a:pt x="7216" y="9922"/>
                    </a:lnTo>
                    <a:lnTo>
                      <a:pt x="7209" y="9923"/>
                    </a:lnTo>
                    <a:lnTo>
                      <a:pt x="7197" y="9927"/>
                    </a:lnTo>
                    <a:lnTo>
                      <a:pt x="7185" y="9934"/>
                    </a:lnTo>
                    <a:lnTo>
                      <a:pt x="7190" y="9944"/>
                    </a:lnTo>
                    <a:lnTo>
                      <a:pt x="7189" y="9956"/>
                    </a:lnTo>
                    <a:lnTo>
                      <a:pt x="7182" y="9956"/>
                    </a:lnTo>
                    <a:lnTo>
                      <a:pt x="7166" y="9944"/>
                    </a:lnTo>
                    <a:lnTo>
                      <a:pt x="7137" y="9930"/>
                    </a:lnTo>
                    <a:lnTo>
                      <a:pt x="7132" y="9929"/>
                    </a:lnTo>
                    <a:lnTo>
                      <a:pt x="7122" y="9937"/>
                    </a:lnTo>
                    <a:lnTo>
                      <a:pt x="7115" y="9938"/>
                    </a:lnTo>
                    <a:lnTo>
                      <a:pt x="7101" y="9915"/>
                    </a:lnTo>
                    <a:lnTo>
                      <a:pt x="7072" y="9903"/>
                    </a:lnTo>
                    <a:lnTo>
                      <a:pt x="7054" y="9898"/>
                    </a:lnTo>
                    <a:lnTo>
                      <a:pt x="7039" y="9899"/>
                    </a:lnTo>
                    <a:cubicBezTo>
                      <a:pt x="7035" y="9898"/>
                      <a:pt x="7030" y="9896"/>
                      <a:pt x="7026" y="9895"/>
                    </a:cubicBezTo>
                    <a:lnTo>
                      <a:pt x="7020" y="9890"/>
                    </a:lnTo>
                    <a:lnTo>
                      <a:pt x="7011" y="9891"/>
                    </a:lnTo>
                    <a:lnTo>
                      <a:pt x="7005" y="9897"/>
                    </a:lnTo>
                    <a:cubicBezTo>
                      <a:pt x="7004" y="9901"/>
                      <a:pt x="7002" y="9905"/>
                      <a:pt x="7001" y="9908"/>
                    </a:cubicBezTo>
                    <a:lnTo>
                      <a:pt x="7017" y="9908"/>
                    </a:lnTo>
                    <a:lnTo>
                      <a:pt x="7018" y="9917"/>
                    </a:lnTo>
                    <a:lnTo>
                      <a:pt x="7015" y="9929"/>
                    </a:lnTo>
                    <a:lnTo>
                      <a:pt x="7025" y="9928"/>
                    </a:lnTo>
                    <a:lnTo>
                      <a:pt x="7023" y="9937"/>
                    </a:lnTo>
                    <a:lnTo>
                      <a:pt x="7020" y="9945"/>
                    </a:lnTo>
                    <a:lnTo>
                      <a:pt x="7011" y="9955"/>
                    </a:lnTo>
                    <a:lnTo>
                      <a:pt x="7005" y="9968"/>
                    </a:lnTo>
                    <a:lnTo>
                      <a:pt x="7027" y="9970"/>
                    </a:lnTo>
                    <a:lnTo>
                      <a:pt x="7045" y="9979"/>
                    </a:lnTo>
                    <a:lnTo>
                      <a:pt x="7041" y="9986"/>
                    </a:lnTo>
                    <a:lnTo>
                      <a:pt x="7041" y="9992"/>
                    </a:lnTo>
                    <a:lnTo>
                      <a:pt x="7020" y="9990"/>
                    </a:lnTo>
                    <a:lnTo>
                      <a:pt x="6998" y="9992"/>
                    </a:lnTo>
                    <a:lnTo>
                      <a:pt x="6995" y="9998"/>
                    </a:lnTo>
                    <a:lnTo>
                      <a:pt x="6993" y="10004"/>
                    </a:lnTo>
                    <a:lnTo>
                      <a:pt x="6998" y="10011"/>
                    </a:lnTo>
                    <a:lnTo>
                      <a:pt x="7012" y="10022"/>
                    </a:lnTo>
                    <a:lnTo>
                      <a:pt x="6993" y="10018"/>
                    </a:lnTo>
                    <a:lnTo>
                      <a:pt x="6977" y="10018"/>
                    </a:lnTo>
                    <a:lnTo>
                      <a:pt x="6970" y="10014"/>
                    </a:lnTo>
                    <a:lnTo>
                      <a:pt x="6962" y="10015"/>
                    </a:lnTo>
                    <a:lnTo>
                      <a:pt x="6962" y="10023"/>
                    </a:lnTo>
                    <a:lnTo>
                      <a:pt x="6966" y="10030"/>
                    </a:lnTo>
                    <a:lnTo>
                      <a:pt x="6960" y="10035"/>
                    </a:lnTo>
                    <a:cubicBezTo>
                      <a:pt x="6959" y="10037"/>
                      <a:pt x="6958" y="10039"/>
                      <a:pt x="6958" y="10041"/>
                    </a:cubicBezTo>
                    <a:lnTo>
                      <a:pt x="6968" y="10047"/>
                    </a:lnTo>
                    <a:lnTo>
                      <a:pt x="6980" y="10050"/>
                    </a:lnTo>
                    <a:lnTo>
                      <a:pt x="6992" y="10056"/>
                    </a:lnTo>
                    <a:lnTo>
                      <a:pt x="6979" y="10062"/>
                    </a:lnTo>
                    <a:lnTo>
                      <a:pt x="6984" y="10068"/>
                    </a:lnTo>
                    <a:lnTo>
                      <a:pt x="6990" y="10071"/>
                    </a:lnTo>
                    <a:lnTo>
                      <a:pt x="7000" y="10071"/>
                    </a:lnTo>
                    <a:cubicBezTo>
                      <a:pt x="7003" y="10072"/>
                      <a:pt x="7006" y="10073"/>
                      <a:pt x="7009" y="10074"/>
                    </a:cubicBezTo>
                    <a:lnTo>
                      <a:pt x="7011" y="10077"/>
                    </a:lnTo>
                    <a:lnTo>
                      <a:pt x="7010" y="10087"/>
                    </a:lnTo>
                    <a:lnTo>
                      <a:pt x="7012" y="10092"/>
                    </a:lnTo>
                    <a:lnTo>
                      <a:pt x="7016" y="10096"/>
                    </a:lnTo>
                    <a:lnTo>
                      <a:pt x="7021" y="10098"/>
                    </a:lnTo>
                    <a:lnTo>
                      <a:pt x="7062" y="10109"/>
                    </a:lnTo>
                    <a:lnTo>
                      <a:pt x="7074" y="10116"/>
                    </a:lnTo>
                    <a:lnTo>
                      <a:pt x="7085" y="10126"/>
                    </a:lnTo>
                    <a:lnTo>
                      <a:pt x="7075" y="10130"/>
                    </a:lnTo>
                    <a:lnTo>
                      <a:pt x="7071" y="10131"/>
                    </a:lnTo>
                    <a:cubicBezTo>
                      <a:pt x="7069" y="10130"/>
                      <a:pt x="7068" y="10130"/>
                      <a:pt x="7066" y="10130"/>
                    </a:cubicBezTo>
                    <a:lnTo>
                      <a:pt x="7055" y="10130"/>
                    </a:lnTo>
                    <a:lnTo>
                      <a:pt x="7043" y="10128"/>
                    </a:lnTo>
                    <a:lnTo>
                      <a:pt x="7034" y="10130"/>
                    </a:lnTo>
                    <a:lnTo>
                      <a:pt x="7007" y="10150"/>
                    </a:lnTo>
                    <a:lnTo>
                      <a:pt x="7011" y="10155"/>
                    </a:lnTo>
                    <a:lnTo>
                      <a:pt x="7012" y="10161"/>
                    </a:lnTo>
                    <a:lnTo>
                      <a:pt x="6999" y="10171"/>
                    </a:lnTo>
                    <a:lnTo>
                      <a:pt x="6991" y="10177"/>
                    </a:lnTo>
                    <a:lnTo>
                      <a:pt x="6957" y="10190"/>
                    </a:lnTo>
                    <a:lnTo>
                      <a:pt x="6931" y="10197"/>
                    </a:lnTo>
                    <a:lnTo>
                      <a:pt x="6950" y="10202"/>
                    </a:lnTo>
                    <a:lnTo>
                      <a:pt x="6969" y="10200"/>
                    </a:lnTo>
                    <a:lnTo>
                      <a:pt x="6974" y="10198"/>
                    </a:lnTo>
                    <a:lnTo>
                      <a:pt x="6978" y="10197"/>
                    </a:lnTo>
                    <a:lnTo>
                      <a:pt x="6989" y="10206"/>
                    </a:lnTo>
                    <a:lnTo>
                      <a:pt x="6996" y="10211"/>
                    </a:lnTo>
                    <a:lnTo>
                      <a:pt x="7024" y="10216"/>
                    </a:lnTo>
                    <a:lnTo>
                      <a:pt x="7036" y="10214"/>
                    </a:lnTo>
                    <a:lnTo>
                      <a:pt x="7053" y="10203"/>
                    </a:lnTo>
                    <a:lnTo>
                      <a:pt x="7059" y="10213"/>
                    </a:lnTo>
                    <a:lnTo>
                      <a:pt x="7074" y="10225"/>
                    </a:lnTo>
                    <a:lnTo>
                      <a:pt x="7037" y="10224"/>
                    </a:lnTo>
                    <a:lnTo>
                      <a:pt x="7002" y="10220"/>
                    </a:lnTo>
                    <a:lnTo>
                      <a:pt x="6970" y="10212"/>
                    </a:lnTo>
                    <a:lnTo>
                      <a:pt x="6964" y="10213"/>
                    </a:lnTo>
                    <a:lnTo>
                      <a:pt x="6944" y="10221"/>
                    </a:lnTo>
                    <a:lnTo>
                      <a:pt x="6933" y="10222"/>
                    </a:lnTo>
                    <a:lnTo>
                      <a:pt x="6923" y="10226"/>
                    </a:lnTo>
                    <a:lnTo>
                      <a:pt x="6928" y="10233"/>
                    </a:lnTo>
                    <a:lnTo>
                      <a:pt x="6925" y="10249"/>
                    </a:lnTo>
                    <a:lnTo>
                      <a:pt x="6930" y="10259"/>
                    </a:lnTo>
                    <a:lnTo>
                      <a:pt x="6910" y="10254"/>
                    </a:lnTo>
                    <a:lnTo>
                      <a:pt x="6904" y="10248"/>
                    </a:lnTo>
                    <a:lnTo>
                      <a:pt x="6897" y="10242"/>
                    </a:lnTo>
                    <a:lnTo>
                      <a:pt x="6889" y="10238"/>
                    </a:lnTo>
                    <a:lnTo>
                      <a:pt x="6879" y="10236"/>
                    </a:lnTo>
                    <a:lnTo>
                      <a:pt x="6857" y="10241"/>
                    </a:lnTo>
                    <a:lnTo>
                      <a:pt x="6852" y="10246"/>
                    </a:lnTo>
                    <a:lnTo>
                      <a:pt x="6850" y="10252"/>
                    </a:lnTo>
                    <a:lnTo>
                      <a:pt x="6866" y="10260"/>
                    </a:lnTo>
                    <a:lnTo>
                      <a:pt x="6902" y="10271"/>
                    </a:lnTo>
                    <a:lnTo>
                      <a:pt x="6907" y="10275"/>
                    </a:lnTo>
                    <a:lnTo>
                      <a:pt x="6900" y="10281"/>
                    </a:lnTo>
                    <a:lnTo>
                      <a:pt x="6887" y="10283"/>
                    </a:lnTo>
                    <a:lnTo>
                      <a:pt x="6873" y="10283"/>
                    </a:lnTo>
                    <a:lnTo>
                      <a:pt x="6860" y="10287"/>
                    </a:lnTo>
                    <a:lnTo>
                      <a:pt x="6836" y="10299"/>
                    </a:lnTo>
                    <a:lnTo>
                      <a:pt x="6837" y="10313"/>
                    </a:lnTo>
                    <a:lnTo>
                      <a:pt x="6850" y="10315"/>
                    </a:lnTo>
                    <a:lnTo>
                      <a:pt x="6851" y="10321"/>
                    </a:lnTo>
                    <a:lnTo>
                      <a:pt x="6867" y="10329"/>
                    </a:lnTo>
                    <a:lnTo>
                      <a:pt x="6931" y="10332"/>
                    </a:lnTo>
                    <a:lnTo>
                      <a:pt x="6910" y="10334"/>
                    </a:lnTo>
                    <a:lnTo>
                      <a:pt x="6901" y="10340"/>
                    </a:lnTo>
                    <a:lnTo>
                      <a:pt x="6894" y="10340"/>
                    </a:lnTo>
                    <a:lnTo>
                      <a:pt x="6884" y="10343"/>
                    </a:lnTo>
                    <a:lnTo>
                      <a:pt x="6862" y="10350"/>
                    </a:lnTo>
                    <a:lnTo>
                      <a:pt x="6853" y="10357"/>
                    </a:lnTo>
                    <a:lnTo>
                      <a:pt x="6867" y="10360"/>
                    </a:lnTo>
                    <a:lnTo>
                      <a:pt x="6882" y="10358"/>
                    </a:lnTo>
                    <a:lnTo>
                      <a:pt x="6924" y="10365"/>
                    </a:lnTo>
                    <a:lnTo>
                      <a:pt x="6930" y="10369"/>
                    </a:lnTo>
                    <a:lnTo>
                      <a:pt x="6926" y="10371"/>
                    </a:lnTo>
                    <a:lnTo>
                      <a:pt x="6903" y="10374"/>
                    </a:lnTo>
                    <a:lnTo>
                      <a:pt x="6881" y="10389"/>
                    </a:lnTo>
                    <a:lnTo>
                      <a:pt x="6892" y="10396"/>
                    </a:lnTo>
                    <a:lnTo>
                      <a:pt x="6920" y="10396"/>
                    </a:lnTo>
                    <a:lnTo>
                      <a:pt x="6930" y="10398"/>
                    </a:lnTo>
                    <a:lnTo>
                      <a:pt x="6937" y="10403"/>
                    </a:lnTo>
                    <a:lnTo>
                      <a:pt x="6945" y="10410"/>
                    </a:lnTo>
                    <a:cubicBezTo>
                      <a:pt x="6946" y="10410"/>
                      <a:pt x="6947" y="10410"/>
                      <a:pt x="6948" y="10410"/>
                    </a:cubicBezTo>
                    <a:lnTo>
                      <a:pt x="7012" y="10416"/>
                    </a:lnTo>
                    <a:lnTo>
                      <a:pt x="7025" y="10410"/>
                    </a:lnTo>
                    <a:lnTo>
                      <a:pt x="7044" y="10414"/>
                    </a:lnTo>
                    <a:lnTo>
                      <a:pt x="7061" y="10409"/>
                    </a:lnTo>
                    <a:lnTo>
                      <a:pt x="7070" y="10410"/>
                    </a:lnTo>
                    <a:lnTo>
                      <a:pt x="7078" y="10408"/>
                    </a:lnTo>
                    <a:lnTo>
                      <a:pt x="7082" y="10400"/>
                    </a:lnTo>
                    <a:lnTo>
                      <a:pt x="7084" y="10389"/>
                    </a:lnTo>
                    <a:lnTo>
                      <a:pt x="7082" y="10383"/>
                    </a:lnTo>
                    <a:lnTo>
                      <a:pt x="7078" y="10380"/>
                    </a:lnTo>
                    <a:lnTo>
                      <a:pt x="7093" y="10384"/>
                    </a:lnTo>
                    <a:cubicBezTo>
                      <a:pt x="7093" y="10384"/>
                      <a:pt x="7096" y="10388"/>
                      <a:pt x="7096" y="10388"/>
                    </a:cubicBezTo>
                    <a:lnTo>
                      <a:pt x="7099" y="10393"/>
                    </a:lnTo>
                    <a:lnTo>
                      <a:pt x="7107" y="10404"/>
                    </a:lnTo>
                    <a:lnTo>
                      <a:pt x="7119" y="10405"/>
                    </a:lnTo>
                    <a:lnTo>
                      <a:pt x="7134" y="10402"/>
                    </a:lnTo>
                    <a:lnTo>
                      <a:pt x="7147" y="10393"/>
                    </a:lnTo>
                    <a:lnTo>
                      <a:pt x="7152" y="10393"/>
                    </a:lnTo>
                    <a:lnTo>
                      <a:pt x="7175" y="10394"/>
                    </a:lnTo>
                    <a:lnTo>
                      <a:pt x="7181" y="10393"/>
                    </a:lnTo>
                    <a:lnTo>
                      <a:pt x="7187" y="10391"/>
                    </a:lnTo>
                    <a:lnTo>
                      <a:pt x="7192" y="10384"/>
                    </a:lnTo>
                    <a:lnTo>
                      <a:pt x="7198" y="10379"/>
                    </a:lnTo>
                    <a:lnTo>
                      <a:pt x="7211" y="10378"/>
                    </a:lnTo>
                    <a:lnTo>
                      <a:pt x="7240" y="10383"/>
                    </a:lnTo>
                    <a:lnTo>
                      <a:pt x="7256" y="10389"/>
                    </a:lnTo>
                    <a:lnTo>
                      <a:pt x="7267" y="10387"/>
                    </a:lnTo>
                    <a:lnTo>
                      <a:pt x="7277" y="10374"/>
                    </a:lnTo>
                    <a:lnTo>
                      <a:pt x="7279" y="10390"/>
                    </a:lnTo>
                    <a:lnTo>
                      <a:pt x="7282" y="10393"/>
                    </a:lnTo>
                    <a:lnTo>
                      <a:pt x="7286" y="10391"/>
                    </a:lnTo>
                    <a:lnTo>
                      <a:pt x="7297" y="10388"/>
                    </a:lnTo>
                    <a:lnTo>
                      <a:pt x="7308" y="10391"/>
                    </a:lnTo>
                    <a:lnTo>
                      <a:pt x="7325" y="10400"/>
                    </a:lnTo>
                    <a:lnTo>
                      <a:pt x="7340" y="10403"/>
                    </a:lnTo>
                    <a:lnTo>
                      <a:pt x="7357" y="10399"/>
                    </a:lnTo>
                    <a:lnTo>
                      <a:pt x="7344" y="10377"/>
                    </a:lnTo>
                    <a:lnTo>
                      <a:pt x="7353" y="10375"/>
                    </a:lnTo>
                    <a:lnTo>
                      <a:pt x="7362" y="10371"/>
                    </a:lnTo>
                    <a:lnTo>
                      <a:pt x="7385" y="10350"/>
                    </a:lnTo>
                    <a:lnTo>
                      <a:pt x="7393" y="10330"/>
                    </a:lnTo>
                    <a:lnTo>
                      <a:pt x="7401" y="10318"/>
                    </a:lnTo>
                    <a:lnTo>
                      <a:pt x="7408" y="10307"/>
                    </a:lnTo>
                    <a:lnTo>
                      <a:pt x="7419" y="10299"/>
                    </a:lnTo>
                    <a:lnTo>
                      <a:pt x="7427" y="10289"/>
                    </a:lnTo>
                    <a:lnTo>
                      <a:pt x="7433" y="10260"/>
                    </a:lnTo>
                    <a:lnTo>
                      <a:pt x="7433" y="10245"/>
                    </a:lnTo>
                    <a:lnTo>
                      <a:pt x="7432" y="10219"/>
                    </a:lnTo>
                    <a:lnTo>
                      <a:pt x="7434" y="10206"/>
                    </a:lnTo>
                    <a:lnTo>
                      <a:pt x="7438" y="10202"/>
                    </a:lnTo>
                    <a:lnTo>
                      <a:pt x="7440" y="10189"/>
                    </a:lnTo>
                    <a:lnTo>
                      <a:pt x="7442" y="10183"/>
                    </a:lnTo>
                    <a:lnTo>
                      <a:pt x="7445" y="10168"/>
                    </a:lnTo>
                    <a:lnTo>
                      <a:pt x="7442" y="10155"/>
                    </a:lnTo>
                    <a:lnTo>
                      <a:pt x="7442" y="10135"/>
                    </a:lnTo>
                    <a:lnTo>
                      <a:pt x="7442" y="10116"/>
                    </a:lnTo>
                    <a:lnTo>
                      <a:pt x="7438" y="10106"/>
                    </a:lnTo>
                    <a:lnTo>
                      <a:pt x="7438" y="10095"/>
                    </a:lnTo>
                    <a:lnTo>
                      <a:pt x="7441" y="10087"/>
                    </a:lnTo>
                    <a:lnTo>
                      <a:pt x="7447" y="10084"/>
                    </a:lnTo>
                    <a:lnTo>
                      <a:pt x="7456" y="10088"/>
                    </a:lnTo>
                    <a:lnTo>
                      <a:pt x="7465" y="10089"/>
                    </a:lnTo>
                    <a:lnTo>
                      <a:pt x="7465" y="10081"/>
                    </a:lnTo>
                    <a:lnTo>
                      <a:pt x="7462" y="10073"/>
                    </a:lnTo>
                    <a:lnTo>
                      <a:pt x="7472" y="10082"/>
                    </a:lnTo>
                    <a:lnTo>
                      <a:pt x="7484" y="10087"/>
                    </a:lnTo>
                    <a:lnTo>
                      <a:pt x="7496" y="10083"/>
                    </a:lnTo>
                    <a:lnTo>
                      <a:pt x="7507" y="10073"/>
                    </a:lnTo>
                    <a:lnTo>
                      <a:pt x="7512" y="10066"/>
                    </a:lnTo>
                    <a:lnTo>
                      <a:pt x="7517" y="10061"/>
                    </a:lnTo>
                    <a:lnTo>
                      <a:pt x="7532" y="10063"/>
                    </a:lnTo>
                    <a:lnTo>
                      <a:pt x="7546" y="10062"/>
                    </a:lnTo>
                    <a:lnTo>
                      <a:pt x="7557" y="10046"/>
                    </a:lnTo>
                    <a:lnTo>
                      <a:pt x="7547" y="10043"/>
                    </a:lnTo>
                    <a:lnTo>
                      <a:pt x="7546" y="10040"/>
                    </a:lnTo>
                    <a:lnTo>
                      <a:pt x="7551" y="10023"/>
                    </a:lnTo>
                    <a:lnTo>
                      <a:pt x="7552" y="10009"/>
                    </a:lnTo>
                    <a:lnTo>
                      <a:pt x="7558" y="10013"/>
                    </a:lnTo>
                    <a:lnTo>
                      <a:pt x="7562" y="10020"/>
                    </a:lnTo>
                    <a:lnTo>
                      <a:pt x="7565" y="10031"/>
                    </a:lnTo>
                    <a:lnTo>
                      <a:pt x="7569" y="10035"/>
                    </a:lnTo>
                    <a:lnTo>
                      <a:pt x="7574" y="10025"/>
                    </a:lnTo>
                    <a:lnTo>
                      <a:pt x="7574" y="10015"/>
                    </a:lnTo>
                    <a:lnTo>
                      <a:pt x="7573" y="10001"/>
                    </a:lnTo>
                    <a:lnTo>
                      <a:pt x="7569" y="9992"/>
                    </a:lnTo>
                    <a:lnTo>
                      <a:pt x="7549" y="9984"/>
                    </a:lnTo>
                    <a:lnTo>
                      <a:pt x="7542" y="9984"/>
                    </a:lnTo>
                    <a:lnTo>
                      <a:pt x="7531" y="9984"/>
                    </a:lnTo>
                    <a:cubicBezTo>
                      <a:pt x="7532" y="9982"/>
                      <a:pt x="7533" y="9979"/>
                      <a:pt x="7533" y="9977"/>
                    </a:cubicBezTo>
                    <a:lnTo>
                      <a:pt x="7549" y="9974"/>
                    </a:lnTo>
                    <a:lnTo>
                      <a:pt x="7558" y="9969"/>
                    </a:lnTo>
                    <a:lnTo>
                      <a:pt x="7560" y="9959"/>
                    </a:lnTo>
                    <a:lnTo>
                      <a:pt x="7546" y="9935"/>
                    </a:lnTo>
                    <a:lnTo>
                      <a:pt x="7538" y="9910"/>
                    </a:lnTo>
                    <a:lnTo>
                      <a:pt x="7538" y="9887"/>
                    </a:lnTo>
                    <a:lnTo>
                      <a:pt x="7531" y="9870"/>
                    </a:lnTo>
                    <a:cubicBezTo>
                      <a:pt x="7526" y="9869"/>
                      <a:pt x="7522" y="9868"/>
                      <a:pt x="7518" y="9867"/>
                    </a:cubicBezTo>
                    <a:lnTo>
                      <a:pt x="7503" y="9857"/>
                    </a:lnTo>
                    <a:cubicBezTo>
                      <a:pt x="7499" y="9856"/>
                      <a:pt x="7494" y="9855"/>
                      <a:pt x="7490" y="9854"/>
                    </a:cubicBezTo>
                    <a:lnTo>
                      <a:pt x="7461" y="9854"/>
                    </a:lnTo>
                    <a:lnTo>
                      <a:pt x="7445" y="9852"/>
                    </a:lnTo>
                    <a:lnTo>
                      <a:pt x="7438" y="9848"/>
                    </a:lnTo>
                    <a:lnTo>
                      <a:pt x="7431" y="9847"/>
                    </a:lnTo>
                    <a:lnTo>
                      <a:pt x="7415" y="9862"/>
                    </a:lnTo>
                    <a:lnTo>
                      <a:pt x="7406" y="9866"/>
                    </a:lnTo>
                    <a:lnTo>
                      <a:pt x="7396" y="9861"/>
                    </a:lnTo>
                    <a:lnTo>
                      <a:pt x="7394" y="9854"/>
                    </a:lnTo>
                    <a:lnTo>
                      <a:pt x="7402" y="9847"/>
                    </a:lnTo>
                    <a:lnTo>
                      <a:pt x="7417" y="9844"/>
                    </a:lnTo>
                    <a:lnTo>
                      <a:pt x="7433" y="9836"/>
                    </a:lnTo>
                    <a:lnTo>
                      <a:pt x="7422" y="9827"/>
                    </a:lnTo>
                    <a:lnTo>
                      <a:pt x="7413" y="9817"/>
                    </a:lnTo>
                    <a:lnTo>
                      <a:pt x="7404" y="9805"/>
                    </a:lnTo>
                    <a:lnTo>
                      <a:pt x="7397" y="9800"/>
                    </a:lnTo>
                    <a:lnTo>
                      <a:pt x="7391" y="9799"/>
                    </a:lnTo>
                    <a:close/>
                    <a:moveTo>
                      <a:pt x="1400" y="16957"/>
                    </a:moveTo>
                    <a:lnTo>
                      <a:pt x="1403" y="16963"/>
                    </a:lnTo>
                    <a:lnTo>
                      <a:pt x="1400" y="16957"/>
                    </a:lnTo>
                    <a:close/>
                    <a:moveTo>
                      <a:pt x="16387" y="18500"/>
                    </a:moveTo>
                    <a:lnTo>
                      <a:pt x="16378" y="18504"/>
                    </a:lnTo>
                    <a:lnTo>
                      <a:pt x="16350" y="18540"/>
                    </a:lnTo>
                    <a:lnTo>
                      <a:pt x="16333" y="18559"/>
                    </a:lnTo>
                    <a:lnTo>
                      <a:pt x="16328" y="18564"/>
                    </a:lnTo>
                    <a:lnTo>
                      <a:pt x="16313" y="18569"/>
                    </a:lnTo>
                    <a:lnTo>
                      <a:pt x="16310" y="18573"/>
                    </a:lnTo>
                    <a:lnTo>
                      <a:pt x="16321" y="18583"/>
                    </a:lnTo>
                    <a:lnTo>
                      <a:pt x="16326" y="18591"/>
                    </a:lnTo>
                    <a:lnTo>
                      <a:pt x="16330" y="18601"/>
                    </a:lnTo>
                    <a:lnTo>
                      <a:pt x="16329" y="18611"/>
                    </a:lnTo>
                    <a:lnTo>
                      <a:pt x="16309" y="18653"/>
                    </a:lnTo>
                    <a:lnTo>
                      <a:pt x="16281" y="18680"/>
                    </a:lnTo>
                    <a:lnTo>
                      <a:pt x="16262" y="18693"/>
                    </a:lnTo>
                    <a:lnTo>
                      <a:pt x="16246" y="18707"/>
                    </a:lnTo>
                    <a:lnTo>
                      <a:pt x="16235" y="18721"/>
                    </a:lnTo>
                    <a:lnTo>
                      <a:pt x="16221" y="18735"/>
                    </a:lnTo>
                    <a:lnTo>
                      <a:pt x="16211" y="18738"/>
                    </a:lnTo>
                    <a:lnTo>
                      <a:pt x="16194" y="18736"/>
                    </a:lnTo>
                    <a:lnTo>
                      <a:pt x="16187" y="18737"/>
                    </a:lnTo>
                    <a:lnTo>
                      <a:pt x="16178" y="18742"/>
                    </a:lnTo>
                    <a:lnTo>
                      <a:pt x="16171" y="18750"/>
                    </a:lnTo>
                    <a:lnTo>
                      <a:pt x="16164" y="18760"/>
                    </a:lnTo>
                    <a:lnTo>
                      <a:pt x="16162" y="18769"/>
                    </a:lnTo>
                    <a:lnTo>
                      <a:pt x="16164" y="18773"/>
                    </a:lnTo>
                    <a:lnTo>
                      <a:pt x="16179" y="18777"/>
                    </a:lnTo>
                    <a:lnTo>
                      <a:pt x="16176" y="18779"/>
                    </a:lnTo>
                    <a:lnTo>
                      <a:pt x="16173" y="18783"/>
                    </a:lnTo>
                    <a:lnTo>
                      <a:pt x="16172" y="18790"/>
                    </a:lnTo>
                    <a:lnTo>
                      <a:pt x="16142" y="18832"/>
                    </a:lnTo>
                    <a:lnTo>
                      <a:pt x="16147" y="18847"/>
                    </a:lnTo>
                    <a:lnTo>
                      <a:pt x="16171" y="18849"/>
                    </a:lnTo>
                    <a:lnTo>
                      <a:pt x="16156" y="18853"/>
                    </a:lnTo>
                    <a:lnTo>
                      <a:pt x="16141" y="18859"/>
                    </a:lnTo>
                    <a:lnTo>
                      <a:pt x="16131" y="18866"/>
                    </a:lnTo>
                    <a:lnTo>
                      <a:pt x="16124" y="18876"/>
                    </a:lnTo>
                    <a:lnTo>
                      <a:pt x="16111" y="18893"/>
                    </a:lnTo>
                    <a:lnTo>
                      <a:pt x="16099" y="18910"/>
                    </a:lnTo>
                    <a:lnTo>
                      <a:pt x="16092" y="18915"/>
                    </a:lnTo>
                    <a:lnTo>
                      <a:pt x="16083" y="18917"/>
                    </a:lnTo>
                    <a:lnTo>
                      <a:pt x="16086" y="18909"/>
                    </a:lnTo>
                    <a:lnTo>
                      <a:pt x="16092" y="18902"/>
                    </a:lnTo>
                    <a:lnTo>
                      <a:pt x="16095" y="18895"/>
                    </a:lnTo>
                    <a:lnTo>
                      <a:pt x="16094" y="18890"/>
                    </a:lnTo>
                    <a:lnTo>
                      <a:pt x="16090" y="18886"/>
                    </a:lnTo>
                    <a:lnTo>
                      <a:pt x="16087" y="18887"/>
                    </a:lnTo>
                    <a:lnTo>
                      <a:pt x="16072" y="18899"/>
                    </a:lnTo>
                    <a:lnTo>
                      <a:pt x="16067" y="18907"/>
                    </a:lnTo>
                    <a:lnTo>
                      <a:pt x="16060" y="18921"/>
                    </a:lnTo>
                    <a:lnTo>
                      <a:pt x="16047" y="18936"/>
                    </a:lnTo>
                    <a:lnTo>
                      <a:pt x="16029" y="18954"/>
                    </a:lnTo>
                    <a:lnTo>
                      <a:pt x="16029" y="18958"/>
                    </a:lnTo>
                    <a:lnTo>
                      <a:pt x="16031" y="18962"/>
                    </a:lnTo>
                    <a:lnTo>
                      <a:pt x="16035" y="18966"/>
                    </a:lnTo>
                    <a:cubicBezTo>
                      <a:pt x="16035" y="18968"/>
                      <a:pt x="16035" y="18970"/>
                      <a:pt x="16035" y="18972"/>
                    </a:cubicBezTo>
                    <a:lnTo>
                      <a:pt x="16029" y="18981"/>
                    </a:lnTo>
                    <a:lnTo>
                      <a:pt x="16023" y="18985"/>
                    </a:lnTo>
                    <a:lnTo>
                      <a:pt x="16017" y="18987"/>
                    </a:lnTo>
                    <a:lnTo>
                      <a:pt x="16018" y="18985"/>
                    </a:lnTo>
                    <a:lnTo>
                      <a:pt x="16013" y="18969"/>
                    </a:lnTo>
                    <a:lnTo>
                      <a:pt x="16004" y="18970"/>
                    </a:lnTo>
                    <a:lnTo>
                      <a:pt x="15995" y="18975"/>
                    </a:lnTo>
                    <a:lnTo>
                      <a:pt x="15961" y="19003"/>
                    </a:lnTo>
                    <a:lnTo>
                      <a:pt x="15927" y="19029"/>
                    </a:lnTo>
                    <a:lnTo>
                      <a:pt x="15913" y="19044"/>
                    </a:lnTo>
                    <a:lnTo>
                      <a:pt x="15904" y="19057"/>
                    </a:lnTo>
                    <a:lnTo>
                      <a:pt x="15902" y="19063"/>
                    </a:lnTo>
                    <a:lnTo>
                      <a:pt x="15905" y="19067"/>
                    </a:lnTo>
                    <a:lnTo>
                      <a:pt x="15920" y="19068"/>
                    </a:lnTo>
                    <a:lnTo>
                      <a:pt x="15914" y="19074"/>
                    </a:lnTo>
                    <a:lnTo>
                      <a:pt x="15906" y="19076"/>
                    </a:lnTo>
                    <a:lnTo>
                      <a:pt x="15900" y="19078"/>
                    </a:lnTo>
                    <a:lnTo>
                      <a:pt x="15881" y="19070"/>
                    </a:lnTo>
                    <a:lnTo>
                      <a:pt x="15875" y="19071"/>
                    </a:lnTo>
                    <a:lnTo>
                      <a:pt x="15850" y="19085"/>
                    </a:lnTo>
                    <a:lnTo>
                      <a:pt x="15831" y="19094"/>
                    </a:lnTo>
                    <a:lnTo>
                      <a:pt x="15800" y="19107"/>
                    </a:lnTo>
                    <a:lnTo>
                      <a:pt x="15795" y="19112"/>
                    </a:lnTo>
                    <a:lnTo>
                      <a:pt x="15791" y="19117"/>
                    </a:lnTo>
                    <a:lnTo>
                      <a:pt x="15788" y="19125"/>
                    </a:lnTo>
                    <a:lnTo>
                      <a:pt x="15784" y="19131"/>
                    </a:lnTo>
                    <a:lnTo>
                      <a:pt x="15774" y="19133"/>
                    </a:lnTo>
                    <a:lnTo>
                      <a:pt x="15765" y="19137"/>
                    </a:lnTo>
                    <a:lnTo>
                      <a:pt x="15741" y="19151"/>
                    </a:lnTo>
                    <a:lnTo>
                      <a:pt x="15735" y="19151"/>
                    </a:lnTo>
                    <a:lnTo>
                      <a:pt x="15730" y="19148"/>
                    </a:lnTo>
                    <a:lnTo>
                      <a:pt x="15722" y="19150"/>
                    </a:lnTo>
                    <a:lnTo>
                      <a:pt x="15713" y="19156"/>
                    </a:lnTo>
                    <a:lnTo>
                      <a:pt x="15693" y="19174"/>
                    </a:lnTo>
                    <a:lnTo>
                      <a:pt x="15678" y="19186"/>
                    </a:lnTo>
                    <a:lnTo>
                      <a:pt x="15670" y="19191"/>
                    </a:lnTo>
                    <a:lnTo>
                      <a:pt x="15611" y="19215"/>
                    </a:lnTo>
                    <a:lnTo>
                      <a:pt x="15598" y="19221"/>
                    </a:lnTo>
                    <a:lnTo>
                      <a:pt x="15593" y="19226"/>
                    </a:lnTo>
                    <a:lnTo>
                      <a:pt x="15590" y="19231"/>
                    </a:lnTo>
                    <a:lnTo>
                      <a:pt x="15588" y="19244"/>
                    </a:lnTo>
                    <a:lnTo>
                      <a:pt x="15590" y="19263"/>
                    </a:lnTo>
                    <a:lnTo>
                      <a:pt x="15587" y="19271"/>
                    </a:lnTo>
                    <a:lnTo>
                      <a:pt x="15511" y="19364"/>
                    </a:lnTo>
                    <a:lnTo>
                      <a:pt x="15504" y="19383"/>
                    </a:lnTo>
                    <a:lnTo>
                      <a:pt x="15512" y="19390"/>
                    </a:lnTo>
                    <a:lnTo>
                      <a:pt x="15514" y="19401"/>
                    </a:lnTo>
                    <a:lnTo>
                      <a:pt x="15512" y="19413"/>
                    </a:lnTo>
                    <a:lnTo>
                      <a:pt x="15515" y="19444"/>
                    </a:lnTo>
                    <a:lnTo>
                      <a:pt x="15525" y="19460"/>
                    </a:lnTo>
                    <a:lnTo>
                      <a:pt x="15535" y="19467"/>
                    </a:lnTo>
                    <a:lnTo>
                      <a:pt x="15544" y="19475"/>
                    </a:lnTo>
                    <a:lnTo>
                      <a:pt x="15545" y="19486"/>
                    </a:lnTo>
                    <a:lnTo>
                      <a:pt x="15542" y="19503"/>
                    </a:lnTo>
                    <a:lnTo>
                      <a:pt x="15542" y="19506"/>
                    </a:lnTo>
                    <a:lnTo>
                      <a:pt x="15565" y="19519"/>
                    </a:lnTo>
                    <a:lnTo>
                      <a:pt x="15574" y="19527"/>
                    </a:lnTo>
                    <a:lnTo>
                      <a:pt x="15574" y="19538"/>
                    </a:lnTo>
                    <a:lnTo>
                      <a:pt x="15569" y="19551"/>
                    </a:lnTo>
                    <a:lnTo>
                      <a:pt x="15563" y="19575"/>
                    </a:lnTo>
                    <a:lnTo>
                      <a:pt x="15559" y="19587"/>
                    </a:lnTo>
                    <a:lnTo>
                      <a:pt x="15552" y="19598"/>
                    </a:lnTo>
                    <a:lnTo>
                      <a:pt x="15533" y="19627"/>
                    </a:lnTo>
                    <a:lnTo>
                      <a:pt x="15511" y="19650"/>
                    </a:lnTo>
                    <a:lnTo>
                      <a:pt x="15501" y="19662"/>
                    </a:lnTo>
                    <a:lnTo>
                      <a:pt x="15475" y="19690"/>
                    </a:lnTo>
                    <a:lnTo>
                      <a:pt x="15464" y="19713"/>
                    </a:lnTo>
                    <a:lnTo>
                      <a:pt x="15454" y="19725"/>
                    </a:lnTo>
                    <a:lnTo>
                      <a:pt x="15438" y="19738"/>
                    </a:lnTo>
                    <a:lnTo>
                      <a:pt x="15418" y="19748"/>
                    </a:lnTo>
                    <a:lnTo>
                      <a:pt x="15404" y="19758"/>
                    </a:lnTo>
                    <a:lnTo>
                      <a:pt x="15390" y="19788"/>
                    </a:lnTo>
                    <a:lnTo>
                      <a:pt x="15385" y="19794"/>
                    </a:lnTo>
                    <a:lnTo>
                      <a:pt x="15378" y="19800"/>
                    </a:lnTo>
                    <a:lnTo>
                      <a:pt x="15374" y="19806"/>
                    </a:lnTo>
                    <a:lnTo>
                      <a:pt x="15372" y="19812"/>
                    </a:lnTo>
                    <a:lnTo>
                      <a:pt x="15364" y="19822"/>
                    </a:lnTo>
                    <a:lnTo>
                      <a:pt x="15358" y="19834"/>
                    </a:lnTo>
                    <a:lnTo>
                      <a:pt x="15355" y="19855"/>
                    </a:lnTo>
                    <a:lnTo>
                      <a:pt x="15356" y="19864"/>
                    </a:lnTo>
                    <a:lnTo>
                      <a:pt x="15363" y="19887"/>
                    </a:lnTo>
                    <a:lnTo>
                      <a:pt x="15367" y="19895"/>
                    </a:lnTo>
                    <a:lnTo>
                      <a:pt x="15373" y="19901"/>
                    </a:lnTo>
                    <a:lnTo>
                      <a:pt x="15399" y="19908"/>
                    </a:lnTo>
                    <a:lnTo>
                      <a:pt x="15405" y="19915"/>
                    </a:lnTo>
                    <a:lnTo>
                      <a:pt x="15407" y="19924"/>
                    </a:lnTo>
                    <a:lnTo>
                      <a:pt x="15415" y="19931"/>
                    </a:lnTo>
                    <a:lnTo>
                      <a:pt x="15419" y="19939"/>
                    </a:lnTo>
                    <a:lnTo>
                      <a:pt x="15408" y="19951"/>
                    </a:lnTo>
                    <a:lnTo>
                      <a:pt x="15405" y="19962"/>
                    </a:lnTo>
                    <a:lnTo>
                      <a:pt x="15404" y="19981"/>
                    </a:lnTo>
                    <a:lnTo>
                      <a:pt x="15401" y="19993"/>
                    </a:lnTo>
                    <a:lnTo>
                      <a:pt x="15402" y="20009"/>
                    </a:lnTo>
                    <a:lnTo>
                      <a:pt x="15404" y="20013"/>
                    </a:lnTo>
                    <a:lnTo>
                      <a:pt x="15428" y="20019"/>
                    </a:lnTo>
                    <a:lnTo>
                      <a:pt x="15437" y="20024"/>
                    </a:lnTo>
                    <a:lnTo>
                      <a:pt x="15440" y="20035"/>
                    </a:lnTo>
                    <a:lnTo>
                      <a:pt x="15447" y="20039"/>
                    </a:lnTo>
                    <a:lnTo>
                      <a:pt x="15449" y="20044"/>
                    </a:lnTo>
                    <a:lnTo>
                      <a:pt x="15453" y="20048"/>
                    </a:lnTo>
                    <a:lnTo>
                      <a:pt x="15459" y="20048"/>
                    </a:lnTo>
                    <a:lnTo>
                      <a:pt x="15487" y="20045"/>
                    </a:lnTo>
                    <a:lnTo>
                      <a:pt x="15500" y="20050"/>
                    </a:lnTo>
                    <a:lnTo>
                      <a:pt x="15509" y="20049"/>
                    </a:lnTo>
                    <a:lnTo>
                      <a:pt x="15520" y="20046"/>
                    </a:lnTo>
                    <a:lnTo>
                      <a:pt x="15555" y="20036"/>
                    </a:lnTo>
                    <a:lnTo>
                      <a:pt x="15573" y="20032"/>
                    </a:lnTo>
                    <a:lnTo>
                      <a:pt x="15618" y="20032"/>
                    </a:lnTo>
                    <a:lnTo>
                      <a:pt x="15632" y="20028"/>
                    </a:lnTo>
                    <a:lnTo>
                      <a:pt x="15680" y="20010"/>
                    </a:lnTo>
                    <a:lnTo>
                      <a:pt x="15696" y="20001"/>
                    </a:lnTo>
                    <a:lnTo>
                      <a:pt x="15712" y="19990"/>
                    </a:lnTo>
                    <a:lnTo>
                      <a:pt x="15749" y="19966"/>
                    </a:lnTo>
                    <a:lnTo>
                      <a:pt x="15788" y="19942"/>
                    </a:lnTo>
                    <a:lnTo>
                      <a:pt x="15825" y="19922"/>
                    </a:lnTo>
                    <a:cubicBezTo>
                      <a:pt x="15838" y="19917"/>
                      <a:pt x="15850" y="19913"/>
                      <a:pt x="15862" y="19908"/>
                    </a:cubicBezTo>
                    <a:lnTo>
                      <a:pt x="15879" y="19899"/>
                    </a:lnTo>
                    <a:lnTo>
                      <a:pt x="15913" y="19877"/>
                    </a:lnTo>
                    <a:lnTo>
                      <a:pt x="15929" y="19865"/>
                    </a:lnTo>
                    <a:lnTo>
                      <a:pt x="15954" y="19839"/>
                    </a:lnTo>
                    <a:lnTo>
                      <a:pt x="15973" y="19814"/>
                    </a:lnTo>
                    <a:lnTo>
                      <a:pt x="15980" y="19802"/>
                    </a:lnTo>
                    <a:lnTo>
                      <a:pt x="15985" y="19789"/>
                    </a:lnTo>
                    <a:lnTo>
                      <a:pt x="15993" y="19777"/>
                    </a:lnTo>
                    <a:lnTo>
                      <a:pt x="16002" y="19766"/>
                    </a:lnTo>
                    <a:lnTo>
                      <a:pt x="16026" y="19736"/>
                    </a:lnTo>
                    <a:lnTo>
                      <a:pt x="16033" y="19724"/>
                    </a:lnTo>
                    <a:lnTo>
                      <a:pt x="16036" y="19711"/>
                    </a:lnTo>
                    <a:lnTo>
                      <a:pt x="16063" y="19667"/>
                    </a:lnTo>
                    <a:lnTo>
                      <a:pt x="16076" y="19642"/>
                    </a:lnTo>
                    <a:lnTo>
                      <a:pt x="16088" y="19616"/>
                    </a:lnTo>
                    <a:lnTo>
                      <a:pt x="16099" y="19588"/>
                    </a:lnTo>
                    <a:lnTo>
                      <a:pt x="16104" y="19580"/>
                    </a:lnTo>
                    <a:lnTo>
                      <a:pt x="16147" y="19514"/>
                    </a:lnTo>
                    <a:lnTo>
                      <a:pt x="16181" y="19458"/>
                    </a:lnTo>
                    <a:lnTo>
                      <a:pt x="16203" y="19409"/>
                    </a:lnTo>
                    <a:lnTo>
                      <a:pt x="16230" y="19360"/>
                    </a:lnTo>
                    <a:lnTo>
                      <a:pt x="16249" y="19329"/>
                    </a:lnTo>
                    <a:lnTo>
                      <a:pt x="16265" y="19300"/>
                    </a:lnTo>
                    <a:lnTo>
                      <a:pt x="16288" y="19252"/>
                    </a:lnTo>
                    <a:lnTo>
                      <a:pt x="16314" y="19204"/>
                    </a:lnTo>
                    <a:lnTo>
                      <a:pt x="16339" y="19164"/>
                    </a:lnTo>
                    <a:lnTo>
                      <a:pt x="16356" y="19133"/>
                    </a:lnTo>
                    <a:lnTo>
                      <a:pt x="16368" y="19109"/>
                    </a:lnTo>
                    <a:lnTo>
                      <a:pt x="16390" y="19059"/>
                    </a:lnTo>
                    <a:lnTo>
                      <a:pt x="16394" y="19037"/>
                    </a:lnTo>
                    <a:lnTo>
                      <a:pt x="16388" y="19010"/>
                    </a:lnTo>
                    <a:lnTo>
                      <a:pt x="16390" y="18999"/>
                    </a:lnTo>
                    <a:lnTo>
                      <a:pt x="16406" y="18973"/>
                    </a:lnTo>
                    <a:lnTo>
                      <a:pt x="16416" y="18959"/>
                    </a:lnTo>
                    <a:lnTo>
                      <a:pt x="16423" y="18952"/>
                    </a:lnTo>
                    <a:lnTo>
                      <a:pt x="16439" y="18941"/>
                    </a:lnTo>
                    <a:lnTo>
                      <a:pt x="16443" y="18936"/>
                    </a:lnTo>
                    <a:lnTo>
                      <a:pt x="16439" y="18932"/>
                    </a:lnTo>
                    <a:lnTo>
                      <a:pt x="16439" y="18927"/>
                    </a:lnTo>
                    <a:lnTo>
                      <a:pt x="16452" y="18912"/>
                    </a:lnTo>
                    <a:lnTo>
                      <a:pt x="16457" y="18899"/>
                    </a:lnTo>
                    <a:lnTo>
                      <a:pt x="16457" y="18877"/>
                    </a:lnTo>
                    <a:lnTo>
                      <a:pt x="16451" y="18871"/>
                    </a:lnTo>
                    <a:lnTo>
                      <a:pt x="16444" y="18870"/>
                    </a:lnTo>
                    <a:lnTo>
                      <a:pt x="16440" y="18868"/>
                    </a:lnTo>
                    <a:lnTo>
                      <a:pt x="16440" y="18854"/>
                    </a:lnTo>
                    <a:lnTo>
                      <a:pt x="16439" y="18843"/>
                    </a:lnTo>
                    <a:lnTo>
                      <a:pt x="16435" y="18834"/>
                    </a:lnTo>
                    <a:lnTo>
                      <a:pt x="16433" y="18822"/>
                    </a:lnTo>
                    <a:lnTo>
                      <a:pt x="16435" y="18817"/>
                    </a:lnTo>
                    <a:lnTo>
                      <a:pt x="16449" y="18804"/>
                    </a:lnTo>
                    <a:lnTo>
                      <a:pt x="16466" y="18796"/>
                    </a:lnTo>
                    <a:lnTo>
                      <a:pt x="16472" y="18795"/>
                    </a:lnTo>
                    <a:lnTo>
                      <a:pt x="16476" y="18804"/>
                    </a:lnTo>
                    <a:lnTo>
                      <a:pt x="16489" y="18820"/>
                    </a:lnTo>
                    <a:lnTo>
                      <a:pt x="16501" y="18824"/>
                    </a:lnTo>
                    <a:lnTo>
                      <a:pt x="16514" y="18823"/>
                    </a:lnTo>
                    <a:lnTo>
                      <a:pt x="16518" y="18822"/>
                    </a:lnTo>
                    <a:lnTo>
                      <a:pt x="16527" y="18812"/>
                    </a:lnTo>
                    <a:lnTo>
                      <a:pt x="16531" y="18806"/>
                    </a:lnTo>
                    <a:lnTo>
                      <a:pt x="16551" y="18775"/>
                    </a:lnTo>
                    <a:lnTo>
                      <a:pt x="16564" y="18746"/>
                    </a:lnTo>
                    <a:lnTo>
                      <a:pt x="16559" y="18726"/>
                    </a:lnTo>
                    <a:cubicBezTo>
                      <a:pt x="16559" y="18726"/>
                      <a:pt x="16540" y="18713"/>
                      <a:pt x="16540" y="18713"/>
                    </a:cubicBezTo>
                    <a:lnTo>
                      <a:pt x="16529" y="18699"/>
                    </a:lnTo>
                    <a:lnTo>
                      <a:pt x="16525" y="18680"/>
                    </a:lnTo>
                    <a:lnTo>
                      <a:pt x="16523" y="18635"/>
                    </a:lnTo>
                    <a:lnTo>
                      <a:pt x="16509" y="18595"/>
                    </a:lnTo>
                    <a:lnTo>
                      <a:pt x="16494" y="18572"/>
                    </a:lnTo>
                    <a:lnTo>
                      <a:pt x="16490" y="18554"/>
                    </a:lnTo>
                    <a:lnTo>
                      <a:pt x="16480" y="18549"/>
                    </a:lnTo>
                    <a:lnTo>
                      <a:pt x="16470" y="18544"/>
                    </a:lnTo>
                    <a:lnTo>
                      <a:pt x="16444" y="18531"/>
                    </a:lnTo>
                    <a:lnTo>
                      <a:pt x="16436" y="18524"/>
                    </a:lnTo>
                    <a:lnTo>
                      <a:pt x="16429" y="18517"/>
                    </a:lnTo>
                    <a:lnTo>
                      <a:pt x="16420" y="18512"/>
                    </a:lnTo>
                    <a:lnTo>
                      <a:pt x="16402" y="18509"/>
                    </a:lnTo>
                    <a:lnTo>
                      <a:pt x="16397" y="18507"/>
                    </a:lnTo>
                    <a:lnTo>
                      <a:pt x="16394" y="18501"/>
                    </a:lnTo>
                    <a:lnTo>
                      <a:pt x="16387" y="18500"/>
                    </a:lnTo>
                    <a:close/>
                  </a:path>
                </a:pathLst>
              </a:custGeom>
              <a:solidFill>
                <a:schemeClr val="tx1">
                  <a:alpha val="12000"/>
                </a:schemeClr>
              </a:solidFill>
              <a:ln w="12700">
                <a:miter lim="400000"/>
              </a:ln>
            </p:spPr>
            <p:txBody>
              <a:bodyPr lIns="0" tIns="0" rIns="0" bIns="0" anchor="ctr"/>
              <a:lstStyle/>
              <a:p>
                <a:pPr lvl="0">
                  <a:defRPr sz="3000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</a:defRPr>
                </a:pPr>
                <a:endParaRPr sz="2400"/>
              </a:p>
            </p:txBody>
          </p:sp>
        </p:grpSp>
        <p:pic>
          <p:nvPicPr>
            <p:cNvPr id="38" name="图片 37"/>
            <p:cNvPicPr>
              <a:picLocks noChangeAspect="1"/>
            </p:cNvPicPr>
            <p:nvPr/>
          </p:nvPicPr>
          <p:blipFill rotWithShape="1">
            <a:blip r:embed="rId6"/>
            <a:srcRect t="71789"/>
            <a:stretch>
              <a:fillRect/>
            </a:stretch>
          </p:blipFill>
          <p:spPr>
            <a:xfrm>
              <a:off x="4446756" y="4494307"/>
              <a:ext cx="3480276" cy="1114977"/>
            </a:xfrm>
            <a:prstGeom prst="rect">
              <a:avLst/>
            </a:prstGeom>
          </p:spPr>
        </p:pic>
        <p:sp>
          <p:nvSpPr>
            <p:cNvPr id="40" name="Arc 18"/>
            <p:cNvSpPr/>
            <p:nvPr/>
          </p:nvSpPr>
          <p:spPr>
            <a:xfrm rot="20394257">
              <a:off x="2518249" y="2534419"/>
              <a:ext cx="6961467" cy="2690144"/>
            </a:xfrm>
            <a:prstGeom prst="arc">
              <a:avLst>
                <a:gd name="adj1" fmla="val 20249065"/>
                <a:gd name="adj2" fmla="val 10232810"/>
              </a:avLst>
            </a:prstGeom>
            <a:ln w="19050">
              <a:solidFill>
                <a:srgbClr val="E7438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1807414" y="4374378"/>
            <a:ext cx="8636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1B252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感谢收看</a:t>
            </a:r>
            <a:endParaRPr lang="zh-CN" altLang="en-US" sz="5400" b="1" dirty="0">
              <a:solidFill>
                <a:srgbClr val="1B252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Group 7"/>
          <p:cNvGrpSpPr/>
          <p:nvPr/>
        </p:nvGrpSpPr>
        <p:grpSpPr>
          <a:xfrm>
            <a:off x="5106105" y="954539"/>
            <a:ext cx="2372532" cy="2190500"/>
            <a:chOff x="10532296" y="253813"/>
            <a:chExt cx="1112857" cy="1027475"/>
          </a:xfrm>
        </p:grpSpPr>
        <p:sp>
          <p:nvSpPr>
            <p:cNvPr id="27" name="Shape 45"/>
            <p:cNvSpPr/>
            <p:nvPr/>
          </p:nvSpPr>
          <p:spPr>
            <a:xfrm>
              <a:off x="10548949" y="1011486"/>
              <a:ext cx="228135" cy="24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0" h="20847" extrusionOk="0">
                  <a:moveTo>
                    <a:pt x="19166" y="1111"/>
                  </a:moveTo>
                  <a:cubicBezTo>
                    <a:pt x="17119" y="-647"/>
                    <a:pt x="14169" y="-753"/>
                    <a:pt x="9518" y="4036"/>
                  </a:cubicBezTo>
                  <a:cubicBezTo>
                    <a:pt x="7225" y="6399"/>
                    <a:pt x="3637" y="11567"/>
                    <a:pt x="0" y="20847"/>
                  </a:cubicBezTo>
                  <a:cubicBezTo>
                    <a:pt x="9503" y="16599"/>
                    <a:pt x="14651" y="12766"/>
                    <a:pt x="16949" y="10406"/>
                  </a:cubicBezTo>
                  <a:cubicBezTo>
                    <a:pt x="21600" y="5620"/>
                    <a:pt x="21219" y="2869"/>
                    <a:pt x="19166" y="1111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8" name="Shape 46"/>
            <p:cNvSpPr/>
            <p:nvPr/>
          </p:nvSpPr>
          <p:spPr>
            <a:xfrm>
              <a:off x="10532296" y="642363"/>
              <a:ext cx="621333" cy="638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1" h="20449" extrusionOk="0">
                  <a:moveTo>
                    <a:pt x="10983" y="9197"/>
                  </a:moveTo>
                  <a:cubicBezTo>
                    <a:pt x="14212" y="12840"/>
                    <a:pt x="15136" y="17445"/>
                    <a:pt x="13506" y="20449"/>
                  </a:cubicBezTo>
                  <a:cubicBezTo>
                    <a:pt x="14393" y="20003"/>
                    <a:pt x="15246" y="19442"/>
                    <a:pt x="16034" y="18763"/>
                  </a:cubicBezTo>
                  <a:cubicBezTo>
                    <a:pt x="20840" y="14637"/>
                    <a:pt x="21600" y="7755"/>
                    <a:pt x="17735" y="3397"/>
                  </a:cubicBezTo>
                  <a:cubicBezTo>
                    <a:pt x="13870" y="-963"/>
                    <a:pt x="6842" y="-1151"/>
                    <a:pt x="2037" y="2975"/>
                  </a:cubicBezTo>
                  <a:cubicBezTo>
                    <a:pt x="1249" y="3653"/>
                    <a:pt x="568" y="4409"/>
                    <a:pt x="0" y="5213"/>
                  </a:cubicBezTo>
                  <a:cubicBezTo>
                    <a:pt x="3244" y="4029"/>
                    <a:pt x="7753" y="5555"/>
                    <a:pt x="10983" y="9197"/>
                  </a:cubicBezTo>
                  <a:close/>
                </a:path>
              </a:pathLst>
            </a:custGeom>
            <a:solidFill>
              <a:srgbClr val="E7438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29" name="Shape 47"/>
            <p:cNvSpPr/>
            <p:nvPr/>
          </p:nvSpPr>
          <p:spPr>
            <a:xfrm>
              <a:off x="10776528" y="337074"/>
              <a:ext cx="771285" cy="695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552" y="21600"/>
                  </a:moveTo>
                  <a:cubicBezTo>
                    <a:pt x="7736" y="20492"/>
                    <a:pt x="10772" y="18651"/>
                    <a:pt x="13447" y="16060"/>
                  </a:cubicBezTo>
                  <a:cubicBezTo>
                    <a:pt x="17920" y="11731"/>
                    <a:pt x="20660" y="6020"/>
                    <a:pt x="21600" y="0"/>
                  </a:cubicBezTo>
                  <a:cubicBezTo>
                    <a:pt x="16099" y="221"/>
                    <a:pt x="10624" y="2458"/>
                    <a:pt x="6151" y="6787"/>
                  </a:cubicBezTo>
                  <a:cubicBezTo>
                    <a:pt x="3476" y="9378"/>
                    <a:pt x="1421" y="12464"/>
                    <a:pt x="0" y="15815"/>
                  </a:cubicBezTo>
                  <a:cubicBezTo>
                    <a:pt x="0" y="15815"/>
                    <a:pt x="4552" y="21600"/>
                    <a:pt x="4552" y="2160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0" name="Shape 49"/>
            <p:cNvSpPr/>
            <p:nvPr/>
          </p:nvSpPr>
          <p:spPr>
            <a:xfrm>
              <a:off x="10671064" y="861616"/>
              <a:ext cx="256857" cy="270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69" y="21600"/>
                  </a:moveTo>
                  <a:lnTo>
                    <a:pt x="0" y="2945"/>
                  </a:lnTo>
                  <a:lnTo>
                    <a:pt x="9985" y="0"/>
                  </a:lnTo>
                  <a:lnTo>
                    <a:pt x="21600" y="12624"/>
                  </a:lnTo>
                  <a:cubicBezTo>
                    <a:pt x="21600" y="12624"/>
                    <a:pt x="17169" y="21600"/>
                    <a:pt x="17169" y="21600"/>
                  </a:cubicBezTo>
                  <a:close/>
                </a:path>
              </a:pathLst>
            </a:custGeom>
            <a:solidFill>
              <a:srgbClr val="E7438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1" name="Shape 50"/>
            <p:cNvSpPr/>
            <p:nvPr/>
          </p:nvSpPr>
          <p:spPr>
            <a:xfrm>
              <a:off x="10740448" y="747827"/>
              <a:ext cx="336581" cy="293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12" y="9239"/>
                  </a:moveTo>
                  <a:cubicBezTo>
                    <a:pt x="5343" y="13510"/>
                    <a:pt x="1958" y="17956"/>
                    <a:pt x="0" y="21600"/>
                  </a:cubicBezTo>
                  <a:cubicBezTo>
                    <a:pt x="3415" y="19872"/>
                    <a:pt x="7716" y="16626"/>
                    <a:pt x="11986" y="12357"/>
                  </a:cubicBezTo>
                  <a:cubicBezTo>
                    <a:pt x="16254" y="8086"/>
                    <a:pt x="19643" y="3642"/>
                    <a:pt x="21600" y="0"/>
                  </a:cubicBezTo>
                  <a:cubicBezTo>
                    <a:pt x="18183" y="1727"/>
                    <a:pt x="13884" y="4970"/>
                    <a:pt x="9612" y="9239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2" name="Shape 51"/>
            <p:cNvSpPr/>
            <p:nvPr/>
          </p:nvSpPr>
          <p:spPr>
            <a:xfrm>
              <a:off x="11131774" y="509146"/>
              <a:ext cx="203642" cy="203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51" h="19348" extrusionOk="0">
                  <a:moveTo>
                    <a:pt x="2381" y="16040"/>
                  </a:moveTo>
                  <a:cubicBezTo>
                    <a:pt x="-1124" y="12016"/>
                    <a:pt x="-713" y="5892"/>
                    <a:pt x="3308" y="2381"/>
                  </a:cubicBezTo>
                  <a:cubicBezTo>
                    <a:pt x="7330" y="-1124"/>
                    <a:pt x="13461" y="-712"/>
                    <a:pt x="16969" y="3308"/>
                  </a:cubicBezTo>
                  <a:cubicBezTo>
                    <a:pt x="20476" y="7330"/>
                    <a:pt x="20062" y="13456"/>
                    <a:pt x="16046" y="16966"/>
                  </a:cubicBezTo>
                  <a:cubicBezTo>
                    <a:pt x="12017" y="20476"/>
                    <a:pt x="5888" y="20056"/>
                    <a:pt x="2381" y="16040"/>
                  </a:cubicBezTo>
                  <a:close/>
                </a:path>
              </a:pathLst>
            </a:custGeom>
            <a:solidFill>
              <a:srgbClr val="E74383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3" name="Shape 52"/>
            <p:cNvSpPr/>
            <p:nvPr/>
          </p:nvSpPr>
          <p:spPr>
            <a:xfrm>
              <a:off x="11159526" y="536899"/>
              <a:ext cx="147061" cy="147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45" h="19346" extrusionOk="0">
                  <a:moveTo>
                    <a:pt x="16036" y="16963"/>
                  </a:moveTo>
                  <a:cubicBezTo>
                    <a:pt x="12010" y="20474"/>
                    <a:pt x="5897" y="20055"/>
                    <a:pt x="2382" y="16034"/>
                  </a:cubicBezTo>
                  <a:cubicBezTo>
                    <a:pt x="-1127" y="12004"/>
                    <a:pt x="-712" y="5902"/>
                    <a:pt x="3320" y="2384"/>
                  </a:cubicBezTo>
                  <a:cubicBezTo>
                    <a:pt x="7342" y="-1126"/>
                    <a:pt x="13447" y="-714"/>
                    <a:pt x="16961" y="3311"/>
                  </a:cubicBezTo>
                  <a:cubicBezTo>
                    <a:pt x="20473" y="7334"/>
                    <a:pt x="20056" y="13448"/>
                    <a:pt x="16036" y="16963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4" name="Shape 53"/>
            <p:cNvSpPr/>
            <p:nvPr/>
          </p:nvSpPr>
          <p:spPr>
            <a:xfrm>
              <a:off x="11284418" y="337074"/>
              <a:ext cx="263959" cy="25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cubicBezTo>
                    <a:pt x="14296" y="275"/>
                    <a:pt x="7005" y="1687"/>
                    <a:pt x="0" y="4257"/>
                  </a:cubicBezTo>
                  <a:lnTo>
                    <a:pt x="14609" y="21600"/>
                  </a:lnTo>
                  <a:cubicBezTo>
                    <a:pt x="18018" y="14756"/>
                    <a:pt x="20360" y="7468"/>
                    <a:pt x="21600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  <p:sp>
          <p:nvSpPr>
            <p:cNvPr id="35" name="Shape 54"/>
            <p:cNvSpPr/>
            <p:nvPr/>
          </p:nvSpPr>
          <p:spPr>
            <a:xfrm>
              <a:off x="11528650" y="253813"/>
              <a:ext cx="116503" cy="103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3098" y="21600"/>
                  </a:lnTo>
                  <a:lnTo>
                    <a:pt x="0" y="17625"/>
                  </a:lnTo>
                  <a:cubicBezTo>
                    <a:pt x="0" y="17625"/>
                    <a:pt x="21600" y="0"/>
                    <a:pt x="21600" y="0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</a:p>
          </p:txBody>
        </p:sp>
      </p:grpSp>
      <p:pic>
        <p:nvPicPr>
          <p:cNvPr id="36" name="图片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0781" y="2828904"/>
            <a:ext cx="1664352" cy="1438781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84508" y="3817906"/>
            <a:ext cx="445047" cy="469433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46541" y="863330"/>
            <a:ext cx="1755800" cy="1646063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50873" y="3334423"/>
            <a:ext cx="536494" cy="5364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542903" y="634843"/>
            <a:ext cx="7841061" cy="5852359"/>
            <a:chOff x="1905000" y="705481"/>
            <a:chExt cx="8382000" cy="5889828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05000" y="705481"/>
              <a:ext cx="8382000" cy="5447038"/>
            </a:xfrm>
            <a:prstGeom prst="rect">
              <a:avLst/>
            </a:prstGeom>
          </p:spPr>
        </p:pic>
        <p:grpSp>
          <p:nvGrpSpPr>
            <p:cNvPr id="7" name="组合 6"/>
            <p:cNvGrpSpPr/>
            <p:nvPr/>
          </p:nvGrpSpPr>
          <p:grpSpPr>
            <a:xfrm>
              <a:off x="3054967" y="1335868"/>
              <a:ext cx="6182435" cy="5259441"/>
              <a:chOff x="6470650" y="1849438"/>
              <a:chExt cx="1797049" cy="1528763"/>
            </a:xfrm>
          </p:grpSpPr>
          <p:sp>
            <p:nvSpPr>
              <p:cNvPr id="8" name="Freeform 5"/>
              <p:cNvSpPr>
                <a:spLocks noEditPoints="1"/>
              </p:cNvSpPr>
              <p:nvPr/>
            </p:nvSpPr>
            <p:spPr bwMode="auto">
              <a:xfrm>
                <a:off x="6470650" y="1849438"/>
                <a:ext cx="1797049" cy="1528763"/>
              </a:xfrm>
              <a:custGeom>
                <a:avLst/>
                <a:gdLst>
                  <a:gd name="T0" fmla="*/ 421 w 422"/>
                  <a:gd name="T1" fmla="*/ 65 h 358"/>
                  <a:gd name="T2" fmla="*/ 419 w 422"/>
                  <a:gd name="T3" fmla="*/ 134 h 358"/>
                  <a:gd name="T4" fmla="*/ 403 w 422"/>
                  <a:gd name="T5" fmla="*/ 164 h 358"/>
                  <a:gd name="T6" fmla="*/ 354 w 422"/>
                  <a:gd name="T7" fmla="*/ 193 h 358"/>
                  <a:gd name="T8" fmla="*/ 299 w 422"/>
                  <a:gd name="T9" fmla="*/ 220 h 358"/>
                  <a:gd name="T10" fmla="*/ 181 w 422"/>
                  <a:gd name="T11" fmla="*/ 268 h 358"/>
                  <a:gd name="T12" fmla="*/ 295 w 422"/>
                  <a:gd name="T13" fmla="*/ 327 h 358"/>
                  <a:gd name="T14" fmla="*/ 297 w 422"/>
                  <a:gd name="T15" fmla="*/ 334 h 358"/>
                  <a:gd name="T16" fmla="*/ 136 w 422"/>
                  <a:gd name="T17" fmla="*/ 287 h 358"/>
                  <a:gd name="T18" fmla="*/ 28 w 422"/>
                  <a:gd name="T19" fmla="*/ 254 h 358"/>
                  <a:gd name="T20" fmla="*/ 3 w 422"/>
                  <a:gd name="T21" fmla="*/ 137 h 358"/>
                  <a:gd name="T22" fmla="*/ 24 w 422"/>
                  <a:gd name="T23" fmla="*/ 45 h 358"/>
                  <a:gd name="T24" fmla="*/ 106 w 422"/>
                  <a:gd name="T25" fmla="*/ 15 h 358"/>
                  <a:gd name="T26" fmla="*/ 248 w 422"/>
                  <a:gd name="T27" fmla="*/ 6 h 358"/>
                  <a:gd name="T28" fmla="*/ 326 w 422"/>
                  <a:gd name="T29" fmla="*/ 3 h 358"/>
                  <a:gd name="T30" fmla="*/ 381 w 422"/>
                  <a:gd name="T31" fmla="*/ 5 h 358"/>
                  <a:gd name="T32" fmla="*/ 421 w 422"/>
                  <a:gd name="T33" fmla="*/ 65 h 358"/>
                  <a:gd name="T34" fmla="*/ 410 w 422"/>
                  <a:gd name="T35" fmla="*/ 139 h 358"/>
                  <a:gd name="T36" fmla="*/ 413 w 422"/>
                  <a:gd name="T37" fmla="*/ 73 h 358"/>
                  <a:gd name="T38" fmla="*/ 366 w 422"/>
                  <a:gd name="T39" fmla="*/ 11 h 358"/>
                  <a:gd name="T40" fmla="*/ 240 w 422"/>
                  <a:gd name="T41" fmla="*/ 14 h 358"/>
                  <a:gd name="T42" fmla="*/ 111 w 422"/>
                  <a:gd name="T43" fmla="*/ 23 h 358"/>
                  <a:gd name="T44" fmla="*/ 42 w 422"/>
                  <a:gd name="T45" fmla="*/ 38 h 358"/>
                  <a:gd name="T46" fmla="*/ 13 w 422"/>
                  <a:gd name="T47" fmla="*/ 94 h 358"/>
                  <a:gd name="T48" fmla="*/ 17 w 422"/>
                  <a:gd name="T49" fmla="*/ 219 h 358"/>
                  <a:gd name="T50" fmla="*/ 137 w 422"/>
                  <a:gd name="T51" fmla="*/ 281 h 358"/>
                  <a:gd name="T52" fmla="*/ 139 w 422"/>
                  <a:gd name="T53" fmla="*/ 284 h 358"/>
                  <a:gd name="T54" fmla="*/ 279 w 422"/>
                  <a:gd name="T55" fmla="*/ 333 h 358"/>
                  <a:gd name="T56" fmla="*/ 172 w 422"/>
                  <a:gd name="T57" fmla="*/ 268 h 358"/>
                  <a:gd name="T58" fmla="*/ 172 w 422"/>
                  <a:gd name="T59" fmla="*/ 267 h 358"/>
                  <a:gd name="T60" fmla="*/ 175 w 422"/>
                  <a:gd name="T61" fmla="*/ 262 h 358"/>
                  <a:gd name="T62" fmla="*/ 303 w 422"/>
                  <a:gd name="T63" fmla="*/ 209 h 358"/>
                  <a:gd name="T64" fmla="*/ 361 w 422"/>
                  <a:gd name="T65" fmla="*/ 180 h 358"/>
                  <a:gd name="T66" fmla="*/ 410 w 422"/>
                  <a:gd name="T67" fmla="*/ 139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22" h="358">
                    <a:moveTo>
                      <a:pt x="421" y="65"/>
                    </a:moveTo>
                    <a:cubicBezTo>
                      <a:pt x="422" y="87"/>
                      <a:pt x="422" y="112"/>
                      <a:pt x="419" y="134"/>
                    </a:cubicBezTo>
                    <a:cubicBezTo>
                      <a:pt x="417" y="146"/>
                      <a:pt x="413" y="156"/>
                      <a:pt x="403" y="164"/>
                    </a:cubicBezTo>
                    <a:cubicBezTo>
                      <a:pt x="389" y="176"/>
                      <a:pt x="371" y="184"/>
                      <a:pt x="354" y="193"/>
                    </a:cubicBezTo>
                    <a:cubicBezTo>
                      <a:pt x="336" y="202"/>
                      <a:pt x="318" y="211"/>
                      <a:pt x="299" y="220"/>
                    </a:cubicBezTo>
                    <a:cubicBezTo>
                      <a:pt x="260" y="238"/>
                      <a:pt x="221" y="254"/>
                      <a:pt x="181" y="268"/>
                    </a:cubicBezTo>
                    <a:cubicBezTo>
                      <a:pt x="194" y="310"/>
                      <a:pt x="257" y="323"/>
                      <a:pt x="295" y="327"/>
                    </a:cubicBezTo>
                    <a:cubicBezTo>
                      <a:pt x="298" y="328"/>
                      <a:pt x="300" y="333"/>
                      <a:pt x="297" y="334"/>
                    </a:cubicBezTo>
                    <a:cubicBezTo>
                      <a:pt x="247" y="358"/>
                      <a:pt x="162" y="338"/>
                      <a:pt x="136" y="287"/>
                    </a:cubicBezTo>
                    <a:cubicBezTo>
                      <a:pt x="98" y="289"/>
                      <a:pt x="55" y="284"/>
                      <a:pt x="28" y="254"/>
                    </a:cubicBezTo>
                    <a:cubicBezTo>
                      <a:pt x="0" y="223"/>
                      <a:pt x="3" y="176"/>
                      <a:pt x="3" y="137"/>
                    </a:cubicBezTo>
                    <a:cubicBezTo>
                      <a:pt x="3" y="106"/>
                      <a:pt x="4" y="70"/>
                      <a:pt x="24" y="45"/>
                    </a:cubicBezTo>
                    <a:cubicBezTo>
                      <a:pt x="44" y="19"/>
                      <a:pt x="76" y="18"/>
                      <a:pt x="106" y="15"/>
                    </a:cubicBezTo>
                    <a:cubicBezTo>
                      <a:pt x="154" y="11"/>
                      <a:pt x="201" y="8"/>
                      <a:pt x="248" y="6"/>
                    </a:cubicBezTo>
                    <a:cubicBezTo>
                      <a:pt x="274" y="5"/>
                      <a:pt x="300" y="4"/>
                      <a:pt x="326" y="3"/>
                    </a:cubicBezTo>
                    <a:cubicBezTo>
                      <a:pt x="344" y="3"/>
                      <a:pt x="364" y="0"/>
                      <a:pt x="381" y="5"/>
                    </a:cubicBezTo>
                    <a:cubicBezTo>
                      <a:pt x="409" y="12"/>
                      <a:pt x="420" y="38"/>
                      <a:pt x="421" y="65"/>
                    </a:cubicBezTo>
                    <a:moveTo>
                      <a:pt x="410" y="139"/>
                    </a:moveTo>
                    <a:cubicBezTo>
                      <a:pt x="416" y="120"/>
                      <a:pt x="413" y="93"/>
                      <a:pt x="413" y="73"/>
                    </a:cubicBezTo>
                    <a:cubicBezTo>
                      <a:pt x="413" y="41"/>
                      <a:pt x="402" y="13"/>
                      <a:pt x="366" y="11"/>
                    </a:cubicBezTo>
                    <a:cubicBezTo>
                      <a:pt x="325" y="8"/>
                      <a:pt x="281" y="12"/>
                      <a:pt x="240" y="14"/>
                    </a:cubicBezTo>
                    <a:cubicBezTo>
                      <a:pt x="197" y="16"/>
                      <a:pt x="154" y="19"/>
                      <a:pt x="111" y="23"/>
                    </a:cubicBezTo>
                    <a:cubicBezTo>
                      <a:pt x="88" y="25"/>
                      <a:pt x="62" y="24"/>
                      <a:pt x="42" y="38"/>
                    </a:cubicBezTo>
                    <a:cubicBezTo>
                      <a:pt x="24" y="50"/>
                      <a:pt x="16" y="72"/>
                      <a:pt x="13" y="94"/>
                    </a:cubicBezTo>
                    <a:cubicBezTo>
                      <a:pt x="7" y="131"/>
                      <a:pt x="6" y="183"/>
                      <a:pt x="17" y="219"/>
                    </a:cubicBezTo>
                    <a:cubicBezTo>
                      <a:pt x="33" y="272"/>
                      <a:pt x="89" y="282"/>
                      <a:pt x="137" y="281"/>
                    </a:cubicBezTo>
                    <a:cubicBezTo>
                      <a:pt x="138" y="281"/>
                      <a:pt x="139" y="282"/>
                      <a:pt x="139" y="284"/>
                    </a:cubicBezTo>
                    <a:cubicBezTo>
                      <a:pt x="165" y="325"/>
                      <a:pt x="231" y="347"/>
                      <a:pt x="279" y="333"/>
                    </a:cubicBezTo>
                    <a:cubicBezTo>
                      <a:pt x="238" y="327"/>
                      <a:pt x="184" y="311"/>
                      <a:pt x="172" y="268"/>
                    </a:cubicBezTo>
                    <a:cubicBezTo>
                      <a:pt x="172" y="268"/>
                      <a:pt x="172" y="268"/>
                      <a:pt x="172" y="267"/>
                    </a:cubicBezTo>
                    <a:cubicBezTo>
                      <a:pt x="172" y="265"/>
                      <a:pt x="172" y="263"/>
                      <a:pt x="175" y="262"/>
                    </a:cubicBezTo>
                    <a:cubicBezTo>
                      <a:pt x="218" y="246"/>
                      <a:pt x="261" y="229"/>
                      <a:pt x="303" y="209"/>
                    </a:cubicBezTo>
                    <a:cubicBezTo>
                      <a:pt x="322" y="200"/>
                      <a:pt x="342" y="190"/>
                      <a:pt x="361" y="180"/>
                    </a:cubicBezTo>
                    <a:cubicBezTo>
                      <a:pt x="380" y="170"/>
                      <a:pt x="404" y="161"/>
                      <a:pt x="410" y="139"/>
                    </a:cubicBezTo>
                  </a:path>
                </a:pathLst>
              </a:custGeom>
              <a:solidFill>
                <a:srgbClr val="3C3C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9" name="Freeform 6"/>
              <p:cNvSpPr/>
              <p:nvPr/>
            </p:nvSpPr>
            <p:spPr bwMode="auto">
              <a:xfrm>
                <a:off x="6496050" y="1882776"/>
                <a:ext cx="1746249" cy="1447800"/>
              </a:xfrm>
              <a:custGeom>
                <a:avLst/>
                <a:gdLst>
                  <a:gd name="T0" fmla="*/ 407 w 410"/>
                  <a:gd name="T1" fmla="*/ 65 h 339"/>
                  <a:gd name="T2" fmla="*/ 404 w 410"/>
                  <a:gd name="T3" fmla="*/ 131 h 339"/>
                  <a:gd name="T4" fmla="*/ 355 w 410"/>
                  <a:gd name="T5" fmla="*/ 172 h 339"/>
                  <a:gd name="T6" fmla="*/ 297 w 410"/>
                  <a:gd name="T7" fmla="*/ 201 h 339"/>
                  <a:gd name="T8" fmla="*/ 169 w 410"/>
                  <a:gd name="T9" fmla="*/ 254 h 339"/>
                  <a:gd name="T10" fmla="*/ 166 w 410"/>
                  <a:gd name="T11" fmla="*/ 259 h 339"/>
                  <a:gd name="T12" fmla="*/ 166 w 410"/>
                  <a:gd name="T13" fmla="*/ 260 h 339"/>
                  <a:gd name="T14" fmla="*/ 273 w 410"/>
                  <a:gd name="T15" fmla="*/ 325 h 339"/>
                  <a:gd name="T16" fmla="*/ 133 w 410"/>
                  <a:gd name="T17" fmla="*/ 276 h 339"/>
                  <a:gd name="T18" fmla="*/ 131 w 410"/>
                  <a:gd name="T19" fmla="*/ 273 h 339"/>
                  <a:gd name="T20" fmla="*/ 11 w 410"/>
                  <a:gd name="T21" fmla="*/ 211 h 339"/>
                  <a:gd name="T22" fmla="*/ 7 w 410"/>
                  <a:gd name="T23" fmla="*/ 86 h 339"/>
                  <a:gd name="T24" fmla="*/ 36 w 410"/>
                  <a:gd name="T25" fmla="*/ 30 h 339"/>
                  <a:gd name="T26" fmla="*/ 105 w 410"/>
                  <a:gd name="T27" fmla="*/ 15 h 339"/>
                  <a:gd name="T28" fmla="*/ 234 w 410"/>
                  <a:gd name="T29" fmla="*/ 6 h 339"/>
                  <a:gd name="T30" fmla="*/ 360 w 410"/>
                  <a:gd name="T31" fmla="*/ 3 h 339"/>
                  <a:gd name="T32" fmla="*/ 407 w 410"/>
                  <a:gd name="T33" fmla="*/ 65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0" h="339">
                    <a:moveTo>
                      <a:pt x="407" y="65"/>
                    </a:moveTo>
                    <a:cubicBezTo>
                      <a:pt x="407" y="85"/>
                      <a:pt x="410" y="112"/>
                      <a:pt x="404" y="131"/>
                    </a:cubicBezTo>
                    <a:cubicBezTo>
                      <a:pt x="398" y="153"/>
                      <a:pt x="374" y="162"/>
                      <a:pt x="355" y="172"/>
                    </a:cubicBezTo>
                    <a:cubicBezTo>
                      <a:pt x="336" y="182"/>
                      <a:pt x="316" y="192"/>
                      <a:pt x="297" y="201"/>
                    </a:cubicBezTo>
                    <a:cubicBezTo>
                      <a:pt x="255" y="221"/>
                      <a:pt x="212" y="238"/>
                      <a:pt x="169" y="254"/>
                    </a:cubicBezTo>
                    <a:cubicBezTo>
                      <a:pt x="166" y="255"/>
                      <a:pt x="166" y="257"/>
                      <a:pt x="166" y="259"/>
                    </a:cubicBezTo>
                    <a:cubicBezTo>
                      <a:pt x="166" y="260"/>
                      <a:pt x="166" y="260"/>
                      <a:pt x="166" y="260"/>
                    </a:cubicBezTo>
                    <a:cubicBezTo>
                      <a:pt x="178" y="303"/>
                      <a:pt x="232" y="319"/>
                      <a:pt x="273" y="325"/>
                    </a:cubicBezTo>
                    <a:cubicBezTo>
                      <a:pt x="225" y="339"/>
                      <a:pt x="159" y="317"/>
                      <a:pt x="133" y="276"/>
                    </a:cubicBezTo>
                    <a:cubicBezTo>
                      <a:pt x="133" y="274"/>
                      <a:pt x="132" y="273"/>
                      <a:pt x="131" y="273"/>
                    </a:cubicBezTo>
                    <a:cubicBezTo>
                      <a:pt x="83" y="274"/>
                      <a:pt x="27" y="264"/>
                      <a:pt x="11" y="211"/>
                    </a:cubicBezTo>
                    <a:cubicBezTo>
                      <a:pt x="0" y="175"/>
                      <a:pt x="1" y="123"/>
                      <a:pt x="7" y="86"/>
                    </a:cubicBezTo>
                    <a:cubicBezTo>
                      <a:pt x="10" y="64"/>
                      <a:pt x="18" y="42"/>
                      <a:pt x="36" y="30"/>
                    </a:cubicBezTo>
                    <a:cubicBezTo>
                      <a:pt x="56" y="16"/>
                      <a:pt x="82" y="17"/>
                      <a:pt x="105" y="15"/>
                    </a:cubicBezTo>
                    <a:cubicBezTo>
                      <a:pt x="148" y="11"/>
                      <a:pt x="191" y="8"/>
                      <a:pt x="234" y="6"/>
                    </a:cubicBezTo>
                    <a:cubicBezTo>
                      <a:pt x="275" y="4"/>
                      <a:pt x="319" y="0"/>
                      <a:pt x="360" y="3"/>
                    </a:cubicBezTo>
                    <a:cubicBezTo>
                      <a:pt x="396" y="5"/>
                      <a:pt x="407" y="33"/>
                      <a:pt x="407" y="6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0" name="Freeform 10"/>
              <p:cNvSpPr/>
              <p:nvPr/>
            </p:nvSpPr>
            <p:spPr bwMode="auto">
              <a:xfrm>
                <a:off x="7058025" y="3027363"/>
                <a:ext cx="600075" cy="260350"/>
              </a:xfrm>
              <a:custGeom>
                <a:avLst/>
                <a:gdLst>
                  <a:gd name="T0" fmla="*/ 4 w 141"/>
                  <a:gd name="T1" fmla="*/ 0 h 61"/>
                  <a:gd name="T2" fmla="*/ 0 w 141"/>
                  <a:gd name="T3" fmla="*/ 4 h 61"/>
                  <a:gd name="T4" fmla="*/ 1 w 141"/>
                  <a:gd name="T5" fmla="*/ 6 h 61"/>
                  <a:gd name="T6" fmla="*/ 1 w 141"/>
                  <a:gd name="T7" fmla="*/ 7 h 61"/>
                  <a:gd name="T8" fmla="*/ 1 w 141"/>
                  <a:gd name="T9" fmla="*/ 8 h 61"/>
                  <a:gd name="T10" fmla="*/ 2 w 141"/>
                  <a:gd name="T11" fmla="*/ 8 h 61"/>
                  <a:gd name="T12" fmla="*/ 63 w 141"/>
                  <a:gd name="T13" fmla="*/ 53 h 61"/>
                  <a:gd name="T14" fmla="*/ 102 w 141"/>
                  <a:gd name="T15" fmla="*/ 61 h 61"/>
                  <a:gd name="T16" fmla="*/ 110 w 141"/>
                  <a:gd name="T17" fmla="*/ 61 h 61"/>
                  <a:gd name="T18" fmla="*/ 110 w 141"/>
                  <a:gd name="T19" fmla="*/ 61 h 61"/>
                  <a:gd name="T20" fmla="*/ 110 w 141"/>
                  <a:gd name="T21" fmla="*/ 61 h 61"/>
                  <a:gd name="T22" fmla="*/ 110 w 141"/>
                  <a:gd name="T23" fmla="*/ 61 h 61"/>
                  <a:gd name="T24" fmla="*/ 140 w 141"/>
                  <a:gd name="T25" fmla="*/ 57 h 61"/>
                  <a:gd name="T26" fmla="*/ 141 w 141"/>
                  <a:gd name="T27" fmla="*/ 57 h 61"/>
                  <a:gd name="T28" fmla="*/ 110 w 141"/>
                  <a:gd name="T29" fmla="*/ 51 h 61"/>
                  <a:gd name="T30" fmla="*/ 6 w 141"/>
                  <a:gd name="T31" fmla="*/ 2 h 61"/>
                  <a:gd name="T32" fmla="*/ 4 w 141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1" h="61">
                    <a:moveTo>
                      <a:pt x="4" y="0"/>
                    </a:moveTo>
                    <a:cubicBezTo>
                      <a:pt x="2" y="0"/>
                      <a:pt x="0" y="2"/>
                      <a:pt x="0" y="4"/>
                    </a:cubicBezTo>
                    <a:cubicBezTo>
                      <a:pt x="0" y="5"/>
                      <a:pt x="1" y="5"/>
                      <a:pt x="1" y="6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1" y="8"/>
                      <a:pt x="1" y="8"/>
                      <a:pt x="2" y="8"/>
                    </a:cubicBezTo>
                    <a:cubicBezTo>
                      <a:pt x="14" y="28"/>
                      <a:pt x="37" y="44"/>
                      <a:pt x="63" y="53"/>
                    </a:cubicBezTo>
                    <a:cubicBezTo>
                      <a:pt x="75" y="56"/>
                      <a:pt x="89" y="59"/>
                      <a:pt x="102" y="61"/>
                    </a:cubicBezTo>
                    <a:cubicBezTo>
                      <a:pt x="105" y="61"/>
                      <a:pt x="108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21" y="61"/>
                      <a:pt x="131" y="60"/>
                      <a:pt x="140" y="57"/>
                    </a:cubicBezTo>
                    <a:cubicBezTo>
                      <a:pt x="141" y="57"/>
                      <a:pt x="141" y="57"/>
                      <a:pt x="141" y="57"/>
                    </a:cubicBezTo>
                    <a:cubicBezTo>
                      <a:pt x="131" y="55"/>
                      <a:pt x="120" y="53"/>
                      <a:pt x="110" y="51"/>
                    </a:cubicBezTo>
                    <a:cubicBezTo>
                      <a:pt x="71" y="48"/>
                      <a:pt x="26" y="34"/>
                      <a:pt x="6" y="2"/>
                    </a:cubicBezTo>
                    <a:cubicBezTo>
                      <a:pt x="6" y="0"/>
                      <a:pt x="5" y="0"/>
                      <a:pt x="4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sp>
            <p:nvSpPr>
              <p:cNvPr id="11" name="Freeform 13"/>
              <p:cNvSpPr/>
              <p:nvPr/>
            </p:nvSpPr>
            <p:spPr bwMode="auto">
              <a:xfrm>
                <a:off x="6508750" y="1892301"/>
                <a:ext cx="1677987" cy="1157288"/>
              </a:xfrm>
              <a:custGeom>
                <a:avLst/>
                <a:gdLst>
                  <a:gd name="T0" fmla="*/ 328 w 394"/>
                  <a:gd name="T1" fmla="*/ 0 h 271"/>
                  <a:gd name="T2" fmla="*/ 328 w 394"/>
                  <a:gd name="T3" fmla="*/ 0 h 271"/>
                  <a:gd name="T4" fmla="*/ 246 w 394"/>
                  <a:gd name="T5" fmla="*/ 3 h 271"/>
                  <a:gd name="T6" fmla="*/ 246 w 394"/>
                  <a:gd name="T7" fmla="*/ 3 h 271"/>
                  <a:gd name="T8" fmla="*/ 245 w 394"/>
                  <a:gd name="T9" fmla="*/ 3 h 271"/>
                  <a:gd name="T10" fmla="*/ 245 w 394"/>
                  <a:gd name="T11" fmla="*/ 4 h 271"/>
                  <a:gd name="T12" fmla="*/ 245 w 394"/>
                  <a:gd name="T13" fmla="*/ 4 h 271"/>
                  <a:gd name="T14" fmla="*/ 243 w 394"/>
                  <a:gd name="T15" fmla="*/ 4 h 271"/>
                  <a:gd name="T16" fmla="*/ 243 w 394"/>
                  <a:gd name="T17" fmla="*/ 4 h 271"/>
                  <a:gd name="T18" fmla="*/ 242 w 394"/>
                  <a:gd name="T19" fmla="*/ 4 h 271"/>
                  <a:gd name="T20" fmla="*/ 240 w 394"/>
                  <a:gd name="T21" fmla="*/ 4 h 271"/>
                  <a:gd name="T22" fmla="*/ 239 w 394"/>
                  <a:gd name="T23" fmla="*/ 4 h 271"/>
                  <a:gd name="T24" fmla="*/ 239 w 394"/>
                  <a:gd name="T25" fmla="*/ 4 h 271"/>
                  <a:gd name="T26" fmla="*/ 238 w 394"/>
                  <a:gd name="T27" fmla="*/ 4 h 271"/>
                  <a:gd name="T28" fmla="*/ 236 w 394"/>
                  <a:gd name="T29" fmla="*/ 4 h 271"/>
                  <a:gd name="T30" fmla="*/ 235 w 394"/>
                  <a:gd name="T31" fmla="*/ 4 h 271"/>
                  <a:gd name="T32" fmla="*/ 234 w 394"/>
                  <a:gd name="T33" fmla="*/ 4 h 271"/>
                  <a:gd name="T34" fmla="*/ 233 w 394"/>
                  <a:gd name="T35" fmla="*/ 4 h 271"/>
                  <a:gd name="T36" fmla="*/ 231 w 394"/>
                  <a:gd name="T37" fmla="*/ 4 h 271"/>
                  <a:gd name="T38" fmla="*/ 231 w 394"/>
                  <a:gd name="T39" fmla="*/ 4 h 271"/>
                  <a:gd name="T40" fmla="*/ 102 w 394"/>
                  <a:gd name="T41" fmla="*/ 13 h 271"/>
                  <a:gd name="T42" fmla="*/ 72 w 394"/>
                  <a:gd name="T43" fmla="*/ 15 h 271"/>
                  <a:gd name="T44" fmla="*/ 25 w 394"/>
                  <a:gd name="T45" fmla="*/ 42 h 271"/>
                  <a:gd name="T46" fmla="*/ 1 w 394"/>
                  <a:gd name="T47" fmla="*/ 124 h 271"/>
                  <a:gd name="T48" fmla="*/ 0 w 394"/>
                  <a:gd name="T49" fmla="*/ 141 h 271"/>
                  <a:gd name="T50" fmla="*/ 8 w 394"/>
                  <a:gd name="T51" fmla="*/ 209 h 271"/>
                  <a:gd name="T52" fmla="*/ 8 w 394"/>
                  <a:gd name="T53" fmla="*/ 210 h 271"/>
                  <a:gd name="T54" fmla="*/ 8 w 394"/>
                  <a:gd name="T55" fmla="*/ 210 h 271"/>
                  <a:gd name="T56" fmla="*/ 9 w 394"/>
                  <a:gd name="T57" fmla="*/ 210 h 271"/>
                  <a:gd name="T58" fmla="*/ 9 w 394"/>
                  <a:gd name="T59" fmla="*/ 211 h 271"/>
                  <a:gd name="T60" fmla="*/ 62 w 394"/>
                  <a:gd name="T61" fmla="*/ 262 h 271"/>
                  <a:gd name="T62" fmla="*/ 123 w 394"/>
                  <a:gd name="T63" fmla="*/ 271 h 271"/>
                  <a:gd name="T64" fmla="*/ 123 w 394"/>
                  <a:gd name="T65" fmla="*/ 271 h 271"/>
                  <a:gd name="T66" fmla="*/ 123 w 394"/>
                  <a:gd name="T67" fmla="*/ 271 h 271"/>
                  <a:gd name="T68" fmla="*/ 123 w 394"/>
                  <a:gd name="T69" fmla="*/ 271 h 271"/>
                  <a:gd name="T70" fmla="*/ 125 w 394"/>
                  <a:gd name="T71" fmla="*/ 271 h 271"/>
                  <a:gd name="T72" fmla="*/ 127 w 394"/>
                  <a:gd name="T73" fmla="*/ 271 h 271"/>
                  <a:gd name="T74" fmla="*/ 127 w 394"/>
                  <a:gd name="T75" fmla="*/ 265 h 271"/>
                  <a:gd name="T76" fmla="*/ 63 w 394"/>
                  <a:gd name="T77" fmla="*/ 245 h 271"/>
                  <a:gd name="T78" fmla="*/ 30 w 394"/>
                  <a:gd name="T79" fmla="*/ 184 h 271"/>
                  <a:gd name="T80" fmla="*/ 34 w 394"/>
                  <a:gd name="T81" fmla="*/ 102 h 271"/>
                  <a:gd name="T82" fmla="*/ 73 w 394"/>
                  <a:gd name="T83" fmla="*/ 44 h 271"/>
                  <a:gd name="T84" fmla="*/ 143 w 394"/>
                  <a:gd name="T85" fmla="*/ 33 h 271"/>
                  <a:gd name="T86" fmla="*/ 222 w 394"/>
                  <a:gd name="T87" fmla="*/ 25 h 271"/>
                  <a:gd name="T88" fmla="*/ 328 w 394"/>
                  <a:gd name="T89" fmla="*/ 18 h 271"/>
                  <a:gd name="T90" fmla="*/ 385 w 394"/>
                  <a:gd name="T91" fmla="*/ 23 h 271"/>
                  <a:gd name="T92" fmla="*/ 387 w 394"/>
                  <a:gd name="T93" fmla="*/ 24 h 271"/>
                  <a:gd name="T94" fmla="*/ 394 w 394"/>
                  <a:gd name="T95" fmla="*/ 21 h 271"/>
                  <a:gd name="T96" fmla="*/ 357 w 394"/>
                  <a:gd name="T97" fmla="*/ 1 h 271"/>
                  <a:gd name="T98" fmla="*/ 357 w 394"/>
                  <a:gd name="T99" fmla="*/ 1 h 271"/>
                  <a:gd name="T100" fmla="*/ 357 w 394"/>
                  <a:gd name="T101" fmla="*/ 1 h 271"/>
                  <a:gd name="T102" fmla="*/ 356 w 394"/>
                  <a:gd name="T103" fmla="*/ 1 h 271"/>
                  <a:gd name="T104" fmla="*/ 356 w 394"/>
                  <a:gd name="T105" fmla="*/ 1 h 271"/>
                  <a:gd name="T106" fmla="*/ 328 w 394"/>
                  <a:gd name="T107" fmla="*/ 0 h 271"/>
                  <a:gd name="T108" fmla="*/ 328 w 394"/>
                  <a:gd name="T109" fmla="*/ 0 h 271"/>
                  <a:gd name="T110" fmla="*/ 328 w 394"/>
                  <a:gd name="T11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4" h="271">
                    <a:moveTo>
                      <a:pt x="328" y="0"/>
                    </a:moveTo>
                    <a:cubicBezTo>
                      <a:pt x="328" y="0"/>
                      <a:pt x="328" y="0"/>
                      <a:pt x="328" y="0"/>
                    </a:cubicBezTo>
                    <a:cubicBezTo>
                      <a:pt x="301" y="0"/>
                      <a:pt x="273" y="2"/>
                      <a:pt x="246" y="3"/>
                    </a:cubicBezTo>
                    <a:cubicBezTo>
                      <a:pt x="246" y="3"/>
                      <a:pt x="246" y="3"/>
                      <a:pt x="246" y="3"/>
                    </a:cubicBezTo>
                    <a:cubicBezTo>
                      <a:pt x="246" y="3"/>
                      <a:pt x="245" y="3"/>
                      <a:pt x="245" y="3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4" y="4"/>
                      <a:pt x="244" y="4"/>
                      <a:pt x="243" y="4"/>
                    </a:cubicBezTo>
                    <a:cubicBezTo>
                      <a:pt x="243" y="4"/>
                      <a:pt x="243" y="4"/>
                      <a:pt x="243" y="4"/>
                    </a:cubicBezTo>
                    <a:cubicBezTo>
                      <a:pt x="243" y="4"/>
                      <a:pt x="242" y="4"/>
                      <a:pt x="242" y="4"/>
                    </a:cubicBezTo>
                    <a:cubicBezTo>
                      <a:pt x="241" y="4"/>
                      <a:pt x="240" y="4"/>
                      <a:pt x="240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8" y="4"/>
                    </a:cubicBezTo>
                    <a:cubicBezTo>
                      <a:pt x="238" y="4"/>
                      <a:pt x="237" y="4"/>
                      <a:pt x="236" y="4"/>
                    </a:cubicBezTo>
                    <a:cubicBezTo>
                      <a:pt x="236" y="4"/>
                      <a:pt x="235" y="4"/>
                      <a:pt x="235" y="4"/>
                    </a:cubicBezTo>
                    <a:cubicBezTo>
                      <a:pt x="234" y="4"/>
                      <a:pt x="234" y="4"/>
                      <a:pt x="234" y="4"/>
                    </a:cubicBezTo>
                    <a:cubicBezTo>
                      <a:pt x="234" y="4"/>
                      <a:pt x="234" y="4"/>
                      <a:pt x="233" y="4"/>
                    </a:cubicBezTo>
                    <a:cubicBezTo>
                      <a:pt x="233" y="4"/>
                      <a:pt x="232" y="4"/>
                      <a:pt x="231" y="4"/>
                    </a:cubicBezTo>
                    <a:cubicBezTo>
                      <a:pt x="231" y="4"/>
                      <a:pt x="231" y="4"/>
                      <a:pt x="231" y="4"/>
                    </a:cubicBezTo>
                    <a:cubicBezTo>
                      <a:pt x="188" y="6"/>
                      <a:pt x="145" y="9"/>
                      <a:pt x="102" y="13"/>
                    </a:cubicBezTo>
                    <a:cubicBezTo>
                      <a:pt x="92" y="14"/>
                      <a:pt x="82" y="14"/>
                      <a:pt x="72" y="15"/>
                    </a:cubicBezTo>
                    <a:cubicBezTo>
                      <a:pt x="54" y="20"/>
                      <a:pt x="36" y="28"/>
                      <a:pt x="25" y="42"/>
                    </a:cubicBezTo>
                    <a:cubicBezTo>
                      <a:pt x="7" y="64"/>
                      <a:pt x="5" y="97"/>
                      <a:pt x="1" y="124"/>
                    </a:cubicBezTo>
                    <a:cubicBezTo>
                      <a:pt x="1" y="129"/>
                      <a:pt x="0" y="135"/>
                      <a:pt x="0" y="141"/>
                    </a:cubicBezTo>
                    <a:cubicBezTo>
                      <a:pt x="0" y="165"/>
                      <a:pt x="2" y="190"/>
                      <a:pt x="8" y="209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9" y="210"/>
                    </a:cubicBezTo>
                    <a:cubicBezTo>
                      <a:pt x="9" y="210"/>
                      <a:pt x="9" y="211"/>
                      <a:pt x="9" y="211"/>
                    </a:cubicBezTo>
                    <a:cubicBezTo>
                      <a:pt x="18" y="234"/>
                      <a:pt x="38" y="252"/>
                      <a:pt x="62" y="262"/>
                    </a:cubicBezTo>
                    <a:cubicBezTo>
                      <a:pt x="81" y="269"/>
                      <a:pt x="102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4" y="271"/>
                      <a:pt x="125" y="271"/>
                    </a:cubicBezTo>
                    <a:cubicBezTo>
                      <a:pt x="126" y="271"/>
                      <a:pt x="126" y="271"/>
                      <a:pt x="127" y="271"/>
                    </a:cubicBezTo>
                    <a:cubicBezTo>
                      <a:pt x="130" y="270"/>
                      <a:pt x="129" y="266"/>
                      <a:pt x="127" y="265"/>
                    </a:cubicBezTo>
                    <a:cubicBezTo>
                      <a:pt x="106" y="257"/>
                      <a:pt x="83" y="258"/>
                      <a:pt x="63" y="245"/>
                    </a:cubicBezTo>
                    <a:cubicBezTo>
                      <a:pt x="43" y="232"/>
                      <a:pt x="34" y="207"/>
                      <a:pt x="30" y="184"/>
                    </a:cubicBezTo>
                    <a:cubicBezTo>
                      <a:pt x="24" y="157"/>
                      <a:pt x="29" y="129"/>
                      <a:pt x="34" y="102"/>
                    </a:cubicBezTo>
                    <a:cubicBezTo>
                      <a:pt x="38" y="75"/>
                      <a:pt x="44" y="53"/>
                      <a:pt x="73" y="44"/>
                    </a:cubicBezTo>
                    <a:cubicBezTo>
                      <a:pt x="96" y="37"/>
                      <a:pt x="120" y="36"/>
                      <a:pt x="143" y="33"/>
                    </a:cubicBezTo>
                    <a:cubicBezTo>
                      <a:pt x="169" y="30"/>
                      <a:pt x="196" y="27"/>
                      <a:pt x="222" y="25"/>
                    </a:cubicBezTo>
                    <a:cubicBezTo>
                      <a:pt x="256" y="23"/>
                      <a:pt x="292" y="18"/>
                      <a:pt x="328" y="18"/>
                    </a:cubicBezTo>
                    <a:cubicBezTo>
                      <a:pt x="347" y="18"/>
                      <a:pt x="366" y="20"/>
                      <a:pt x="385" y="23"/>
                    </a:cubicBezTo>
                    <a:cubicBezTo>
                      <a:pt x="386" y="24"/>
                      <a:pt x="386" y="24"/>
                      <a:pt x="387" y="24"/>
                    </a:cubicBezTo>
                    <a:cubicBezTo>
                      <a:pt x="390" y="24"/>
                      <a:pt x="393" y="23"/>
                      <a:pt x="394" y="21"/>
                    </a:cubicBezTo>
                    <a:cubicBezTo>
                      <a:pt x="387" y="10"/>
                      <a:pt x="376" y="2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47" y="0"/>
                      <a:pt x="337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15" name="矩形 14"/>
          <p:cNvSpPr/>
          <p:nvPr/>
        </p:nvSpPr>
        <p:spPr>
          <a:xfrm>
            <a:off x="2078099" y="2040351"/>
            <a:ext cx="7841060" cy="19386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lvl="0" algn="ctr" defTabSz="68516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8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综合作品制作</a:t>
            </a:r>
            <a:endParaRPr lang="en-US" altLang="zh-CN" sz="4800" b="1" dirty="0">
              <a:solidFill>
                <a:srgbClr val="FFC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 defTabSz="685165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36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---</a:t>
            </a:r>
            <a:r>
              <a:rPr lang="zh-CN" altLang="en-US" sz="36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森林小卫士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7729286" y="5027868"/>
            <a:ext cx="1346046" cy="1346046"/>
            <a:chOff x="3342068" y="1973943"/>
            <a:chExt cx="1346046" cy="1346046"/>
          </a:xfrm>
        </p:grpSpPr>
        <p:sp>
          <p:nvSpPr>
            <p:cNvPr id="28" name="椭圆 27"/>
            <p:cNvSpPr/>
            <p:nvPr/>
          </p:nvSpPr>
          <p:spPr>
            <a:xfrm>
              <a:off x="3342068" y="1973943"/>
              <a:ext cx="1346046" cy="1346046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505629" y="2072525"/>
              <a:ext cx="112402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6600" b="1" dirty="0">
                  <a:solidFill>
                    <a:prstClr val="white"/>
                  </a:solidFill>
                  <a:latin typeface="等线" panose="020F0502020204030204"/>
                  <a:ea typeface="等线" panose="02010600030101010101" pitchFamily="2" charset="-122"/>
                </a:rPr>
                <a:t>10</a:t>
              </a:r>
              <a:endPara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</p:spTree>
  </p:cSld>
  <p:clrMapOvr>
    <a:masterClrMapping/>
  </p:clrMapOvr>
  <p:transition spd="slow" advTm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" name="组合 231"/>
          <p:cNvGrpSpPr/>
          <p:nvPr/>
        </p:nvGrpSpPr>
        <p:grpSpPr>
          <a:xfrm>
            <a:off x="-1230910" y="4037044"/>
            <a:ext cx="7471968" cy="4162141"/>
            <a:chOff x="-709684" y="3821373"/>
            <a:chExt cx="7471968" cy="4162141"/>
          </a:xfrm>
        </p:grpSpPr>
        <p:sp>
          <p:nvSpPr>
            <p:cNvPr id="233" name="椭圆 232"/>
            <p:cNvSpPr/>
            <p:nvPr/>
          </p:nvSpPr>
          <p:spPr>
            <a:xfrm>
              <a:off x="-709684" y="3821373"/>
              <a:ext cx="2497540" cy="2497540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4" name="椭圆 233"/>
            <p:cNvSpPr/>
            <p:nvPr/>
          </p:nvSpPr>
          <p:spPr>
            <a:xfrm>
              <a:off x="539086" y="4882581"/>
              <a:ext cx="2094932" cy="2094932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5" name="椭圆 234"/>
            <p:cNvSpPr/>
            <p:nvPr/>
          </p:nvSpPr>
          <p:spPr>
            <a:xfrm>
              <a:off x="-330960" y="5873956"/>
              <a:ext cx="1368189" cy="1368189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6" name="椭圆 235"/>
            <p:cNvSpPr/>
            <p:nvPr/>
          </p:nvSpPr>
          <p:spPr>
            <a:xfrm>
              <a:off x="1286298" y="5489479"/>
              <a:ext cx="2494035" cy="249403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7" name="椭圆 236"/>
            <p:cNvSpPr/>
            <p:nvPr/>
          </p:nvSpPr>
          <p:spPr>
            <a:xfrm>
              <a:off x="3165510" y="5878984"/>
              <a:ext cx="1958455" cy="195845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8" name="椭圆 237"/>
            <p:cNvSpPr/>
            <p:nvPr/>
          </p:nvSpPr>
          <p:spPr>
            <a:xfrm>
              <a:off x="-371903" y="4599594"/>
              <a:ext cx="1958455" cy="195845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9" name="椭圆 238"/>
            <p:cNvSpPr/>
            <p:nvPr/>
          </p:nvSpPr>
          <p:spPr>
            <a:xfrm>
              <a:off x="788155" y="5972222"/>
              <a:ext cx="1528551" cy="1528551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0" name="椭圆 239"/>
            <p:cNvSpPr/>
            <p:nvPr/>
          </p:nvSpPr>
          <p:spPr>
            <a:xfrm>
              <a:off x="4684410" y="6168661"/>
              <a:ext cx="1173797" cy="1173797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1" name="椭圆 240"/>
            <p:cNvSpPr/>
            <p:nvPr/>
          </p:nvSpPr>
          <p:spPr>
            <a:xfrm>
              <a:off x="5588487" y="6416151"/>
              <a:ext cx="1173797" cy="1173797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2" name="椭圆 241"/>
            <p:cNvSpPr/>
            <p:nvPr/>
          </p:nvSpPr>
          <p:spPr>
            <a:xfrm>
              <a:off x="2718935" y="6190975"/>
              <a:ext cx="1173797" cy="1173797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3" name="组合 242"/>
          <p:cNvGrpSpPr/>
          <p:nvPr/>
        </p:nvGrpSpPr>
        <p:grpSpPr>
          <a:xfrm flipH="1">
            <a:off x="5814079" y="4037044"/>
            <a:ext cx="7537649" cy="4162141"/>
            <a:chOff x="-557284" y="3973773"/>
            <a:chExt cx="7471968" cy="4162141"/>
          </a:xfrm>
        </p:grpSpPr>
        <p:sp>
          <p:nvSpPr>
            <p:cNvPr id="244" name="椭圆 243"/>
            <p:cNvSpPr/>
            <p:nvPr/>
          </p:nvSpPr>
          <p:spPr>
            <a:xfrm>
              <a:off x="-557284" y="3973773"/>
              <a:ext cx="2497540" cy="2497540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5" name="椭圆 244"/>
            <p:cNvSpPr/>
            <p:nvPr/>
          </p:nvSpPr>
          <p:spPr>
            <a:xfrm>
              <a:off x="691486" y="5034981"/>
              <a:ext cx="2094932" cy="2094932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6" name="椭圆 245"/>
            <p:cNvSpPr/>
            <p:nvPr/>
          </p:nvSpPr>
          <p:spPr>
            <a:xfrm>
              <a:off x="-178560" y="6026356"/>
              <a:ext cx="1368189" cy="1368189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7" name="椭圆 246"/>
            <p:cNvSpPr/>
            <p:nvPr/>
          </p:nvSpPr>
          <p:spPr>
            <a:xfrm>
              <a:off x="1438698" y="5641879"/>
              <a:ext cx="2494035" cy="249403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8" name="椭圆 247"/>
            <p:cNvSpPr/>
            <p:nvPr/>
          </p:nvSpPr>
          <p:spPr>
            <a:xfrm>
              <a:off x="3317910" y="6031384"/>
              <a:ext cx="1958455" cy="195845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9" name="椭圆 248"/>
            <p:cNvSpPr/>
            <p:nvPr/>
          </p:nvSpPr>
          <p:spPr>
            <a:xfrm>
              <a:off x="-219503" y="4751994"/>
              <a:ext cx="1958455" cy="1958455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0" name="椭圆 249"/>
            <p:cNvSpPr/>
            <p:nvPr/>
          </p:nvSpPr>
          <p:spPr>
            <a:xfrm>
              <a:off x="940555" y="6124622"/>
              <a:ext cx="1528551" cy="1528551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1" name="椭圆 250"/>
            <p:cNvSpPr/>
            <p:nvPr/>
          </p:nvSpPr>
          <p:spPr>
            <a:xfrm>
              <a:off x="4836810" y="6321061"/>
              <a:ext cx="1173797" cy="1173797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2" name="椭圆 251"/>
            <p:cNvSpPr/>
            <p:nvPr/>
          </p:nvSpPr>
          <p:spPr>
            <a:xfrm>
              <a:off x="5740887" y="6568551"/>
              <a:ext cx="1173797" cy="1173797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3" name="椭圆 252"/>
            <p:cNvSpPr/>
            <p:nvPr/>
          </p:nvSpPr>
          <p:spPr>
            <a:xfrm>
              <a:off x="2871335" y="6343375"/>
              <a:ext cx="1173797" cy="1173797"/>
            </a:xfrm>
            <a:prstGeom prst="ellipse">
              <a:avLst/>
            </a:prstGeom>
            <a:solidFill>
              <a:schemeClr val="bg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8" name="组合 137"/>
          <p:cNvGrpSpPr/>
          <p:nvPr/>
        </p:nvGrpSpPr>
        <p:grpSpPr>
          <a:xfrm>
            <a:off x="1900656" y="1694983"/>
            <a:ext cx="3757193" cy="1981199"/>
            <a:chOff x="807647" y="1133768"/>
            <a:chExt cx="2395950" cy="1981199"/>
          </a:xfrm>
        </p:grpSpPr>
        <p:grpSp>
          <p:nvGrpSpPr>
            <p:cNvPr id="139" name="组合 138"/>
            <p:cNvGrpSpPr/>
            <p:nvPr/>
          </p:nvGrpSpPr>
          <p:grpSpPr>
            <a:xfrm>
              <a:off x="874713" y="1133768"/>
              <a:ext cx="2328884" cy="1981199"/>
              <a:chOff x="6470650" y="1849438"/>
              <a:chExt cx="1797049" cy="1528763"/>
            </a:xfrm>
          </p:grpSpPr>
          <p:sp>
            <p:nvSpPr>
              <p:cNvPr id="141" name="Freeform 5"/>
              <p:cNvSpPr>
                <a:spLocks noEditPoints="1"/>
              </p:cNvSpPr>
              <p:nvPr/>
            </p:nvSpPr>
            <p:spPr bwMode="auto">
              <a:xfrm>
                <a:off x="6470650" y="1849438"/>
                <a:ext cx="1797049" cy="1528763"/>
              </a:xfrm>
              <a:custGeom>
                <a:avLst/>
                <a:gdLst>
                  <a:gd name="T0" fmla="*/ 421 w 422"/>
                  <a:gd name="T1" fmla="*/ 65 h 358"/>
                  <a:gd name="T2" fmla="*/ 419 w 422"/>
                  <a:gd name="T3" fmla="*/ 134 h 358"/>
                  <a:gd name="T4" fmla="*/ 403 w 422"/>
                  <a:gd name="T5" fmla="*/ 164 h 358"/>
                  <a:gd name="T6" fmla="*/ 354 w 422"/>
                  <a:gd name="T7" fmla="*/ 193 h 358"/>
                  <a:gd name="T8" fmla="*/ 299 w 422"/>
                  <a:gd name="T9" fmla="*/ 220 h 358"/>
                  <a:gd name="T10" fmla="*/ 181 w 422"/>
                  <a:gd name="T11" fmla="*/ 268 h 358"/>
                  <a:gd name="T12" fmla="*/ 295 w 422"/>
                  <a:gd name="T13" fmla="*/ 327 h 358"/>
                  <a:gd name="T14" fmla="*/ 297 w 422"/>
                  <a:gd name="T15" fmla="*/ 334 h 358"/>
                  <a:gd name="T16" fmla="*/ 136 w 422"/>
                  <a:gd name="T17" fmla="*/ 287 h 358"/>
                  <a:gd name="T18" fmla="*/ 28 w 422"/>
                  <a:gd name="T19" fmla="*/ 254 h 358"/>
                  <a:gd name="T20" fmla="*/ 3 w 422"/>
                  <a:gd name="T21" fmla="*/ 137 h 358"/>
                  <a:gd name="T22" fmla="*/ 24 w 422"/>
                  <a:gd name="T23" fmla="*/ 45 h 358"/>
                  <a:gd name="T24" fmla="*/ 106 w 422"/>
                  <a:gd name="T25" fmla="*/ 15 h 358"/>
                  <a:gd name="T26" fmla="*/ 248 w 422"/>
                  <a:gd name="T27" fmla="*/ 6 h 358"/>
                  <a:gd name="T28" fmla="*/ 326 w 422"/>
                  <a:gd name="T29" fmla="*/ 3 h 358"/>
                  <a:gd name="T30" fmla="*/ 381 w 422"/>
                  <a:gd name="T31" fmla="*/ 5 h 358"/>
                  <a:gd name="T32" fmla="*/ 421 w 422"/>
                  <a:gd name="T33" fmla="*/ 65 h 358"/>
                  <a:gd name="T34" fmla="*/ 410 w 422"/>
                  <a:gd name="T35" fmla="*/ 139 h 358"/>
                  <a:gd name="T36" fmla="*/ 413 w 422"/>
                  <a:gd name="T37" fmla="*/ 73 h 358"/>
                  <a:gd name="T38" fmla="*/ 366 w 422"/>
                  <a:gd name="T39" fmla="*/ 11 h 358"/>
                  <a:gd name="T40" fmla="*/ 240 w 422"/>
                  <a:gd name="T41" fmla="*/ 14 h 358"/>
                  <a:gd name="T42" fmla="*/ 111 w 422"/>
                  <a:gd name="T43" fmla="*/ 23 h 358"/>
                  <a:gd name="T44" fmla="*/ 42 w 422"/>
                  <a:gd name="T45" fmla="*/ 38 h 358"/>
                  <a:gd name="T46" fmla="*/ 13 w 422"/>
                  <a:gd name="T47" fmla="*/ 94 h 358"/>
                  <a:gd name="T48" fmla="*/ 17 w 422"/>
                  <a:gd name="T49" fmla="*/ 219 h 358"/>
                  <a:gd name="T50" fmla="*/ 137 w 422"/>
                  <a:gd name="T51" fmla="*/ 281 h 358"/>
                  <a:gd name="T52" fmla="*/ 139 w 422"/>
                  <a:gd name="T53" fmla="*/ 284 h 358"/>
                  <a:gd name="T54" fmla="*/ 279 w 422"/>
                  <a:gd name="T55" fmla="*/ 333 h 358"/>
                  <a:gd name="T56" fmla="*/ 172 w 422"/>
                  <a:gd name="T57" fmla="*/ 268 h 358"/>
                  <a:gd name="T58" fmla="*/ 172 w 422"/>
                  <a:gd name="T59" fmla="*/ 267 h 358"/>
                  <a:gd name="T60" fmla="*/ 175 w 422"/>
                  <a:gd name="T61" fmla="*/ 262 h 358"/>
                  <a:gd name="T62" fmla="*/ 303 w 422"/>
                  <a:gd name="T63" fmla="*/ 209 h 358"/>
                  <a:gd name="T64" fmla="*/ 361 w 422"/>
                  <a:gd name="T65" fmla="*/ 180 h 358"/>
                  <a:gd name="T66" fmla="*/ 410 w 422"/>
                  <a:gd name="T67" fmla="*/ 139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22" h="358">
                    <a:moveTo>
                      <a:pt x="421" y="65"/>
                    </a:moveTo>
                    <a:cubicBezTo>
                      <a:pt x="422" y="87"/>
                      <a:pt x="422" y="112"/>
                      <a:pt x="419" y="134"/>
                    </a:cubicBezTo>
                    <a:cubicBezTo>
                      <a:pt x="417" y="146"/>
                      <a:pt x="413" y="156"/>
                      <a:pt x="403" y="164"/>
                    </a:cubicBezTo>
                    <a:cubicBezTo>
                      <a:pt x="389" y="176"/>
                      <a:pt x="371" y="184"/>
                      <a:pt x="354" y="193"/>
                    </a:cubicBezTo>
                    <a:cubicBezTo>
                      <a:pt x="336" y="202"/>
                      <a:pt x="318" y="211"/>
                      <a:pt x="299" y="220"/>
                    </a:cubicBezTo>
                    <a:cubicBezTo>
                      <a:pt x="260" y="238"/>
                      <a:pt x="221" y="254"/>
                      <a:pt x="181" y="268"/>
                    </a:cubicBezTo>
                    <a:cubicBezTo>
                      <a:pt x="194" y="310"/>
                      <a:pt x="257" y="323"/>
                      <a:pt x="295" y="327"/>
                    </a:cubicBezTo>
                    <a:cubicBezTo>
                      <a:pt x="298" y="328"/>
                      <a:pt x="300" y="333"/>
                      <a:pt x="297" y="334"/>
                    </a:cubicBezTo>
                    <a:cubicBezTo>
                      <a:pt x="247" y="358"/>
                      <a:pt x="162" y="338"/>
                      <a:pt x="136" y="287"/>
                    </a:cubicBezTo>
                    <a:cubicBezTo>
                      <a:pt x="98" y="289"/>
                      <a:pt x="55" y="284"/>
                      <a:pt x="28" y="254"/>
                    </a:cubicBezTo>
                    <a:cubicBezTo>
                      <a:pt x="0" y="223"/>
                      <a:pt x="3" y="176"/>
                      <a:pt x="3" y="137"/>
                    </a:cubicBezTo>
                    <a:cubicBezTo>
                      <a:pt x="3" y="106"/>
                      <a:pt x="4" y="70"/>
                      <a:pt x="24" y="45"/>
                    </a:cubicBezTo>
                    <a:cubicBezTo>
                      <a:pt x="44" y="19"/>
                      <a:pt x="76" y="18"/>
                      <a:pt x="106" y="15"/>
                    </a:cubicBezTo>
                    <a:cubicBezTo>
                      <a:pt x="154" y="11"/>
                      <a:pt x="201" y="8"/>
                      <a:pt x="248" y="6"/>
                    </a:cubicBezTo>
                    <a:cubicBezTo>
                      <a:pt x="274" y="5"/>
                      <a:pt x="300" y="4"/>
                      <a:pt x="326" y="3"/>
                    </a:cubicBezTo>
                    <a:cubicBezTo>
                      <a:pt x="344" y="3"/>
                      <a:pt x="364" y="0"/>
                      <a:pt x="381" y="5"/>
                    </a:cubicBezTo>
                    <a:cubicBezTo>
                      <a:pt x="409" y="12"/>
                      <a:pt x="420" y="38"/>
                      <a:pt x="421" y="65"/>
                    </a:cubicBezTo>
                    <a:moveTo>
                      <a:pt x="410" y="139"/>
                    </a:moveTo>
                    <a:cubicBezTo>
                      <a:pt x="416" y="120"/>
                      <a:pt x="413" y="93"/>
                      <a:pt x="413" y="73"/>
                    </a:cubicBezTo>
                    <a:cubicBezTo>
                      <a:pt x="413" y="41"/>
                      <a:pt x="402" y="13"/>
                      <a:pt x="366" y="11"/>
                    </a:cubicBezTo>
                    <a:cubicBezTo>
                      <a:pt x="325" y="8"/>
                      <a:pt x="281" y="12"/>
                      <a:pt x="240" y="14"/>
                    </a:cubicBezTo>
                    <a:cubicBezTo>
                      <a:pt x="197" y="16"/>
                      <a:pt x="154" y="19"/>
                      <a:pt x="111" y="23"/>
                    </a:cubicBezTo>
                    <a:cubicBezTo>
                      <a:pt x="88" y="25"/>
                      <a:pt x="62" y="24"/>
                      <a:pt x="42" y="38"/>
                    </a:cubicBezTo>
                    <a:cubicBezTo>
                      <a:pt x="24" y="50"/>
                      <a:pt x="16" y="72"/>
                      <a:pt x="13" y="94"/>
                    </a:cubicBezTo>
                    <a:cubicBezTo>
                      <a:pt x="7" y="131"/>
                      <a:pt x="6" y="183"/>
                      <a:pt x="17" y="219"/>
                    </a:cubicBezTo>
                    <a:cubicBezTo>
                      <a:pt x="33" y="272"/>
                      <a:pt x="89" y="282"/>
                      <a:pt x="137" y="281"/>
                    </a:cubicBezTo>
                    <a:cubicBezTo>
                      <a:pt x="138" y="281"/>
                      <a:pt x="139" y="282"/>
                      <a:pt x="139" y="284"/>
                    </a:cubicBezTo>
                    <a:cubicBezTo>
                      <a:pt x="165" y="325"/>
                      <a:pt x="231" y="347"/>
                      <a:pt x="279" y="333"/>
                    </a:cubicBezTo>
                    <a:cubicBezTo>
                      <a:pt x="238" y="327"/>
                      <a:pt x="184" y="311"/>
                      <a:pt x="172" y="268"/>
                    </a:cubicBezTo>
                    <a:cubicBezTo>
                      <a:pt x="172" y="268"/>
                      <a:pt x="172" y="268"/>
                      <a:pt x="172" y="267"/>
                    </a:cubicBezTo>
                    <a:cubicBezTo>
                      <a:pt x="172" y="265"/>
                      <a:pt x="172" y="263"/>
                      <a:pt x="175" y="262"/>
                    </a:cubicBezTo>
                    <a:cubicBezTo>
                      <a:pt x="218" y="246"/>
                      <a:pt x="261" y="229"/>
                      <a:pt x="303" y="209"/>
                    </a:cubicBezTo>
                    <a:cubicBezTo>
                      <a:pt x="322" y="200"/>
                      <a:pt x="342" y="190"/>
                      <a:pt x="361" y="180"/>
                    </a:cubicBezTo>
                    <a:cubicBezTo>
                      <a:pt x="380" y="170"/>
                      <a:pt x="404" y="161"/>
                      <a:pt x="410" y="139"/>
                    </a:cubicBezTo>
                  </a:path>
                </a:pathLst>
              </a:custGeom>
              <a:solidFill>
                <a:srgbClr val="3C3C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Freeform 6"/>
              <p:cNvSpPr/>
              <p:nvPr/>
            </p:nvSpPr>
            <p:spPr bwMode="auto">
              <a:xfrm>
                <a:off x="6496050" y="1882776"/>
                <a:ext cx="1746249" cy="1447800"/>
              </a:xfrm>
              <a:custGeom>
                <a:avLst/>
                <a:gdLst>
                  <a:gd name="T0" fmla="*/ 407 w 410"/>
                  <a:gd name="T1" fmla="*/ 65 h 339"/>
                  <a:gd name="T2" fmla="*/ 404 w 410"/>
                  <a:gd name="T3" fmla="*/ 131 h 339"/>
                  <a:gd name="T4" fmla="*/ 355 w 410"/>
                  <a:gd name="T5" fmla="*/ 172 h 339"/>
                  <a:gd name="T6" fmla="*/ 297 w 410"/>
                  <a:gd name="T7" fmla="*/ 201 h 339"/>
                  <a:gd name="T8" fmla="*/ 169 w 410"/>
                  <a:gd name="T9" fmla="*/ 254 h 339"/>
                  <a:gd name="T10" fmla="*/ 166 w 410"/>
                  <a:gd name="T11" fmla="*/ 259 h 339"/>
                  <a:gd name="T12" fmla="*/ 166 w 410"/>
                  <a:gd name="T13" fmla="*/ 260 h 339"/>
                  <a:gd name="T14" fmla="*/ 273 w 410"/>
                  <a:gd name="T15" fmla="*/ 325 h 339"/>
                  <a:gd name="T16" fmla="*/ 133 w 410"/>
                  <a:gd name="T17" fmla="*/ 276 h 339"/>
                  <a:gd name="T18" fmla="*/ 131 w 410"/>
                  <a:gd name="T19" fmla="*/ 273 h 339"/>
                  <a:gd name="T20" fmla="*/ 11 w 410"/>
                  <a:gd name="T21" fmla="*/ 211 h 339"/>
                  <a:gd name="T22" fmla="*/ 7 w 410"/>
                  <a:gd name="T23" fmla="*/ 86 h 339"/>
                  <a:gd name="T24" fmla="*/ 36 w 410"/>
                  <a:gd name="T25" fmla="*/ 30 h 339"/>
                  <a:gd name="T26" fmla="*/ 105 w 410"/>
                  <a:gd name="T27" fmla="*/ 15 h 339"/>
                  <a:gd name="T28" fmla="*/ 234 w 410"/>
                  <a:gd name="T29" fmla="*/ 6 h 339"/>
                  <a:gd name="T30" fmla="*/ 360 w 410"/>
                  <a:gd name="T31" fmla="*/ 3 h 339"/>
                  <a:gd name="T32" fmla="*/ 407 w 410"/>
                  <a:gd name="T33" fmla="*/ 65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0" h="339">
                    <a:moveTo>
                      <a:pt x="407" y="65"/>
                    </a:moveTo>
                    <a:cubicBezTo>
                      <a:pt x="407" y="85"/>
                      <a:pt x="410" y="112"/>
                      <a:pt x="404" y="131"/>
                    </a:cubicBezTo>
                    <a:cubicBezTo>
                      <a:pt x="398" y="153"/>
                      <a:pt x="374" y="162"/>
                      <a:pt x="355" y="172"/>
                    </a:cubicBezTo>
                    <a:cubicBezTo>
                      <a:pt x="336" y="182"/>
                      <a:pt x="316" y="192"/>
                      <a:pt x="297" y="201"/>
                    </a:cubicBezTo>
                    <a:cubicBezTo>
                      <a:pt x="255" y="221"/>
                      <a:pt x="212" y="238"/>
                      <a:pt x="169" y="254"/>
                    </a:cubicBezTo>
                    <a:cubicBezTo>
                      <a:pt x="166" y="255"/>
                      <a:pt x="166" y="257"/>
                      <a:pt x="166" y="259"/>
                    </a:cubicBezTo>
                    <a:cubicBezTo>
                      <a:pt x="166" y="260"/>
                      <a:pt x="166" y="260"/>
                      <a:pt x="166" y="260"/>
                    </a:cubicBezTo>
                    <a:cubicBezTo>
                      <a:pt x="178" y="303"/>
                      <a:pt x="232" y="319"/>
                      <a:pt x="273" y="325"/>
                    </a:cubicBezTo>
                    <a:cubicBezTo>
                      <a:pt x="225" y="339"/>
                      <a:pt x="159" y="317"/>
                      <a:pt x="133" y="276"/>
                    </a:cubicBezTo>
                    <a:cubicBezTo>
                      <a:pt x="133" y="274"/>
                      <a:pt x="132" y="273"/>
                      <a:pt x="131" y="273"/>
                    </a:cubicBezTo>
                    <a:cubicBezTo>
                      <a:pt x="83" y="274"/>
                      <a:pt x="27" y="264"/>
                      <a:pt x="11" y="211"/>
                    </a:cubicBezTo>
                    <a:cubicBezTo>
                      <a:pt x="0" y="175"/>
                      <a:pt x="1" y="123"/>
                      <a:pt x="7" y="86"/>
                    </a:cubicBezTo>
                    <a:cubicBezTo>
                      <a:pt x="10" y="64"/>
                      <a:pt x="18" y="42"/>
                      <a:pt x="36" y="30"/>
                    </a:cubicBezTo>
                    <a:cubicBezTo>
                      <a:pt x="56" y="16"/>
                      <a:pt x="82" y="17"/>
                      <a:pt x="105" y="15"/>
                    </a:cubicBezTo>
                    <a:cubicBezTo>
                      <a:pt x="148" y="11"/>
                      <a:pt x="191" y="8"/>
                      <a:pt x="234" y="6"/>
                    </a:cubicBezTo>
                    <a:cubicBezTo>
                      <a:pt x="275" y="4"/>
                      <a:pt x="319" y="0"/>
                      <a:pt x="360" y="3"/>
                    </a:cubicBezTo>
                    <a:cubicBezTo>
                      <a:pt x="396" y="5"/>
                      <a:pt x="407" y="33"/>
                      <a:pt x="407" y="6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10"/>
              <p:cNvSpPr/>
              <p:nvPr/>
            </p:nvSpPr>
            <p:spPr bwMode="auto">
              <a:xfrm>
                <a:off x="7058025" y="3027363"/>
                <a:ext cx="600075" cy="260350"/>
              </a:xfrm>
              <a:custGeom>
                <a:avLst/>
                <a:gdLst>
                  <a:gd name="T0" fmla="*/ 4 w 141"/>
                  <a:gd name="T1" fmla="*/ 0 h 61"/>
                  <a:gd name="T2" fmla="*/ 0 w 141"/>
                  <a:gd name="T3" fmla="*/ 4 h 61"/>
                  <a:gd name="T4" fmla="*/ 1 w 141"/>
                  <a:gd name="T5" fmla="*/ 6 h 61"/>
                  <a:gd name="T6" fmla="*/ 1 w 141"/>
                  <a:gd name="T7" fmla="*/ 7 h 61"/>
                  <a:gd name="T8" fmla="*/ 1 w 141"/>
                  <a:gd name="T9" fmla="*/ 8 h 61"/>
                  <a:gd name="T10" fmla="*/ 2 w 141"/>
                  <a:gd name="T11" fmla="*/ 8 h 61"/>
                  <a:gd name="T12" fmla="*/ 63 w 141"/>
                  <a:gd name="T13" fmla="*/ 53 h 61"/>
                  <a:gd name="T14" fmla="*/ 102 w 141"/>
                  <a:gd name="T15" fmla="*/ 61 h 61"/>
                  <a:gd name="T16" fmla="*/ 110 w 141"/>
                  <a:gd name="T17" fmla="*/ 61 h 61"/>
                  <a:gd name="T18" fmla="*/ 110 w 141"/>
                  <a:gd name="T19" fmla="*/ 61 h 61"/>
                  <a:gd name="T20" fmla="*/ 110 w 141"/>
                  <a:gd name="T21" fmla="*/ 61 h 61"/>
                  <a:gd name="T22" fmla="*/ 110 w 141"/>
                  <a:gd name="T23" fmla="*/ 61 h 61"/>
                  <a:gd name="T24" fmla="*/ 140 w 141"/>
                  <a:gd name="T25" fmla="*/ 57 h 61"/>
                  <a:gd name="T26" fmla="*/ 141 w 141"/>
                  <a:gd name="T27" fmla="*/ 57 h 61"/>
                  <a:gd name="T28" fmla="*/ 110 w 141"/>
                  <a:gd name="T29" fmla="*/ 51 h 61"/>
                  <a:gd name="T30" fmla="*/ 6 w 141"/>
                  <a:gd name="T31" fmla="*/ 2 h 61"/>
                  <a:gd name="T32" fmla="*/ 4 w 141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1" h="61">
                    <a:moveTo>
                      <a:pt x="4" y="0"/>
                    </a:moveTo>
                    <a:cubicBezTo>
                      <a:pt x="2" y="0"/>
                      <a:pt x="0" y="2"/>
                      <a:pt x="0" y="4"/>
                    </a:cubicBezTo>
                    <a:cubicBezTo>
                      <a:pt x="0" y="5"/>
                      <a:pt x="1" y="5"/>
                      <a:pt x="1" y="6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1" y="8"/>
                      <a:pt x="1" y="8"/>
                      <a:pt x="2" y="8"/>
                    </a:cubicBezTo>
                    <a:cubicBezTo>
                      <a:pt x="14" y="28"/>
                      <a:pt x="37" y="44"/>
                      <a:pt x="63" y="53"/>
                    </a:cubicBezTo>
                    <a:cubicBezTo>
                      <a:pt x="75" y="56"/>
                      <a:pt x="89" y="59"/>
                      <a:pt x="102" y="61"/>
                    </a:cubicBezTo>
                    <a:cubicBezTo>
                      <a:pt x="105" y="61"/>
                      <a:pt x="108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21" y="61"/>
                      <a:pt x="131" y="60"/>
                      <a:pt x="140" y="57"/>
                    </a:cubicBezTo>
                    <a:cubicBezTo>
                      <a:pt x="141" y="57"/>
                      <a:pt x="141" y="57"/>
                      <a:pt x="141" y="57"/>
                    </a:cubicBezTo>
                    <a:cubicBezTo>
                      <a:pt x="131" y="55"/>
                      <a:pt x="120" y="53"/>
                      <a:pt x="110" y="51"/>
                    </a:cubicBezTo>
                    <a:cubicBezTo>
                      <a:pt x="71" y="48"/>
                      <a:pt x="26" y="34"/>
                      <a:pt x="6" y="2"/>
                    </a:cubicBezTo>
                    <a:cubicBezTo>
                      <a:pt x="6" y="0"/>
                      <a:pt x="5" y="0"/>
                      <a:pt x="4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13"/>
              <p:cNvSpPr/>
              <p:nvPr/>
            </p:nvSpPr>
            <p:spPr bwMode="auto">
              <a:xfrm>
                <a:off x="6508750" y="1892301"/>
                <a:ext cx="1677987" cy="1157288"/>
              </a:xfrm>
              <a:custGeom>
                <a:avLst/>
                <a:gdLst>
                  <a:gd name="T0" fmla="*/ 328 w 394"/>
                  <a:gd name="T1" fmla="*/ 0 h 271"/>
                  <a:gd name="T2" fmla="*/ 328 w 394"/>
                  <a:gd name="T3" fmla="*/ 0 h 271"/>
                  <a:gd name="T4" fmla="*/ 246 w 394"/>
                  <a:gd name="T5" fmla="*/ 3 h 271"/>
                  <a:gd name="T6" fmla="*/ 246 w 394"/>
                  <a:gd name="T7" fmla="*/ 3 h 271"/>
                  <a:gd name="T8" fmla="*/ 245 w 394"/>
                  <a:gd name="T9" fmla="*/ 3 h 271"/>
                  <a:gd name="T10" fmla="*/ 245 w 394"/>
                  <a:gd name="T11" fmla="*/ 4 h 271"/>
                  <a:gd name="T12" fmla="*/ 245 w 394"/>
                  <a:gd name="T13" fmla="*/ 4 h 271"/>
                  <a:gd name="T14" fmla="*/ 243 w 394"/>
                  <a:gd name="T15" fmla="*/ 4 h 271"/>
                  <a:gd name="T16" fmla="*/ 243 w 394"/>
                  <a:gd name="T17" fmla="*/ 4 h 271"/>
                  <a:gd name="T18" fmla="*/ 242 w 394"/>
                  <a:gd name="T19" fmla="*/ 4 h 271"/>
                  <a:gd name="T20" fmla="*/ 240 w 394"/>
                  <a:gd name="T21" fmla="*/ 4 h 271"/>
                  <a:gd name="T22" fmla="*/ 239 w 394"/>
                  <a:gd name="T23" fmla="*/ 4 h 271"/>
                  <a:gd name="T24" fmla="*/ 239 w 394"/>
                  <a:gd name="T25" fmla="*/ 4 h 271"/>
                  <a:gd name="T26" fmla="*/ 238 w 394"/>
                  <a:gd name="T27" fmla="*/ 4 h 271"/>
                  <a:gd name="T28" fmla="*/ 236 w 394"/>
                  <a:gd name="T29" fmla="*/ 4 h 271"/>
                  <a:gd name="T30" fmla="*/ 235 w 394"/>
                  <a:gd name="T31" fmla="*/ 4 h 271"/>
                  <a:gd name="T32" fmla="*/ 234 w 394"/>
                  <a:gd name="T33" fmla="*/ 4 h 271"/>
                  <a:gd name="T34" fmla="*/ 233 w 394"/>
                  <a:gd name="T35" fmla="*/ 4 h 271"/>
                  <a:gd name="T36" fmla="*/ 231 w 394"/>
                  <a:gd name="T37" fmla="*/ 4 h 271"/>
                  <a:gd name="T38" fmla="*/ 231 w 394"/>
                  <a:gd name="T39" fmla="*/ 4 h 271"/>
                  <a:gd name="T40" fmla="*/ 102 w 394"/>
                  <a:gd name="T41" fmla="*/ 13 h 271"/>
                  <a:gd name="T42" fmla="*/ 72 w 394"/>
                  <a:gd name="T43" fmla="*/ 15 h 271"/>
                  <a:gd name="T44" fmla="*/ 25 w 394"/>
                  <a:gd name="T45" fmla="*/ 42 h 271"/>
                  <a:gd name="T46" fmla="*/ 1 w 394"/>
                  <a:gd name="T47" fmla="*/ 124 h 271"/>
                  <a:gd name="T48" fmla="*/ 0 w 394"/>
                  <a:gd name="T49" fmla="*/ 141 h 271"/>
                  <a:gd name="T50" fmla="*/ 8 w 394"/>
                  <a:gd name="T51" fmla="*/ 209 h 271"/>
                  <a:gd name="T52" fmla="*/ 8 w 394"/>
                  <a:gd name="T53" fmla="*/ 210 h 271"/>
                  <a:gd name="T54" fmla="*/ 8 w 394"/>
                  <a:gd name="T55" fmla="*/ 210 h 271"/>
                  <a:gd name="T56" fmla="*/ 9 w 394"/>
                  <a:gd name="T57" fmla="*/ 210 h 271"/>
                  <a:gd name="T58" fmla="*/ 9 w 394"/>
                  <a:gd name="T59" fmla="*/ 211 h 271"/>
                  <a:gd name="T60" fmla="*/ 62 w 394"/>
                  <a:gd name="T61" fmla="*/ 262 h 271"/>
                  <a:gd name="T62" fmla="*/ 123 w 394"/>
                  <a:gd name="T63" fmla="*/ 271 h 271"/>
                  <a:gd name="T64" fmla="*/ 123 w 394"/>
                  <a:gd name="T65" fmla="*/ 271 h 271"/>
                  <a:gd name="T66" fmla="*/ 123 w 394"/>
                  <a:gd name="T67" fmla="*/ 271 h 271"/>
                  <a:gd name="T68" fmla="*/ 123 w 394"/>
                  <a:gd name="T69" fmla="*/ 271 h 271"/>
                  <a:gd name="T70" fmla="*/ 125 w 394"/>
                  <a:gd name="T71" fmla="*/ 271 h 271"/>
                  <a:gd name="T72" fmla="*/ 127 w 394"/>
                  <a:gd name="T73" fmla="*/ 271 h 271"/>
                  <a:gd name="T74" fmla="*/ 127 w 394"/>
                  <a:gd name="T75" fmla="*/ 265 h 271"/>
                  <a:gd name="T76" fmla="*/ 63 w 394"/>
                  <a:gd name="T77" fmla="*/ 245 h 271"/>
                  <a:gd name="T78" fmla="*/ 30 w 394"/>
                  <a:gd name="T79" fmla="*/ 184 h 271"/>
                  <a:gd name="T80" fmla="*/ 34 w 394"/>
                  <a:gd name="T81" fmla="*/ 102 h 271"/>
                  <a:gd name="T82" fmla="*/ 73 w 394"/>
                  <a:gd name="T83" fmla="*/ 44 h 271"/>
                  <a:gd name="T84" fmla="*/ 143 w 394"/>
                  <a:gd name="T85" fmla="*/ 33 h 271"/>
                  <a:gd name="T86" fmla="*/ 222 w 394"/>
                  <a:gd name="T87" fmla="*/ 25 h 271"/>
                  <a:gd name="T88" fmla="*/ 328 w 394"/>
                  <a:gd name="T89" fmla="*/ 18 h 271"/>
                  <a:gd name="T90" fmla="*/ 385 w 394"/>
                  <a:gd name="T91" fmla="*/ 23 h 271"/>
                  <a:gd name="T92" fmla="*/ 387 w 394"/>
                  <a:gd name="T93" fmla="*/ 24 h 271"/>
                  <a:gd name="T94" fmla="*/ 394 w 394"/>
                  <a:gd name="T95" fmla="*/ 21 h 271"/>
                  <a:gd name="T96" fmla="*/ 357 w 394"/>
                  <a:gd name="T97" fmla="*/ 1 h 271"/>
                  <a:gd name="T98" fmla="*/ 357 w 394"/>
                  <a:gd name="T99" fmla="*/ 1 h 271"/>
                  <a:gd name="T100" fmla="*/ 357 w 394"/>
                  <a:gd name="T101" fmla="*/ 1 h 271"/>
                  <a:gd name="T102" fmla="*/ 356 w 394"/>
                  <a:gd name="T103" fmla="*/ 1 h 271"/>
                  <a:gd name="T104" fmla="*/ 356 w 394"/>
                  <a:gd name="T105" fmla="*/ 1 h 271"/>
                  <a:gd name="T106" fmla="*/ 328 w 394"/>
                  <a:gd name="T107" fmla="*/ 0 h 271"/>
                  <a:gd name="T108" fmla="*/ 328 w 394"/>
                  <a:gd name="T109" fmla="*/ 0 h 271"/>
                  <a:gd name="T110" fmla="*/ 328 w 394"/>
                  <a:gd name="T11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4" h="271">
                    <a:moveTo>
                      <a:pt x="328" y="0"/>
                    </a:moveTo>
                    <a:cubicBezTo>
                      <a:pt x="328" y="0"/>
                      <a:pt x="328" y="0"/>
                      <a:pt x="328" y="0"/>
                    </a:cubicBezTo>
                    <a:cubicBezTo>
                      <a:pt x="301" y="0"/>
                      <a:pt x="273" y="2"/>
                      <a:pt x="246" y="3"/>
                    </a:cubicBezTo>
                    <a:cubicBezTo>
                      <a:pt x="246" y="3"/>
                      <a:pt x="246" y="3"/>
                      <a:pt x="246" y="3"/>
                    </a:cubicBezTo>
                    <a:cubicBezTo>
                      <a:pt x="246" y="3"/>
                      <a:pt x="245" y="3"/>
                      <a:pt x="245" y="3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4" y="4"/>
                      <a:pt x="244" y="4"/>
                      <a:pt x="243" y="4"/>
                    </a:cubicBezTo>
                    <a:cubicBezTo>
                      <a:pt x="243" y="4"/>
                      <a:pt x="243" y="4"/>
                      <a:pt x="243" y="4"/>
                    </a:cubicBezTo>
                    <a:cubicBezTo>
                      <a:pt x="243" y="4"/>
                      <a:pt x="242" y="4"/>
                      <a:pt x="242" y="4"/>
                    </a:cubicBezTo>
                    <a:cubicBezTo>
                      <a:pt x="241" y="4"/>
                      <a:pt x="240" y="4"/>
                      <a:pt x="240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8" y="4"/>
                    </a:cubicBezTo>
                    <a:cubicBezTo>
                      <a:pt x="238" y="4"/>
                      <a:pt x="237" y="4"/>
                      <a:pt x="236" y="4"/>
                    </a:cubicBezTo>
                    <a:cubicBezTo>
                      <a:pt x="236" y="4"/>
                      <a:pt x="235" y="4"/>
                      <a:pt x="235" y="4"/>
                    </a:cubicBezTo>
                    <a:cubicBezTo>
                      <a:pt x="234" y="4"/>
                      <a:pt x="234" y="4"/>
                      <a:pt x="234" y="4"/>
                    </a:cubicBezTo>
                    <a:cubicBezTo>
                      <a:pt x="234" y="4"/>
                      <a:pt x="234" y="4"/>
                      <a:pt x="233" y="4"/>
                    </a:cubicBezTo>
                    <a:cubicBezTo>
                      <a:pt x="233" y="4"/>
                      <a:pt x="232" y="4"/>
                      <a:pt x="231" y="4"/>
                    </a:cubicBezTo>
                    <a:cubicBezTo>
                      <a:pt x="231" y="4"/>
                      <a:pt x="231" y="4"/>
                      <a:pt x="231" y="4"/>
                    </a:cubicBezTo>
                    <a:cubicBezTo>
                      <a:pt x="188" y="6"/>
                      <a:pt x="145" y="9"/>
                      <a:pt x="102" y="13"/>
                    </a:cubicBezTo>
                    <a:cubicBezTo>
                      <a:pt x="92" y="14"/>
                      <a:pt x="82" y="14"/>
                      <a:pt x="72" y="15"/>
                    </a:cubicBezTo>
                    <a:cubicBezTo>
                      <a:pt x="54" y="20"/>
                      <a:pt x="36" y="28"/>
                      <a:pt x="25" y="42"/>
                    </a:cubicBezTo>
                    <a:cubicBezTo>
                      <a:pt x="7" y="64"/>
                      <a:pt x="5" y="97"/>
                      <a:pt x="1" y="124"/>
                    </a:cubicBezTo>
                    <a:cubicBezTo>
                      <a:pt x="1" y="129"/>
                      <a:pt x="0" y="135"/>
                      <a:pt x="0" y="141"/>
                    </a:cubicBezTo>
                    <a:cubicBezTo>
                      <a:pt x="0" y="165"/>
                      <a:pt x="2" y="190"/>
                      <a:pt x="8" y="209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9" y="210"/>
                    </a:cubicBezTo>
                    <a:cubicBezTo>
                      <a:pt x="9" y="210"/>
                      <a:pt x="9" y="211"/>
                      <a:pt x="9" y="211"/>
                    </a:cubicBezTo>
                    <a:cubicBezTo>
                      <a:pt x="18" y="234"/>
                      <a:pt x="38" y="252"/>
                      <a:pt x="62" y="262"/>
                    </a:cubicBezTo>
                    <a:cubicBezTo>
                      <a:pt x="81" y="269"/>
                      <a:pt x="102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4" y="271"/>
                      <a:pt x="125" y="271"/>
                    </a:cubicBezTo>
                    <a:cubicBezTo>
                      <a:pt x="126" y="271"/>
                      <a:pt x="126" y="271"/>
                      <a:pt x="127" y="271"/>
                    </a:cubicBezTo>
                    <a:cubicBezTo>
                      <a:pt x="130" y="270"/>
                      <a:pt x="129" y="266"/>
                      <a:pt x="127" y="265"/>
                    </a:cubicBezTo>
                    <a:cubicBezTo>
                      <a:pt x="106" y="257"/>
                      <a:pt x="83" y="258"/>
                      <a:pt x="63" y="245"/>
                    </a:cubicBezTo>
                    <a:cubicBezTo>
                      <a:pt x="43" y="232"/>
                      <a:pt x="34" y="207"/>
                      <a:pt x="30" y="184"/>
                    </a:cubicBezTo>
                    <a:cubicBezTo>
                      <a:pt x="24" y="157"/>
                      <a:pt x="29" y="129"/>
                      <a:pt x="34" y="102"/>
                    </a:cubicBezTo>
                    <a:cubicBezTo>
                      <a:pt x="38" y="75"/>
                      <a:pt x="44" y="53"/>
                      <a:pt x="73" y="44"/>
                    </a:cubicBezTo>
                    <a:cubicBezTo>
                      <a:pt x="96" y="37"/>
                      <a:pt x="120" y="36"/>
                      <a:pt x="143" y="33"/>
                    </a:cubicBezTo>
                    <a:cubicBezTo>
                      <a:pt x="169" y="30"/>
                      <a:pt x="196" y="27"/>
                      <a:pt x="222" y="25"/>
                    </a:cubicBezTo>
                    <a:cubicBezTo>
                      <a:pt x="256" y="23"/>
                      <a:pt x="292" y="18"/>
                      <a:pt x="328" y="18"/>
                    </a:cubicBezTo>
                    <a:cubicBezTo>
                      <a:pt x="347" y="18"/>
                      <a:pt x="366" y="20"/>
                      <a:pt x="385" y="23"/>
                    </a:cubicBezTo>
                    <a:cubicBezTo>
                      <a:pt x="386" y="24"/>
                      <a:pt x="386" y="24"/>
                      <a:pt x="387" y="24"/>
                    </a:cubicBezTo>
                    <a:cubicBezTo>
                      <a:pt x="390" y="24"/>
                      <a:pt x="393" y="23"/>
                      <a:pt x="394" y="21"/>
                    </a:cubicBezTo>
                    <a:cubicBezTo>
                      <a:pt x="387" y="10"/>
                      <a:pt x="376" y="2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47" y="0"/>
                      <a:pt x="337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40" name="文本框 139"/>
            <p:cNvSpPr txBox="1"/>
            <p:nvPr/>
          </p:nvSpPr>
          <p:spPr>
            <a:xfrm rot="20915362">
              <a:off x="807647" y="1593565"/>
              <a:ext cx="2255429" cy="58477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 sz="3600" b="0">
                  <a:solidFill>
                    <a:srgbClr val="1C75BC"/>
                  </a:solidFill>
                  <a:latin typeface="汉仪趣黑W" panose="00020600040101010101" pitchFamily="18" charset="-122"/>
                  <a:ea typeface="汉仪趣黑W" panose="00020600040101010101" pitchFamily="18" charset="-122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altLang="zh-CN" sz="32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en-US" sz="32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情景描述</a:t>
              </a:r>
              <a:endParaRPr lang="zh-CN" altLang="en-US" sz="32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1994921" y="3948419"/>
            <a:ext cx="3873122" cy="1981199"/>
            <a:chOff x="3522002" y="1133768"/>
            <a:chExt cx="2365528" cy="1981199"/>
          </a:xfrm>
        </p:grpSpPr>
        <p:grpSp>
          <p:nvGrpSpPr>
            <p:cNvPr id="146" name="组合 145"/>
            <p:cNvGrpSpPr/>
            <p:nvPr/>
          </p:nvGrpSpPr>
          <p:grpSpPr>
            <a:xfrm>
              <a:off x="3558646" y="1133768"/>
              <a:ext cx="2328884" cy="1981199"/>
              <a:chOff x="6470650" y="1849438"/>
              <a:chExt cx="1797049" cy="1528763"/>
            </a:xfrm>
          </p:grpSpPr>
          <p:sp>
            <p:nvSpPr>
              <p:cNvPr id="148" name="Freeform 5"/>
              <p:cNvSpPr>
                <a:spLocks noEditPoints="1"/>
              </p:cNvSpPr>
              <p:nvPr/>
            </p:nvSpPr>
            <p:spPr bwMode="auto">
              <a:xfrm>
                <a:off x="6470650" y="1849438"/>
                <a:ext cx="1797049" cy="1528763"/>
              </a:xfrm>
              <a:custGeom>
                <a:avLst/>
                <a:gdLst>
                  <a:gd name="T0" fmla="*/ 421 w 422"/>
                  <a:gd name="T1" fmla="*/ 65 h 358"/>
                  <a:gd name="T2" fmla="*/ 419 w 422"/>
                  <a:gd name="T3" fmla="*/ 134 h 358"/>
                  <a:gd name="T4" fmla="*/ 403 w 422"/>
                  <a:gd name="T5" fmla="*/ 164 h 358"/>
                  <a:gd name="T6" fmla="*/ 354 w 422"/>
                  <a:gd name="T7" fmla="*/ 193 h 358"/>
                  <a:gd name="T8" fmla="*/ 299 w 422"/>
                  <a:gd name="T9" fmla="*/ 220 h 358"/>
                  <a:gd name="T10" fmla="*/ 181 w 422"/>
                  <a:gd name="T11" fmla="*/ 268 h 358"/>
                  <a:gd name="T12" fmla="*/ 295 w 422"/>
                  <a:gd name="T13" fmla="*/ 327 h 358"/>
                  <a:gd name="T14" fmla="*/ 297 w 422"/>
                  <a:gd name="T15" fmla="*/ 334 h 358"/>
                  <a:gd name="T16" fmla="*/ 136 w 422"/>
                  <a:gd name="T17" fmla="*/ 287 h 358"/>
                  <a:gd name="T18" fmla="*/ 28 w 422"/>
                  <a:gd name="T19" fmla="*/ 254 h 358"/>
                  <a:gd name="T20" fmla="*/ 3 w 422"/>
                  <a:gd name="T21" fmla="*/ 137 h 358"/>
                  <a:gd name="T22" fmla="*/ 24 w 422"/>
                  <a:gd name="T23" fmla="*/ 45 h 358"/>
                  <a:gd name="T24" fmla="*/ 106 w 422"/>
                  <a:gd name="T25" fmla="*/ 15 h 358"/>
                  <a:gd name="T26" fmla="*/ 248 w 422"/>
                  <a:gd name="T27" fmla="*/ 6 h 358"/>
                  <a:gd name="T28" fmla="*/ 326 w 422"/>
                  <a:gd name="T29" fmla="*/ 3 h 358"/>
                  <a:gd name="T30" fmla="*/ 381 w 422"/>
                  <a:gd name="T31" fmla="*/ 5 h 358"/>
                  <a:gd name="T32" fmla="*/ 421 w 422"/>
                  <a:gd name="T33" fmla="*/ 65 h 358"/>
                  <a:gd name="T34" fmla="*/ 410 w 422"/>
                  <a:gd name="T35" fmla="*/ 139 h 358"/>
                  <a:gd name="T36" fmla="*/ 413 w 422"/>
                  <a:gd name="T37" fmla="*/ 73 h 358"/>
                  <a:gd name="T38" fmla="*/ 366 w 422"/>
                  <a:gd name="T39" fmla="*/ 11 h 358"/>
                  <a:gd name="T40" fmla="*/ 240 w 422"/>
                  <a:gd name="T41" fmla="*/ 14 h 358"/>
                  <a:gd name="T42" fmla="*/ 111 w 422"/>
                  <a:gd name="T43" fmla="*/ 23 h 358"/>
                  <a:gd name="T44" fmla="*/ 42 w 422"/>
                  <a:gd name="T45" fmla="*/ 38 h 358"/>
                  <a:gd name="T46" fmla="*/ 13 w 422"/>
                  <a:gd name="T47" fmla="*/ 94 h 358"/>
                  <a:gd name="T48" fmla="*/ 17 w 422"/>
                  <a:gd name="T49" fmla="*/ 219 h 358"/>
                  <a:gd name="T50" fmla="*/ 137 w 422"/>
                  <a:gd name="T51" fmla="*/ 281 h 358"/>
                  <a:gd name="T52" fmla="*/ 139 w 422"/>
                  <a:gd name="T53" fmla="*/ 284 h 358"/>
                  <a:gd name="T54" fmla="*/ 279 w 422"/>
                  <a:gd name="T55" fmla="*/ 333 h 358"/>
                  <a:gd name="T56" fmla="*/ 172 w 422"/>
                  <a:gd name="T57" fmla="*/ 268 h 358"/>
                  <a:gd name="T58" fmla="*/ 172 w 422"/>
                  <a:gd name="T59" fmla="*/ 267 h 358"/>
                  <a:gd name="T60" fmla="*/ 175 w 422"/>
                  <a:gd name="T61" fmla="*/ 262 h 358"/>
                  <a:gd name="T62" fmla="*/ 303 w 422"/>
                  <a:gd name="T63" fmla="*/ 209 h 358"/>
                  <a:gd name="T64" fmla="*/ 361 w 422"/>
                  <a:gd name="T65" fmla="*/ 180 h 358"/>
                  <a:gd name="T66" fmla="*/ 410 w 422"/>
                  <a:gd name="T67" fmla="*/ 139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22" h="358">
                    <a:moveTo>
                      <a:pt x="421" y="65"/>
                    </a:moveTo>
                    <a:cubicBezTo>
                      <a:pt x="422" y="87"/>
                      <a:pt x="422" y="112"/>
                      <a:pt x="419" y="134"/>
                    </a:cubicBezTo>
                    <a:cubicBezTo>
                      <a:pt x="417" y="146"/>
                      <a:pt x="413" y="156"/>
                      <a:pt x="403" y="164"/>
                    </a:cubicBezTo>
                    <a:cubicBezTo>
                      <a:pt x="389" y="176"/>
                      <a:pt x="371" y="184"/>
                      <a:pt x="354" y="193"/>
                    </a:cubicBezTo>
                    <a:cubicBezTo>
                      <a:pt x="336" y="202"/>
                      <a:pt x="318" y="211"/>
                      <a:pt x="299" y="220"/>
                    </a:cubicBezTo>
                    <a:cubicBezTo>
                      <a:pt x="260" y="238"/>
                      <a:pt x="221" y="254"/>
                      <a:pt x="181" y="268"/>
                    </a:cubicBezTo>
                    <a:cubicBezTo>
                      <a:pt x="194" y="310"/>
                      <a:pt x="257" y="323"/>
                      <a:pt x="295" y="327"/>
                    </a:cubicBezTo>
                    <a:cubicBezTo>
                      <a:pt x="298" y="328"/>
                      <a:pt x="300" y="333"/>
                      <a:pt x="297" y="334"/>
                    </a:cubicBezTo>
                    <a:cubicBezTo>
                      <a:pt x="247" y="358"/>
                      <a:pt x="162" y="338"/>
                      <a:pt x="136" y="287"/>
                    </a:cubicBezTo>
                    <a:cubicBezTo>
                      <a:pt x="98" y="289"/>
                      <a:pt x="55" y="284"/>
                      <a:pt x="28" y="254"/>
                    </a:cubicBezTo>
                    <a:cubicBezTo>
                      <a:pt x="0" y="223"/>
                      <a:pt x="3" y="176"/>
                      <a:pt x="3" y="137"/>
                    </a:cubicBezTo>
                    <a:cubicBezTo>
                      <a:pt x="3" y="106"/>
                      <a:pt x="4" y="70"/>
                      <a:pt x="24" y="45"/>
                    </a:cubicBezTo>
                    <a:cubicBezTo>
                      <a:pt x="44" y="19"/>
                      <a:pt x="76" y="18"/>
                      <a:pt x="106" y="15"/>
                    </a:cubicBezTo>
                    <a:cubicBezTo>
                      <a:pt x="154" y="11"/>
                      <a:pt x="201" y="8"/>
                      <a:pt x="248" y="6"/>
                    </a:cubicBezTo>
                    <a:cubicBezTo>
                      <a:pt x="274" y="5"/>
                      <a:pt x="300" y="4"/>
                      <a:pt x="326" y="3"/>
                    </a:cubicBezTo>
                    <a:cubicBezTo>
                      <a:pt x="344" y="3"/>
                      <a:pt x="364" y="0"/>
                      <a:pt x="381" y="5"/>
                    </a:cubicBezTo>
                    <a:cubicBezTo>
                      <a:pt x="409" y="12"/>
                      <a:pt x="420" y="38"/>
                      <a:pt x="421" y="65"/>
                    </a:cubicBezTo>
                    <a:moveTo>
                      <a:pt x="410" y="139"/>
                    </a:moveTo>
                    <a:cubicBezTo>
                      <a:pt x="416" y="120"/>
                      <a:pt x="413" y="93"/>
                      <a:pt x="413" y="73"/>
                    </a:cubicBezTo>
                    <a:cubicBezTo>
                      <a:pt x="413" y="41"/>
                      <a:pt x="402" y="13"/>
                      <a:pt x="366" y="11"/>
                    </a:cubicBezTo>
                    <a:cubicBezTo>
                      <a:pt x="325" y="8"/>
                      <a:pt x="281" y="12"/>
                      <a:pt x="240" y="14"/>
                    </a:cubicBezTo>
                    <a:cubicBezTo>
                      <a:pt x="197" y="16"/>
                      <a:pt x="154" y="19"/>
                      <a:pt x="111" y="23"/>
                    </a:cubicBezTo>
                    <a:cubicBezTo>
                      <a:pt x="88" y="25"/>
                      <a:pt x="62" y="24"/>
                      <a:pt x="42" y="38"/>
                    </a:cubicBezTo>
                    <a:cubicBezTo>
                      <a:pt x="24" y="50"/>
                      <a:pt x="16" y="72"/>
                      <a:pt x="13" y="94"/>
                    </a:cubicBezTo>
                    <a:cubicBezTo>
                      <a:pt x="7" y="131"/>
                      <a:pt x="6" y="183"/>
                      <a:pt x="17" y="219"/>
                    </a:cubicBezTo>
                    <a:cubicBezTo>
                      <a:pt x="33" y="272"/>
                      <a:pt x="89" y="282"/>
                      <a:pt x="137" y="281"/>
                    </a:cubicBezTo>
                    <a:cubicBezTo>
                      <a:pt x="138" y="281"/>
                      <a:pt x="139" y="282"/>
                      <a:pt x="139" y="284"/>
                    </a:cubicBezTo>
                    <a:cubicBezTo>
                      <a:pt x="165" y="325"/>
                      <a:pt x="231" y="347"/>
                      <a:pt x="279" y="333"/>
                    </a:cubicBezTo>
                    <a:cubicBezTo>
                      <a:pt x="238" y="327"/>
                      <a:pt x="184" y="311"/>
                      <a:pt x="172" y="268"/>
                    </a:cubicBezTo>
                    <a:cubicBezTo>
                      <a:pt x="172" y="268"/>
                      <a:pt x="172" y="268"/>
                      <a:pt x="172" y="267"/>
                    </a:cubicBezTo>
                    <a:cubicBezTo>
                      <a:pt x="172" y="265"/>
                      <a:pt x="172" y="263"/>
                      <a:pt x="175" y="262"/>
                    </a:cubicBezTo>
                    <a:cubicBezTo>
                      <a:pt x="218" y="246"/>
                      <a:pt x="261" y="229"/>
                      <a:pt x="303" y="209"/>
                    </a:cubicBezTo>
                    <a:cubicBezTo>
                      <a:pt x="322" y="200"/>
                      <a:pt x="342" y="190"/>
                      <a:pt x="361" y="180"/>
                    </a:cubicBezTo>
                    <a:cubicBezTo>
                      <a:pt x="380" y="170"/>
                      <a:pt x="404" y="161"/>
                      <a:pt x="410" y="139"/>
                    </a:cubicBezTo>
                  </a:path>
                </a:pathLst>
              </a:custGeom>
              <a:solidFill>
                <a:srgbClr val="3C3C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Freeform 6"/>
              <p:cNvSpPr/>
              <p:nvPr/>
            </p:nvSpPr>
            <p:spPr bwMode="auto">
              <a:xfrm>
                <a:off x="6496050" y="1882776"/>
                <a:ext cx="1746249" cy="1447800"/>
              </a:xfrm>
              <a:custGeom>
                <a:avLst/>
                <a:gdLst>
                  <a:gd name="T0" fmla="*/ 407 w 410"/>
                  <a:gd name="T1" fmla="*/ 65 h 339"/>
                  <a:gd name="T2" fmla="*/ 404 w 410"/>
                  <a:gd name="T3" fmla="*/ 131 h 339"/>
                  <a:gd name="T4" fmla="*/ 355 w 410"/>
                  <a:gd name="T5" fmla="*/ 172 h 339"/>
                  <a:gd name="T6" fmla="*/ 297 w 410"/>
                  <a:gd name="T7" fmla="*/ 201 h 339"/>
                  <a:gd name="T8" fmla="*/ 169 w 410"/>
                  <a:gd name="T9" fmla="*/ 254 h 339"/>
                  <a:gd name="T10" fmla="*/ 166 w 410"/>
                  <a:gd name="T11" fmla="*/ 259 h 339"/>
                  <a:gd name="T12" fmla="*/ 166 w 410"/>
                  <a:gd name="T13" fmla="*/ 260 h 339"/>
                  <a:gd name="T14" fmla="*/ 273 w 410"/>
                  <a:gd name="T15" fmla="*/ 325 h 339"/>
                  <a:gd name="T16" fmla="*/ 133 w 410"/>
                  <a:gd name="T17" fmla="*/ 276 h 339"/>
                  <a:gd name="T18" fmla="*/ 131 w 410"/>
                  <a:gd name="T19" fmla="*/ 273 h 339"/>
                  <a:gd name="T20" fmla="*/ 11 w 410"/>
                  <a:gd name="T21" fmla="*/ 211 h 339"/>
                  <a:gd name="T22" fmla="*/ 7 w 410"/>
                  <a:gd name="T23" fmla="*/ 86 h 339"/>
                  <a:gd name="T24" fmla="*/ 36 w 410"/>
                  <a:gd name="T25" fmla="*/ 30 h 339"/>
                  <a:gd name="T26" fmla="*/ 105 w 410"/>
                  <a:gd name="T27" fmla="*/ 15 h 339"/>
                  <a:gd name="T28" fmla="*/ 234 w 410"/>
                  <a:gd name="T29" fmla="*/ 6 h 339"/>
                  <a:gd name="T30" fmla="*/ 360 w 410"/>
                  <a:gd name="T31" fmla="*/ 3 h 339"/>
                  <a:gd name="T32" fmla="*/ 407 w 410"/>
                  <a:gd name="T33" fmla="*/ 65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0" h="339">
                    <a:moveTo>
                      <a:pt x="407" y="65"/>
                    </a:moveTo>
                    <a:cubicBezTo>
                      <a:pt x="407" y="85"/>
                      <a:pt x="410" y="112"/>
                      <a:pt x="404" y="131"/>
                    </a:cubicBezTo>
                    <a:cubicBezTo>
                      <a:pt x="398" y="153"/>
                      <a:pt x="374" y="162"/>
                      <a:pt x="355" y="172"/>
                    </a:cubicBezTo>
                    <a:cubicBezTo>
                      <a:pt x="336" y="182"/>
                      <a:pt x="316" y="192"/>
                      <a:pt x="297" y="201"/>
                    </a:cubicBezTo>
                    <a:cubicBezTo>
                      <a:pt x="255" y="221"/>
                      <a:pt x="212" y="238"/>
                      <a:pt x="169" y="254"/>
                    </a:cubicBezTo>
                    <a:cubicBezTo>
                      <a:pt x="166" y="255"/>
                      <a:pt x="166" y="257"/>
                      <a:pt x="166" y="259"/>
                    </a:cubicBezTo>
                    <a:cubicBezTo>
                      <a:pt x="166" y="260"/>
                      <a:pt x="166" y="260"/>
                      <a:pt x="166" y="260"/>
                    </a:cubicBezTo>
                    <a:cubicBezTo>
                      <a:pt x="178" y="303"/>
                      <a:pt x="232" y="319"/>
                      <a:pt x="273" y="325"/>
                    </a:cubicBezTo>
                    <a:cubicBezTo>
                      <a:pt x="225" y="339"/>
                      <a:pt x="159" y="317"/>
                      <a:pt x="133" y="276"/>
                    </a:cubicBezTo>
                    <a:cubicBezTo>
                      <a:pt x="133" y="274"/>
                      <a:pt x="132" y="273"/>
                      <a:pt x="131" y="273"/>
                    </a:cubicBezTo>
                    <a:cubicBezTo>
                      <a:pt x="83" y="274"/>
                      <a:pt x="27" y="264"/>
                      <a:pt x="11" y="211"/>
                    </a:cubicBezTo>
                    <a:cubicBezTo>
                      <a:pt x="0" y="175"/>
                      <a:pt x="1" y="123"/>
                      <a:pt x="7" y="86"/>
                    </a:cubicBezTo>
                    <a:cubicBezTo>
                      <a:pt x="10" y="64"/>
                      <a:pt x="18" y="42"/>
                      <a:pt x="36" y="30"/>
                    </a:cubicBezTo>
                    <a:cubicBezTo>
                      <a:pt x="56" y="16"/>
                      <a:pt x="82" y="17"/>
                      <a:pt x="105" y="15"/>
                    </a:cubicBezTo>
                    <a:cubicBezTo>
                      <a:pt x="148" y="11"/>
                      <a:pt x="191" y="8"/>
                      <a:pt x="234" y="6"/>
                    </a:cubicBezTo>
                    <a:cubicBezTo>
                      <a:pt x="275" y="4"/>
                      <a:pt x="319" y="0"/>
                      <a:pt x="360" y="3"/>
                    </a:cubicBezTo>
                    <a:cubicBezTo>
                      <a:pt x="396" y="5"/>
                      <a:pt x="407" y="33"/>
                      <a:pt x="407" y="6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Freeform 10"/>
              <p:cNvSpPr/>
              <p:nvPr/>
            </p:nvSpPr>
            <p:spPr bwMode="auto">
              <a:xfrm>
                <a:off x="7058025" y="3027363"/>
                <a:ext cx="600075" cy="260350"/>
              </a:xfrm>
              <a:custGeom>
                <a:avLst/>
                <a:gdLst>
                  <a:gd name="T0" fmla="*/ 4 w 141"/>
                  <a:gd name="T1" fmla="*/ 0 h 61"/>
                  <a:gd name="T2" fmla="*/ 0 w 141"/>
                  <a:gd name="T3" fmla="*/ 4 h 61"/>
                  <a:gd name="T4" fmla="*/ 1 w 141"/>
                  <a:gd name="T5" fmla="*/ 6 h 61"/>
                  <a:gd name="T6" fmla="*/ 1 w 141"/>
                  <a:gd name="T7" fmla="*/ 7 h 61"/>
                  <a:gd name="T8" fmla="*/ 1 w 141"/>
                  <a:gd name="T9" fmla="*/ 8 h 61"/>
                  <a:gd name="T10" fmla="*/ 2 w 141"/>
                  <a:gd name="T11" fmla="*/ 8 h 61"/>
                  <a:gd name="T12" fmla="*/ 63 w 141"/>
                  <a:gd name="T13" fmla="*/ 53 h 61"/>
                  <a:gd name="T14" fmla="*/ 102 w 141"/>
                  <a:gd name="T15" fmla="*/ 61 h 61"/>
                  <a:gd name="T16" fmla="*/ 110 w 141"/>
                  <a:gd name="T17" fmla="*/ 61 h 61"/>
                  <a:gd name="T18" fmla="*/ 110 w 141"/>
                  <a:gd name="T19" fmla="*/ 61 h 61"/>
                  <a:gd name="T20" fmla="*/ 110 w 141"/>
                  <a:gd name="T21" fmla="*/ 61 h 61"/>
                  <a:gd name="T22" fmla="*/ 110 w 141"/>
                  <a:gd name="T23" fmla="*/ 61 h 61"/>
                  <a:gd name="T24" fmla="*/ 140 w 141"/>
                  <a:gd name="T25" fmla="*/ 57 h 61"/>
                  <a:gd name="T26" fmla="*/ 141 w 141"/>
                  <a:gd name="T27" fmla="*/ 57 h 61"/>
                  <a:gd name="T28" fmla="*/ 110 w 141"/>
                  <a:gd name="T29" fmla="*/ 51 h 61"/>
                  <a:gd name="T30" fmla="*/ 6 w 141"/>
                  <a:gd name="T31" fmla="*/ 2 h 61"/>
                  <a:gd name="T32" fmla="*/ 4 w 141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1" h="61">
                    <a:moveTo>
                      <a:pt x="4" y="0"/>
                    </a:moveTo>
                    <a:cubicBezTo>
                      <a:pt x="2" y="0"/>
                      <a:pt x="0" y="2"/>
                      <a:pt x="0" y="4"/>
                    </a:cubicBezTo>
                    <a:cubicBezTo>
                      <a:pt x="0" y="5"/>
                      <a:pt x="1" y="5"/>
                      <a:pt x="1" y="6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1" y="8"/>
                      <a:pt x="1" y="8"/>
                      <a:pt x="2" y="8"/>
                    </a:cubicBezTo>
                    <a:cubicBezTo>
                      <a:pt x="14" y="28"/>
                      <a:pt x="37" y="44"/>
                      <a:pt x="63" y="53"/>
                    </a:cubicBezTo>
                    <a:cubicBezTo>
                      <a:pt x="75" y="56"/>
                      <a:pt x="89" y="59"/>
                      <a:pt x="102" y="61"/>
                    </a:cubicBezTo>
                    <a:cubicBezTo>
                      <a:pt x="105" y="61"/>
                      <a:pt x="108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21" y="61"/>
                      <a:pt x="131" y="60"/>
                      <a:pt x="140" y="57"/>
                    </a:cubicBezTo>
                    <a:cubicBezTo>
                      <a:pt x="141" y="57"/>
                      <a:pt x="141" y="57"/>
                      <a:pt x="141" y="57"/>
                    </a:cubicBezTo>
                    <a:cubicBezTo>
                      <a:pt x="131" y="55"/>
                      <a:pt x="120" y="53"/>
                      <a:pt x="110" y="51"/>
                    </a:cubicBezTo>
                    <a:cubicBezTo>
                      <a:pt x="71" y="48"/>
                      <a:pt x="26" y="34"/>
                      <a:pt x="6" y="2"/>
                    </a:cubicBezTo>
                    <a:cubicBezTo>
                      <a:pt x="6" y="0"/>
                      <a:pt x="5" y="0"/>
                      <a:pt x="4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13"/>
              <p:cNvSpPr/>
              <p:nvPr/>
            </p:nvSpPr>
            <p:spPr bwMode="auto">
              <a:xfrm>
                <a:off x="6508750" y="1892301"/>
                <a:ext cx="1677987" cy="1157288"/>
              </a:xfrm>
              <a:custGeom>
                <a:avLst/>
                <a:gdLst>
                  <a:gd name="T0" fmla="*/ 328 w 394"/>
                  <a:gd name="T1" fmla="*/ 0 h 271"/>
                  <a:gd name="T2" fmla="*/ 328 w 394"/>
                  <a:gd name="T3" fmla="*/ 0 h 271"/>
                  <a:gd name="T4" fmla="*/ 246 w 394"/>
                  <a:gd name="T5" fmla="*/ 3 h 271"/>
                  <a:gd name="T6" fmla="*/ 246 w 394"/>
                  <a:gd name="T7" fmla="*/ 3 h 271"/>
                  <a:gd name="T8" fmla="*/ 245 w 394"/>
                  <a:gd name="T9" fmla="*/ 3 h 271"/>
                  <a:gd name="T10" fmla="*/ 245 w 394"/>
                  <a:gd name="T11" fmla="*/ 4 h 271"/>
                  <a:gd name="T12" fmla="*/ 245 w 394"/>
                  <a:gd name="T13" fmla="*/ 4 h 271"/>
                  <a:gd name="T14" fmla="*/ 243 w 394"/>
                  <a:gd name="T15" fmla="*/ 4 h 271"/>
                  <a:gd name="T16" fmla="*/ 243 w 394"/>
                  <a:gd name="T17" fmla="*/ 4 h 271"/>
                  <a:gd name="T18" fmla="*/ 242 w 394"/>
                  <a:gd name="T19" fmla="*/ 4 h 271"/>
                  <a:gd name="T20" fmla="*/ 240 w 394"/>
                  <a:gd name="T21" fmla="*/ 4 h 271"/>
                  <a:gd name="T22" fmla="*/ 239 w 394"/>
                  <a:gd name="T23" fmla="*/ 4 h 271"/>
                  <a:gd name="T24" fmla="*/ 239 w 394"/>
                  <a:gd name="T25" fmla="*/ 4 h 271"/>
                  <a:gd name="T26" fmla="*/ 238 w 394"/>
                  <a:gd name="T27" fmla="*/ 4 h 271"/>
                  <a:gd name="T28" fmla="*/ 236 w 394"/>
                  <a:gd name="T29" fmla="*/ 4 h 271"/>
                  <a:gd name="T30" fmla="*/ 235 w 394"/>
                  <a:gd name="T31" fmla="*/ 4 h 271"/>
                  <a:gd name="T32" fmla="*/ 234 w 394"/>
                  <a:gd name="T33" fmla="*/ 4 h 271"/>
                  <a:gd name="T34" fmla="*/ 233 w 394"/>
                  <a:gd name="T35" fmla="*/ 4 h 271"/>
                  <a:gd name="T36" fmla="*/ 231 w 394"/>
                  <a:gd name="T37" fmla="*/ 4 h 271"/>
                  <a:gd name="T38" fmla="*/ 231 w 394"/>
                  <a:gd name="T39" fmla="*/ 4 h 271"/>
                  <a:gd name="T40" fmla="*/ 102 w 394"/>
                  <a:gd name="T41" fmla="*/ 13 h 271"/>
                  <a:gd name="T42" fmla="*/ 72 w 394"/>
                  <a:gd name="T43" fmla="*/ 15 h 271"/>
                  <a:gd name="T44" fmla="*/ 25 w 394"/>
                  <a:gd name="T45" fmla="*/ 42 h 271"/>
                  <a:gd name="T46" fmla="*/ 1 w 394"/>
                  <a:gd name="T47" fmla="*/ 124 h 271"/>
                  <a:gd name="T48" fmla="*/ 0 w 394"/>
                  <a:gd name="T49" fmla="*/ 141 h 271"/>
                  <a:gd name="T50" fmla="*/ 8 w 394"/>
                  <a:gd name="T51" fmla="*/ 209 h 271"/>
                  <a:gd name="T52" fmla="*/ 8 w 394"/>
                  <a:gd name="T53" fmla="*/ 210 h 271"/>
                  <a:gd name="T54" fmla="*/ 8 w 394"/>
                  <a:gd name="T55" fmla="*/ 210 h 271"/>
                  <a:gd name="T56" fmla="*/ 9 w 394"/>
                  <a:gd name="T57" fmla="*/ 210 h 271"/>
                  <a:gd name="T58" fmla="*/ 9 w 394"/>
                  <a:gd name="T59" fmla="*/ 211 h 271"/>
                  <a:gd name="T60" fmla="*/ 62 w 394"/>
                  <a:gd name="T61" fmla="*/ 262 h 271"/>
                  <a:gd name="T62" fmla="*/ 123 w 394"/>
                  <a:gd name="T63" fmla="*/ 271 h 271"/>
                  <a:gd name="T64" fmla="*/ 123 w 394"/>
                  <a:gd name="T65" fmla="*/ 271 h 271"/>
                  <a:gd name="T66" fmla="*/ 123 w 394"/>
                  <a:gd name="T67" fmla="*/ 271 h 271"/>
                  <a:gd name="T68" fmla="*/ 123 w 394"/>
                  <a:gd name="T69" fmla="*/ 271 h 271"/>
                  <a:gd name="T70" fmla="*/ 125 w 394"/>
                  <a:gd name="T71" fmla="*/ 271 h 271"/>
                  <a:gd name="T72" fmla="*/ 127 w 394"/>
                  <a:gd name="T73" fmla="*/ 271 h 271"/>
                  <a:gd name="T74" fmla="*/ 127 w 394"/>
                  <a:gd name="T75" fmla="*/ 265 h 271"/>
                  <a:gd name="T76" fmla="*/ 63 w 394"/>
                  <a:gd name="T77" fmla="*/ 245 h 271"/>
                  <a:gd name="T78" fmla="*/ 30 w 394"/>
                  <a:gd name="T79" fmla="*/ 184 h 271"/>
                  <a:gd name="T80" fmla="*/ 34 w 394"/>
                  <a:gd name="T81" fmla="*/ 102 h 271"/>
                  <a:gd name="T82" fmla="*/ 73 w 394"/>
                  <a:gd name="T83" fmla="*/ 44 h 271"/>
                  <a:gd name="T84" fmla="*/ 143 w 394"/>
                  <a:gd name="T85" fmla="*/ 33 h 271"/>
                  <a:gd name="T86" fmla="*/ 222 w 394"/>
                  <a:gd name="T87" fmla="*/ 25 h 271"/>
                  <a:gd name="T88" fmla="*/ 328 w 394"/>
                  <a:gd name="T89" fmla="*/ 18 h 271"/>
                  <a:gd name="T90" fmla="*/ 385 w 394"/>
                  <a:gd name="T91" fmla="*/ 23 h 271"/>
                  <a:gd name="T92" fmla="*/ 387 w 394"/>
                  <a:gd name="T93" fmla="*/ 24 h 271"/>
                  <a:gd name="T94" fmla="*/ 394 w 394"/>
                  <a:gd name="T95" fmla="*/ 21 h 271"/>
                  <a:gd name="T96" fmla="*/ 357 w 394"/>
                  <a:gd name="T97" fmla="*/ 1 h 271"/>
                  <a:gd name="T98" fmla="*/ 357 w 394"/>
                  <a:gd name="T99" fmla="*/ 1 h 271"/>
                  <a:gd name="T100" fmla="*/ 357 w 394"/>
                  <a:gd name="T101" fmla="*/ 1 h 271"/>
                  <a:gd name="T102" fmla="*/ 356 w 394"/>
                  <a:gd name="T103" fmla="*/ 1 h 271"/>
                  <a:gd name="T104" fmla="*/ 356 w 394"/>
                  <a:gd name="T105" fmla="*/ 1 h 271"/>
                  <a:gd name="T106" fmla="*/ 328 w 394"/>
                  <a:gd name="T107" fmla="*/ 0 h 271"/>
                  <a:gd name="T108" fmla="*/ 328 w 394"/>
                  <a:gd name="T109" fmla="*/ 0 h 271"/>
                  <a:gd name="T110" fmla="*/ 328 w 394"/>
                  <a:gd name="T11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4" h="271">
                    <a:moveTo>
                      <a:pt x="328" y="0"/>
                    </a:moveTo>
                    <a:cubicBezTo>
                      <a:pt x="328" y="0"/>
                      <a:pt x="328" y="0"/>
                      <a:pt x="328" y="0"/>
                    </a:cubicBezTo>
                    <a:cubicBezTo>
                      <a:pt x="301" y="0"/>
                      <a:pt x="273" y="2"/>
                      <a:pt x="246" y="3"/>
                    </a:cubicBezTo>
                    <a:cubicBezTo>
                      <a:pt x="246" y="3"/>
                      <a:pt x="246" y="3"/>
                      <a:pt x="246" y="3"/>
                    </a:cubicBezTo>
                    <a:cubicBezTo>
                      <a:pt x="246" y="3"/>
                      <a:pt x="245" y="3"/>
                      <a:pt x="245" y="3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4" y="4"/>
                      <a:pt x="244" y="4"/>
                      <a:pt x="243" y="4"/>
                    </a:cubicBezTo>
                    <a:cubicBezTo>
                      <a:pt x="243" y="4"/>
                      <a:pt x="243" y="4"/>
                      <a:pt x="243" y="4"/>
                    </a:cubicBezTo>
                    <a:cubicBezTo>
                      <a:pt x="243" y="4"/>
                      <a:pt x="242" y="4"/>
                      <a:pt x="242" y="4"/>
                    </a:cubicBezTo>
                    <a:cubicBezTo>
                      <a:pt x="241" y="4"/>
                      <a:pt x="240" y="4"/>
                      <a:pt x="240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8" y="4"/>
                    </a:cubicBezTo>
                    <a:cubicBezTo>
                      <a:pt x="238" y="4"/>
                      <a:pt x="237" y="4"/>
                      <a:pt x="236" y="4"/>
                    </a:cubicBezTo>
                    <a:cubicBezTo>
                      <a:pt x="236" y="4"/>
                      <a:pt x="235" y="4"/>
                      <a:pt x="235" y="4"/>
                    </a:cubicBezTo>
                    <a:cubicBezTo>
                      <a:pt x="234" y="4"/>
                      <a:pt x="234" y="4"/>
                      <a:pt x="234" y="4"/>
                    </a:cubicBezTo>
                    <a:cubicBezTo>
                      <a:pt x="234" y="4"/>
                      <a:pt x="234" y="4"/>
                      <a:pt x="233" y="4"/>
                    </a:cubicBezTo>
                    <a:cubicBezTo>
                      <a:pt x="233" y="4"/>
                      <a:pt x="232" y="4"/>
                      <a:pt x="231" y="4"/>
                    </a:cubicBezTo>
                    <a:cubicBezTo>
                      <a:pt x="231" y="4"/>
                      <a:pt x="231" y="4"/>
                      <a:pt x="231" y="4"/>
                    </a:cubicBezTo>
                    <a:cubicBezTo>
                      <a:pt x="188" y="6"/>
                      <a:pt x="145" y="9"/>
                      <a:pt x="102" y="13"/>
                    </a:cubicBezTo>
                    <a:cubicBezTo>
                      <a:pt x="92" y="14"/>
                      <a:pt x="82" y="14"/>
                      <a:pt x="72" y="15"/>
                    </a:cubicBezTo>
                    <a:cubicBezTo>
                      <a:pt x="54" y="20"/>
                      <a:pt x="36" y="28"/>
                      <a:pt x="25" y="42"/>
                    </a:cubicBezTo>
                    <a:cubicBezTo>
                      <a:pt x="7" y="64"/>
                      <a:pt x="5" y="97"/>
                      <a:pt x="1" y="124"/>
                    </a:cubicBezTo>
                    <a:cubicBezTo>
                      <a:pt x="1" y="129"/>
                      <a:pt x="0" y="135"/>
                      <a:pt x="0" y="141"/>
                    </a:cubicBezTo>
                    <a:cubicBezTo>
                      <a:pt x="0" y="165"/>
                      <a:pt x="2" y="190"/>
                      <a:pt x="8" y="209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9" y="210"/>
                    </a:cubicBezTo>
                    <a:cubicBezTo>
                      <a:pt x="9" y="210"/>
                      <a:pt x="9" y="211"/>
                      <a:pt x="9" y="211"/>
                    </a:cubicBezTo>
                    <a:cubicBezTo>
                      <a:pt x="18" y="234"/>
                      <a:pt x="38" y="252"/>
                      <a:pt x="62" y="262"/>
                    </a:cubicBezTo>
                    <a:cubicBezTo>
                      <a:pt x="81" y="269"/>
                      <a:pt x="102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4" y="271"/>
                      <a:pt x="125" y="271"/>
                    </a:cubicBezTo>
                    <a:cubicBezTo>
                      <a:pt x="126" y="271"/>
                      <a:pt x="126" y="271"/>
                      <a:pt x="127" y="271"/>
                    </a:cubicBezTo>
                    <a:cubicBezTo>
                      <a:pt x="130" y="270"/>
                      <a:pt x="129" y="266"/>
                      <a:pt x="127" y="265"/>
                    </a:cubicBezTo>
                    <a:cubicBezTo>
                      <a:pt x="106" y="257"/>
                      <a:pt x="83" y="258"/>
                      <a:pt x="63" y="245"/>
                    </a:cubicBezTo>
                    <a:cubicBezTo>
                      <a:pt x="43" y="232"/>
                      <a:pt x="34" y="207"/>
                      <a:pt x="30" y="184"/>
                    </a:cubicBezTo>
                    <a:cubicBezTo>
                      <a:pt x="24" y="157"/>
                      <a:pt x="29" y="129"/>
                      <a:pt x="34" y="102"/>
                    </a:cubicBezTo>
                    <a:cubicBezTo>
                      <a:pt x="38" y="75"/>
                      <a:pt x="44" y="53"/>
                      <a:pt x="73" y="44"/>
                    </a:cubicBezTo>
                    <a:cubicBezTo>
                      <a:pt x="96" y="37"/>
                      <a:pt x="120" y="36"/>
                      <a:pt x="143" y="33"/>
                    </a:cubicBezTo>
                    <a:cubicBezTo>
                      <a:pt x="169" y="30"/>
                      <a:pt x="196" y="27"/>
                      <a:pt x="222" y="25"/>
                    </a:cubicBezTo>
                    <a:cubicBezTo>
                      <a:pt x="256" y="23"/>
                      <a:pt x="292" y="18"/>
                      <a:pt x="328" y="18"/>
                    </a:cubicBezTo>
                    <a:cubicBezTo>
                      <a:pt x="347" y="18"/>
                      <a:pt x="366" y="20"/>
                      <a:pt x="385" y="23"/>
                    </a:cubicBezTo>
                    <a:cubicBezTo>
                      <a:pt x="386" y="24"/>
                      <a:pt x="386" y="24"/>
                      <a:pt x="387" y="24"/>
                    </a:cubicBezTo>
                    <a:cubicBezTo>
                      <a:pt x="390" y="24"/>
                      <a:pt x="393" y="23"/>
                      <a:pt x="394" y="21"/>
                    </a:cubicBezTo>
                    <a:cubicBezTo>
                      <a:pt x="387" y="10"/>
                      <a:pt x="376" y="2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47" y="0"/>
                      <a:pt x="337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47" name="文本框 146"/>
            <p:cNvSpPr txBox="1"/>
            <p:nvPr/>
          </p:nvSpPr>
          <p:spPr>
            <a:xfrm rot="20915362">
              <a:off x="3522002" y="1602491"/>
              <a:ext cx="2275233" cy="58477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 sz="3600" b="0">
                  <a:solidFill>
                    <a:srgbClr val="1C75BC"/>
                  </a:solidFill>
                  <a:latin typeface="汉仪趣黑W" panose="00020600040101010101" pitchFamily="18" charset="-122"/>
                  <a:ea typeface="汉仪趣黑W" panose="00020600040101010101" pitchFamily="18" charset="-122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altLang="zh-CN" sz="32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CN" altLang="en-US" sz="32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脚本设计</a:t>
              </a:r>
              <a:endParaRPr lang="zh-CN" altLang="en-US" sz="32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6379971" y="1592090"/>
            <a:ext cx="3652024" cy="1981199"/>
            <a:chOff x="6242579" y="1133768"/>
            <a:chExt cx="2328884" cy="1981199"/>
          </a:xfrm>
        </p:grpSpPr>
        <p:grpSp>
          <p:nvGrpSpPr>
            <p:cNvPr id="153" name="组合 152"/>
            <p:cNvGrpSpPr/>
            <p:nvPr/>
          </p:nvGrpSpPr>
          <p:grpSpPr>
            <a:xfrm>
              <a:off x="6242579" y="1133768"/>
              <a:ext cx="2328884" cy="1981199"/>
              <a:chOff x="6470650" y="1849438"/>
              <a:chExt cx="1797049" cy="1528763"/>
            </a:xfrm>
          </p:grpSpPr>
          <p:sp>
            <p:nvSpPr>
              <p:cNvPr id="155" name="Freeform 5"/>
              <p:cNvSpPr>
                <a:spLocks noEditPoints="1"/>
              </p:cNvSpPr>
              <p:nvPr/>
            </p:nvSpPr>
            <p:spPr bwMode="auto">
              <a:xfrm>
                <a:off x="6470650" y="1849438"/>
                <a:ext cx="1797049" cy="1528763"/>
              </a:xfrm>
              <a:custGeom>
                <a:avLst/>
                <a:gdLst>
                  <a:gd name="T0" fmla="*/ 421 w 422"/>
                  <a:gd name="T1" fmla="*/ 65 h 358"/>
                  <a:gd name="T2" fmla="*/ 419 w 422"/>
                  <a:gd name="T3" fmla="*/ 134 h 358"/>
                  <a:gd name="T4" fmla="*/ 403 w 422"/>
                  <a:gd name="T5" fmla="*/ 164 h 358"/>
                  <a:gd name="T6" fmla="*/ 354 w 422"/>
                  <a:gd name="T7" fmla="*/ 193 h 358"/>
                  <a:gd name="T8" fmla="*/ 299 w 422"/>
                  <a:gd name="T9" fmla="*/ 220 h 358"/>
                  <a:gd name="T10" fmla="*/ 181 w 422"/>
                  <a:gd name="T11" fmla="*/ 268 h 358"/>
                  <a:gd name="T12" fmla="*/ 295 w 422"/>
                  <a:gd name="T13" fmla="*/ 327 h 358"/>
                  <a:gd name="T14" fmla="*/ 297 w 422"/>
                  <a:gd name="T15" fmla="*/ 334 h 358"/>
                  <a:gd name="T16" fmla="*/ 136 w 422"/>
                  <a:gd name="T17" fmla="*/ 287 h 358"/>
                  <a:gd name="T18" fmla="*/ 28 w 422"/>
                  <a:gd name="T19" fmla="*/ 254 h 358"/>
                  <a:gd name="T20" fmla="*/ 3 w 422"/>
                  <a:gd name="T21" fmla="*/ 137 h 358"/>
                  <a:gd name="T22" fmla="*/ 24 w 422"/>
                  <a:gd name="T23" fmla="*/ 45 h 358"/>
                  <a:gd name="T24" fmla="*/ 106 w 422"/>
                  <a:gd name="T25" fmla="*/ 15 h 358"/>
                  <a:gd name="T26" fmla="*/ 248 w 422"/>
                  <a:gd name="T27" fmla="*/ 6 h 358"/>
                  <a:gd name="T28" fmla="*/ 326 w 422"/>
                  <a:gd name="T29" fmla="*/ 3 h 358"/>
                  <a:gd name="T30" fmla="*/ 381 w 422"/>
                  <a:gd name="T31" fmla="*/ 5 h 358"/>
                  <a:gd name="T32" fmla="*/ 421 w 422"/>
                  <a:gd name="T33" fmla="*/ 65 h 358"/>
                  <a:gd name="T34" fmla="*/ 410 w 422"/>
                  <a:gd name="T35" fmla="*/ 139 h 358"/>
                  <a:gd name="T36" fmla="*/ 413 w 422"/>
                  <a:gd name="T37" fmla="*/ 73 h 358"/>
                  <a:gd name="T38" fmla="*/ 366 w 422"/>
                  <a:gd name="T39" fmla="*/ 11 h 358"/>
                  <a:gd name="T40" fmla="*/ 240 w 422"/>
                  <a:gd name="T41" fmla="*/ 14 h 358"/>
                  <a:gd name="T42" fmla="*/ 111 w 422"/>
                  <a:gd name="T43" fmla="*/ 23 h 358"/>
                  <a:gd name="T44" fmla="*/ 42 w 422"/>
                  <a:gd name="T45" fmla="*/ 38 h 358"/>
                  <a:gd name="T46" fmla="*/ 13 w 422"/>
                  <a:gd name="T47" fmla="*/ 94 h 358"/>
                  <a:gd name="T48" fmla="*/ 17 w 422"/>
                  <a:gd name="T49" fmla="*/ 219 h 358"/>
                  <a:gd name="T50" fmla="*/ 137 w 422"/>
                  <a:gd name="T51" fmla="*/ 281 h 358"/>
                  <a:gd name="T52" fmla="*/ 139 w 422"/>
                  <a:gd name="T53" fmla="*/ 284 h 358"/>
                  <a:gd name="T54" fmla="*/ 279 w 422"/>
                  <a:gd name="T55" fmla="*/ 333 h 358"/>
                  <a:gd name="T56" fmla="*/ 172 w 422"/>
                  <a:gd name="T57" fmla="*/ 268 h 358"/>
                  <a:gd name="T58" fmla="*/ 172 w 422"/>
                  <a:gd name="T59" fmla="*/ 267 h 358"/>
                  <a:gd name="T60" fmla="*/ 175 w 422"/>
                  <a:gd name="T61" fmla="*/ 262 h 358"/>
                  <a:gd name="T62" fmla="*/ 303 w 422"/>
                  <a:gd name="T63" fmla="*/ 209 h 358"/>
                  <a:gd name="T64" fmla="*/ 361 w 422"/>
                  <a:gd name="T65" fmla="*/ 180 h 358"/>
                  <a:gd name="T66" fmla="*/ 410 w 422"/>
                  <a:gd name="T67" fmla="*/ 139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22" h="358">
                    <a:moveTo>
                      <a:pt x="421" y="65"/>
                    </a:moveTo>
                    <a:cubicBezTo>
                      <a:pt x="422" y="87"/>
                      <a:pt x="422" y="112"/>
                      <a:pt x="419" y="134"/>
                    </a:cubicBezTo>
                    <a:cubicBezTo>
                      <a:pt x="417" y="146"/>
                      <a:pt x="413" y="156"/>
                      <a:pt x="403" y="164"/>
                    </a:cubicBezTo>
                    <a:cubicBezTo>
                      <a:pt x="389" y="176"/>
                      <a:pt x="371" y="184"/>
                      <a:pt x="354" y="193"/>
                    </a:cubicBezTo>
                    <a:cubicBezTo>
                      <a:pt x="336" y="202"/>
                      <a:pt x="318" y="211"/>
                      <a:pt x="299" y="220"/>
                    </a:cubicBezTo>
                    <a:cubicBezTo>
                      <a:pt x="260" y="238"/>
                      <a:pt x="221" y="254"/>
                      <a:pt x="181" y="268"/>
                    </a:cubicBezTo>
                    <a:cubicBezTo>
                      <a:pt x="194" y="310"/>
                      <a:pt x="257" y="323"/>
                      <a:pt x="295" y="327"/>
                    </a:cubicBezTo>
                    <a:cubicBezTo>
                      <a:pt x="298" y="328"/>
                      <a:pt x="300" y="333"/>
                      <a:pt x="297" y="334"/>
                    </a:cubicBezTo>
                    <a:cubicBezTo>
                      <a:pt x="247" y="358"/>
                      <a:pt x="162" y="338"/>
                      <a:pt x="136" y="287"/>
                    </a:cubicBezTo>
                    <a:cubicBezTo>
                      <a:pt x="98" y="289"/>
                      <a:pt x="55" y="284"/>
                      <a:pt x="28" y="254"/>
                    </a:cubicBezTo>
                    <a:cubicBezTo>
                      <a:pt x="0" y="223"/>
                      <a:pt x="3" y="176"/>
                      <a:pt x="3" y="137"/>
                    </a:cubicBezTo>
                    <a:cubicBezTo>
                      <a:pt x="3" y="106"/>
                      <a:pt x="4" y="70"/>
                      <a:pt x="24" y="45"/>
                    </a:cubicBezTo>
                    <a:cubicBezTo>
                      <a:pt x="44" y="19"/>
                      <a:pt x="76" y="18"/>
                      <a:pt x="106" y="15"/>
                    </a:cubicBezTo>
                    <a:cubicBezTo>
                      <a:pt x="154" y="11"/>
                      <a:pt x="201" y="8"/>
                      <a:pt x="248" y="6"/>
                    </a:cubicBezTo>
                    <a:cubicBezTo>
                      <a:pt x="274" y="5"/>
                      <a:pt x="300" y="4"/>
                      <a:pt x="326" y="3"/>
                    </a:cubicBezTo>
                    <a:cubicBezTo>
                      <a:pt x="344" y="3"/>
                      <a:pt x="364" y="0"/>
                      <a:pt x="381" y="5"/>
                    </a:cubicBezTo>
                    <a:cubicBezTo>
                      <a:pt x="409" y="12"/>
                      <a:pt x="420" y="38"/>
                      <a:pt x="421" y="65"/>
                    </a:cubicBezTo>
                    <a:moveTo>
                      <a:pt x="410" y="139"/>
                    </a:moveTo>
                    <a:cubicBezTo>
                      <a:pt x="416" y="120"/>
                      <a:pt x="413" y="93"/>
                      <a:pt x="413" y="73"/>
                    </a:cubicBezTo>
                    <a:cubicBezTo>
                      <a:pt x="413" y="41"/>
                      <a:pt x="402" y="13"/>
                      <a:pt x="366" y="11"/>
                    </a:cubicBezTo>
                    <a:cubicBezTo>
                      <a:pt x="325" y="8"/>
                      <a:pt x="281" y="12"/>
                      <a:pt x="240" y="14"/>
                    </a:cubicBezTo>
                    <a:cubicBezTo>
                      <a:pt x="197" y="16"/>
                      <a:pt x="154" y="19"/>
                      <a:pt x="111" y="23"/>
                    </a:cubicBezTo>
                    <a:cubicBezTo>
                      <a:pt x="88" y="25"/>
                      <a:pt x="62" y="24"/>
                      <a:pt x="42" y="38"/>
                    </a:cubicBezTo>
                    <a:cubicBezTo>
                      <a:pt x="24" y="50"/>
                      <a:pt x="16" y="72"/>
                      <a:pt x="13" y="94"/>
                    </a:cubicBezTo>
                    <a:cubicBezTo>
                      <a:pt x="7" y="131"/>
                      <a:pt x="6" y="183"/>
                      <a:pt x="17" y="219"/>
                    </a:cubicBezTo>
                    <a:cubicBezTo>
                      <a:pt x="33" y="272"/>
                      <a:pt x="89" y="282"/>
                      <a:pt x="137" y="281"/>
                    </a:cubicBezTo>
                    <a:cubicBezTo>
                      <a:pt x="138" y="281"/>
                      <a:pt x="139" y="282"/>
                      <a:pt x="139" y="284"/>
                    </a:cubicBezTo>
                    <a:cubicBezTo>
                      <a:pt x="165" y="325"/>
                      <a:pt x="231" y="347"/>
                      <a:pt x="279" y="333"/>
                    </a:cubicBezTo>
                    <a:cubicBezTo>
                      <a:pt x="238" y="327"/>
                      <a:pt x="184" y="311"/>
                      <a:pt x="172" y="268"/>
                    </a:cubicBezTo>
                    <a:cubicBezTo>
                      <a:pt x="172" y="268"/>
                      <a:pt x="172" y="268"/>
                      <a:pt x="172" y="267"/>
                    </a:cubicBezTo>
                    <a:cubicBezTo>
                      <a:pt x="172" y="265"/>
                      <a:pt x="172" y="263"/>
                      <a:pt x="175" y="262"/>
                    </a:cubicBezTo>
                    <a:cubicBezTo>
                      <a:pt x="218" y="246"/>
                      <a:pt x="261" y="229"/>
                      <a:pt x="303" y="209"/>
                    </a:cubicBezTo>
                    <a:cubicBezTo>
                      <a:pt x="322" y="200"/>
                      <a:pt x="342" y="190"/>
                      <a:pt x="361" y="180"/>
                    </a:cubicBezTo>
                    <a:cubicBezTo>
                      <a:pt x="380" y="170"/>
                      <a:pt x="404" y="161"/>
                      <a:pt x="410" y="139"/>
                    </a:cubicBezTo>
                  </a:path>
                </a:pathLst>
              </a:custGeom>
              <a:solidFill>
                <a:srgbClr val="3C3C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6"/>
              <p:cNvSpPr/>
              <p:nvPr/>
            </p:nvSpPr>
            <p:spPr bwMode="auto">
              <a:xfrm>
                <a:off x="6496050" y="1882776"/>
                <a:ext cx="1746249" cy="1447800"/>
              </a:xfrm>
              <a:custGeom>
                <a:avLst/>
                <a:gdLst>
                  <a:gd name="T0" fmla="*/ 407 w 410"/>
                  <a:gd name="T1" fmla="*/ 65 h 339"/>
                  <a:gd name="T2" fmla="*/ 404 w 410"/>
                  <a:gd name="T3" fmla="*/ 131 h 339"/>
                  <a:gd name="T4" fmla="*/ 355 w 410"/>
                  <a:gd name="T5" fmla="*/ 172 h 339"/>
                  <a:gd name="T6" fmla="*/ 297 w 410"/>
                  <a:gd name="T7" fmla="*/ 201 h 339"/>
                  <a:gd name="T8" fmla="*/ 169 w 410"/>
                  <a:gd name="T9" fmla="*/ 254 h 339"/>
                  <a:gd name="T10" fmla="*/ 166 w 410"/>
                  <a:gd name="T11" fmla="*/ 259 h 339"/>
                  <a:gd name="T12" fmla="*/ 166 w 410"/>
                  <a:gd name="T13" fmla="*/ 260 h 339"/>
                  <a:gd name="T14" fmla="*/ 273 w 410"/>
                  <a:gd name="T15" fmla="*/ 325 h 339"/>
                  <a:gd name="T16" fmla="*/ 133 w 410"/>
                  <a:gd name="T17" fmla="*/ 276 h 339"/>
                  <a:gd name="T18" fmla="*/ 131 w 410"/>
                  <a:gd name="T19" fmla="*/ 273 h 339"/>
                  <a:gd name="T20" fmla="*/ 11 w 410"/>
                  <a:gd name="T21" fmla="*/ 211 h 339"/>
                  <a:gd name="T22" fmla="*/ 7 w 410"/>
                  <a:gd name="T23" fmla="*/ 86 h 339"/>
                  <a:gd name="T24" fmla="*/ 36 w 410"/>
                  <a:gd name="T25" fmla="*/ 30 h 339"/>
                  <a:gd name="T26" fmla="*/ 105 w 410"/>
                  <a:gd name="T27" fmla="*/ 15 h 339"/>
                  <a:gd name="T28" fmla="*/ 234 w 410"/>
                  <a:gd name="T29" fmla="*/ 6 h 339"/>
                  <a:gd name="T30" fmla="*/ 360 w 410"/>
                  <a:gd name="T31" fmla="*/ 3 h 339"/>
                  <a:gd name="T32" fmla="*/ 407 w 410"/>
                  <a:gd name="T33" fmla="*/ 65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0" h="339">
                    <a:moveTo>
                      <a:pt x="407" y="65"/>
                    </a:moveTo>
                    <a:cubicBezTo>
                      <a:pt x="407" y="85"/>
                      <a:pt x="410" y="112"/>
                      <a:pt x="404" y="131"/>
                    </a:cubicBezTo>
                    <a:cubicBezTo>
                      <a:pt x="398" y="153"/>
                      <a:pt x="374" y="162"/>
                      <a:pt x="355" y="172"/>
                    </a:cubicBezTo>
                    <a:cubicBezTo>
                      <a:pt x="336" y="182"/>
                      <a:pt x="316" y="192"/>
                      <a:pt x="297" y="201"/>
                    </a:cubicBezTo>
                    <a:cubicBezTo>
                      <a:pt x="255" y="221"/>
                      <a:pt x="212" y="238"/>
                      <a:pt x="169" y="254"/>
                    </a:cubicBezTo>
                    <a:cubicBezTo>
                      <a:pt x="166" y="255"/>
                      <a:pt x="166" y="257"/>
                      <a:pt x="166" y="259"/>
                    </a:cubicBezTo>
                    <a:cubicBezTo>
                      <a:pt x="166" y="260"/>
                      <a:pt x="166" y="260"/>
                      <a:pt x="166" y="260"/>
                    </a:cubicBezTo>
                    <a:cubicBezTo>
                      <a:pt x="178" y="303"/>
                      <a:pt x="232" y="319"/>
                      <a:pt x="273" y="325"/>
                    </a:cubicBezTo>
                    <a:cubicBezTo>
                      <a:pt x="225" y="339"/>
                      <a:pt x="159" y="317"/>
                      <a:pt x="133" y="276"/>
                    </a:cubicBezTo>
                    <a:cubicBezTo>
                      <a:pt x="133" y="274"/>
                      <a:pt x="132" y="273"/>
                      <a:pt x="131" y="273"/>
                    </a:cubicBezTo>
                    <a:cubicBezTo>
                      <a:pt x="83" y="274"/>
                      <a:pt x="27" y="264"/>
                      <a:pt x="11" y="211"/>
                    </a:cubicBezTo>
                    <a:cubicBezTo>
                      <a:pt x="0" y="175"/>
                      <a:pt x="1" y="123"/>
                      <a:pt x="7" y="86"/>
                    </a:cubicBezTo>
                    <a:cubicBezTo>
                      <a:pt x="10" y="64"/>
                      <a:pt x="18" y="42"/>
                      <a:pt x="36" y="30"/>
                    </a:cubicBezTo>
                    <a:cubicBezTo>
                      <a:pt x="56" y="16"/>
                      <a:pt x="82" y="17"/>
                      <a:pt x="105" y="15"/>
                    </a:cubicBezTo>
                    <a:cubicBezTo>
                      <a:pt x="148" y="11"/>
                      <a:pt x="191" y="8"/>
                      <a:pt x="234" y="6"/>
                    </a:cubicBezTo>
                    <a:cubicBezTo>
                      <a:pt x="275" y="4"/>
                      <a:pt x="319" y="0"/>
                      <a:pt x="360" y="3"/>
                    </a:cubicBezTo>
                    <a:cubicBezTo>
                      <a:pt x="396" y="5"/>
                      <a:pt x="407" y="33"/>
                      <a:pt x="407" y="6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"/>
              <p:cNvSpPr/>
              <p:nvPr/>
            </p:nvSpPr>
            <p:spPr bwMode="auto">
              <a:xfrm>
                <a:off x="7058025" y="3027363"/>
                <a:ext cx="600075" cy="260350"/>
              </a:xfrm>
              <a:custGeom>
                <a:avLst/>
                <a:gdLst>
                  <a:gd name="T0" fmla="*/ 4 w 141"/>
                  <a:gd name="T1" fmla="*/ 0 h 61"/>
                  <a:gd name="T2" fmla="*/ 0 w 141"/>
                  <a:gd name="T3" fmla="*/ 4 h 61"/>
                  <a:gd name="T4" fmla="*/ 1 w 141"/>
                  <a:gd name="T5" fmla="*/ 6 h 61"/>
                  <a:gd name="T6" fmla="*/ 1 w 141"/>
                  <a:gd name="T7" fmla="*/ 7 h 61"/>
                  <a:gd name="T8" fmla="*/ 1 w 141"/>
                  <a:gd name="T9" fmla="*/ 8 h 61"/>
                  <a:gd name="T10" fmla="*/ 2 w 141"/>
                  <a:gd name="T11" fmla="*/ 8 h 61"/>
                  <a:gd name="T12" fmla="*/ 63 w 141"/>
                  <a:gd name="T13" fmla="*/ 53 h 61"/>
                  <a:gd name="T14" fmla="*/ 102 w 141"/>
                  <a:gd name="T15" fmla="*/ 61 h 61"/>
                  <a:gd name="T16" fmla="*/ 110 w 141"/>
                  <a:gd name="T17" fmla="*/ 61 h 61"/>
                  <a:gd name="T18" fmla="*/ 110 w 141"/>
                  <a:gd name="T19" fmla="*/ 61 h 61"/>
                  <a:gd name="T20" fmla="*/ 110 w 141"/>
                  <a:gd name="T21" fmla="*/ 61 h 61"/>
                  <a:gd name="T22" fmla="*/ 110 w 141"/>
                  <a:gd name="T23" fmla="*/ 61 h 61"/>
                  <a:gd name="T24" fmla="*/ 140 w 141"/>
                  <a:gd name="T25" fmla="*/ 57 h 61"/>
                  <a:gd name="T26" fmla="*/ 141 w 141"/>
                  <a:gd name="T27" fmla="*/ 57 h 61"/>
                  <a:gd name="T28" fmla="*/ 110 w 141"/>
                  <a:gd name="T29" fmla="*/ 51 h 61"/>
                  <a:gd name="T30" fmla="*/ 6 w 141"/>
                  <a:gd name="T31" fmla="*/ 2 h 61"/>
                  <a:gd name="T32" fmla="*/ 4 w 141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1" h="61">
                    <a:moveTo>
                      <a:pt x="4" y="0"/>
                    </a:moveTo>
                    <a:cubicBezTo>
                      <a:pt x="2" y="0"/>
                      <a:pt x="0" y="2"/>
                      <a:pt x="0" y="4"/>
                    </a:cubicBezTo>
                    <a:cubicBezTo>
                      <a:pt x="0" y="5"/>
                      <a:pt x="1" y="5"/>
                      <a:pt x="1" y="6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1" y="8"/>
                      <a:pt x="1" y="8"/>
                      <a:pt x="2" y="8"/>
                    </a:cubicBezTo>
                    <a:cubicBezTo>
                      <a:pt x="14" y="28"/>
                      <a:pt x="37" y="44"/>
                      <a:pt x="63" y="53"/>
                    </a:cubicBezTo>
                    <a:cubicBezTo>
                      <a:pt x="75" y="56"/>
                      <a:pt x="89" y="59"/>
                      <a:pt x="102" y="61"/>
                    </a:cubicBezTo>
                    <a:cubicBezTo>
                      <a:pt x="105" y="61"/>
                      <a:pt x="108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21" y="61"/>
                      <a:pt x="131" y="60"/>
                      <a:pt x="140" y="57"/>
                    </a:cubicBezTo>
                    <a:cubicBezTo>
                      <a:pt x="141" y="57"/>
                      <a:pt x="141" y="57"/>
                      <a:pt x="141" y="57"/>
                    </a:cubicBezTo>
                    <a:cubicBezTo>
                      <a:pt x="131" y="55"/>
                      <a:pt x="120" y="53"/>
                      <a:pt x="110" y="51"/>
                    </a:cubicBezTo>
                    <a:cubicBezTo>
                      <a:pt x="71" y="48"/>
                      <a:pt x="26" y="34"/>
                      <a:pt x="6" y="2"/>
                    </a:cubicBezTo>
                    <a:cubicBezTo>
                      <a:pt x="6" y="0"/>
                      <a:pt x="5" y="0"/>
                      <a:pt x="4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3"/>
              <p:cNvSpPr/>
              <p:nvPr/>
            </p:nvSpPr>
            <p:spPr bwMode="auto">
              <a:xfrm>
                <a:off x="6508750" y="1892301"/>
                <a:ext cx="1677987" cy="1157288"/>
              </a:xfrm>
              <a:custGeom>
                <a:avLst/>
                <a:gdLst>
                  <a:gd name="T0" fmla="*/ 328 w 394"/>
                  <a:gd name="T1" fmla="*/ 0 h 271"/>
                  <a:gd name="T2" fmla="*/ 328 w 394"/>
                  <a:gd name="T3" fmla="*/ 0 h 271"/>
                  <a:gd name="T4" fmla="*/ 246 w 394"/>
                  <a:gd name="T5" fmla="*/ 3 h 271"/>
                  <a:gd name="T6" fmla="*/ 246 w 394"/>
                  <a:gd name="T7" fmla="*/ 3 h 271"/>
                  <a:gd name="T8" fmla="*/ 245 w 394"/>
                  <a:gd name="T9" fmla="*/ 3 h 271"/>
                  <a:gd name="T10" fmla="*/ 245 w 394"/>
                  <a:gd name="T11" fmla="*/ 4 h 271"/>
                  <a:gd name="T12" fmla="*/ 245 w 394"/>
                  <a:gd name="T13" fmla="*/ 4 h 271"/>
                  <a:gd name="T14" fmla="*/ 243 w 394"/>
                  <a:gd name="T15" fmla="*/ 4 h 271"/>
                  <a:gd name="T16" fmla="*/ 243 w 394"/>
                  <a:gd name="T17" fmla="*/ 4 h 271"/>
                  <a:gd name="T18" fmla="*/ 242 w 394"/>
                  <a:gd name="T19" fmla="*/ 4 h 271"/>
                  <a:gd name="T20" fmla="*/ 240 w 394"/>
                  <a:gd name="T21" fmla="*/ 4 h 271"/>
                  <a:gd name="T22" fmla="*/ 239 w 394"/>
                  <a:gd name="T23" fmla="*/ 4 h 271"/>
                  <a:gd name="T24" fmla="*/ 239 w 394"/>
                  <a:gd name="T25" fmla="*/ 4 h 271"/>
                  <a:gd name="T26" fmla="*/ 238 w 394"/>
                  <a:gd name="T27" fmla="*/ 4 h 271"/>
                  <a:gd name="T28" fmla="*/ 236 w 394"/>
                  <a:gd name="T29" fmla="*/ 4 h 271"/>
                  <a:gd name="T30" fmla="*/ 235 w 394"/>
                  <a:gd name="T31" fmla="*/ 4 h 271"/>
                  <a:gd name="T32" fmla="*/ 234 w 394"/>
                  <a:gd name="T33" fmla="*/ 4 h 271"/>
                  <a:gd name="T34" fmla="*/ 233 w 394"/>
                  <a:gd name="T35" fmla="*/ 4 h 271"/>
                  <a:gd name="T36" fmla="*/ 231 w 394"/>
                  <a:gd name="T37" fmla="*/ 4 h 271"/>
                  <a:gd name="T38" fmla="*/ 231 w 394"/>
                  <a:gd name="T39" fmla="*/ 4 h 271"/>
                  <a:gd name="T40" fmla="*/ 102 w 394"/>
                  <a:gd name="T41" fmla="*/ 13 h 271"/>
                  <a:gd name="T42" fmla="*/ 72 w 394"/>
                  <a:gd name="T43" fmla="*/ 15 h 271"/>
                  <a:gd name="T44" fmla="*/ 25 w 394"/>
                  <a:gd name="T45" fmla="*/ 42 h 271"/>
                  <a:gd name="T46" fmla="*/ 1 w 394"/>
                  <a:gd name="T47" fmla="*/ 124 h 271"/>
                  <a:gd name="T48" fmla="*/ 0 w 394"/>
                  <a:gd name="T49" fmla="*/ 141 h 271"/>
                  <a:gd name="T50" fmla="*/ 8 w 394"/>
                  <a:gd name="T51" fmla="*/ 209 h 271"/>
                  <a:gd name="T52" fmla="*/ 8 w 394"/>
                  <a:gd name="T53" fmla="*/ 210 h 271"/>
                  <a:gd name="T54" fmla="*/ 8 w 394"/>
                  <a:gd name="T55" fmla="*/ 210 h 271"/>
                  <a:gd name="T56" fmla="*/ 9 w 394"/>
                  <a:gd name="T57" fmla="*/ 210 h 271"/>
                  <a:gd name="T58" fmla="*/ 9 w 394"/>
                  <a:gd name="T59" fmla="*/ 211 h 271"/>
                  <a:gd name="T60" fmla="*/ 62 w 394"/>
                  <a:gd name="T61" fmla="*/ 262 h 271"/>
                  <a:gd name="T62" fmla="*/ 123 w 394"/>
                  <a:gd name="T63" fmla="*/ 271 h 271"/>
                  <a:gd name="T64" fmla="*/ 123 w 394"/>
                  <a:gd name="T65" fmla="*/ 271 h 271"/>
                  <a:gd name="T66" fmla="*/ 123 w 394"/>
                  <a:gd name="T67" fmla="*/ 271 h 271"/>
                  <a:gd name="T68" fmla="*/ 123 w 394"/>
                  <a:gd name="T69" fmla="*/ 271 h 271"/>
                  <a:gd name="T70" fmla="*/ 125 w 394"/>
                  <a:gd name="T71" fmla="*/ 271 h 271"/>
                  <a:gd name="T72" fmla="*/ 127 w 394"/>
                  <a:gd name="T73" fmla="*/ 271 h 271"/>
                  <a:gd name="T74" fmla="*/ 127 w 394"/>
                  <a:gd name="T75" fmla="*/ 265 h 271"/>
                  <a:gd name="T76" fmla="*/ 63 w 394"/>
                  <a:gd name="T77" fmla="*/ 245 h 271"/>
                  <a:gd name="T78" fmla="*/ 30 w 394"/>
                  <a:gd name="T79" fmla="*/ 184 h 271"/>
                  <a:gd name="T80" fmla="*/ 34 w 394"/>
                  <a:gd name="T81" fmla="*/ 102 h 271"/>
                  <a:gd name="T82" fmla="*/ 73 w 394"/>
                  <a:gd name="T83" fmla="*/ 44 h 271"/>
                  <a:gd name="T84" fmla="*/ 143 w 394"/>
                  <a:gd name="T85" fmla="*/ 33 h 271"/>
                  <a:gd name="T86" fmla="*/ 222 w 394"/>
                  <a:gd name="T87" fmla="*/ 25 h 271"/>
                  <a:gd name="T88" fmla="*/ 328 w 394"/>
                  <a:gd name="T89" fmla="*/ 18 h 271"/>
                  <a:gd name="T90" fmla="*/ 385 w 394"/>
                  <a:gd name="T91" fmla="*/ 23 h 271"/>
                  <a:gd name="T92" fmla="*/ 387 w 394"/>
                  <a:gd name="T93" fmla="*/ 24 h 271"/>
                  <a:gd name="T94" fmla="*/ 394 w 394"/>
                  <a:gd name="T95" fmla="*/ 21 h 271"/>
                  <a:gd name="T96" fmla="*/ 357 w 394"/>
                  <a:gd name="T97" fmla="*/ 1 h 271"/>
                  <a:gd name="T98" fmla="*/ 357 w 394"/>
                  <a:gd name="T99" fmla="*/ 1 h 271"/>
                  <a:gd name="T100" fmla="*/ 357 w 394"/>
                  <a:gd name="T101" fmla="*/ 1 h 271"/>
                  <a:gd name="T102" fmla="*/ 356 w 394"/>
                  <a:gd name="T103" fmla="*/ 1 h 271"/>
                  <a:gd name="T104" fmla="*/ 356 w 394"/>
                  <a:gd name="T105" fmla="*/ 1 h 271"/>
                  <a:gd name="T106" fmla="*/ 328 w 394"/>
                  <a:gd name="T107" fmla="*/ 0 h 271"/>
                  <a:gd name="T108" fmla="*/ 328 w 394"/>
                  <a:gd name="T109" fmla="*/ 0 h 271"/>
                  <a:gd name="T110" fmla="*/ 328 w 394"/>
                  <a:gd name="T11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4" h="271">
                    <a:moveTo>
                      <a:pt x="328" y="0"/>
                    </a:moveTo>
                    <a:cubicBezTo>
                      <a:pt x="328" y="0"/>
                      <a:pt x="328" y="0"/>
                      <a:pt x="328" y="0"/>
                    </a:cubicBezTo>
                    <a:cubicBezTo>
                      <a:pt x="301" y="0"/>
                      <a:pt x="273" y="2"/>
                      <a:pt x="246" y="3"/>
                    </a:cubicBezTo>
                    <a:cubicBezTo>
                      <a:pt x="246" y="3"/>
                      <a:pt x="246" y="3"/>
                      <a:pt x="246" y="3"/>
                    </a:cubicBezTo>
                    <a:cubicBezTo>
                      <a:pt x="246" y="3"/>
                      <a:pt x="245" y="3"/>
                      <a:pt x="245" y="3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4" y="4"/>
                      <a:pt x="244" y="4"/>
                      <a:pt x="243" y="4"/>
                    </a:cubicBezTo>
                    <a:cubicBezTo>
                      <a:pt x="243" y="4"/>
                      <a:pt x="243" y="4"/>
                      <a:pt x="243" y="4"/>
                    </a:cubicBezTo>
                    <a:cubicBezTo>
                      <a:pt x="243" y="4"/>
                      <a:pt x="242" y="4"/>
                      <a:pt x="242" y="4"/>
                    </a:cubicBezTo>
                    <a:cubicBezTo>
                      <a:pt x="241" y="4"/>
                      <a:pt x="240" y="4"/>
                      <a:pt x="240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8" y="4"/>
                    </a:cubicBezTo>
                    <a:cubicBezTo>
                      <a:pt x="238" y="4"/>
                      <a:pt x="237" y="4"/>
                      <a:pt x="236" y="4"/>
                    </a:cubicBezTo>
                    <a:cubicBezTo>
                      <a:pt x="236" y="4"/>
                      <a:pt x="235" y="4"/>
                      <a:pt x="235" y="4"/>
                    </a:cubicBezTo>
                    <a:cubicBezTo>
                      <a:pt x="234" y="4"/>
                      <a:pt x="234" y="4"/>
                      <a:pt x="234" y="4"/>
                    </a:cubicBezTo>
                    <a:cubicBezTo>
                      <a:pt x="234" y="4"/>
                      <a:pt x="234" y="4"/>
                      <a:pt x="233" y="4"/>
                    </a:cubicBezTo>
                    <a:cubicBezTo>
                      <a:pt x="233" y="4"/>
                      <a:pt x="232" y="4"/>
                      <a:pt x="231" y="4"/>
                    </a:cubicBezTo>
                    <a:cubicBezTo>
                      <a:pt x="231" y="4"/>
                      <a:pt x="231" y="4"/>
                      <a:pt x="231" y="4"/>
                    </a:cubicBezTo>
                    <a:cubicBezTo>
                      <a:pt x="188" y="6"/>
                      <a:pt x="145" y="9"/>
                      <a:pt x="102" y="13"/>
                    </a:cubicBezTo>
                    <a:cubicBezTo>
                      <a:pt x="92" y="14"/>
                      <a:pt x="82" y="14"/>
                      <a:pt x="72" y="15"/>
                    </a:cubicBezTo>
                    <a:cubicBezTo>
                      <a:pt x="54" y="20"/>
                      <a:pt x="36" y="28"/>
                      <a:pt x="25" y="42"/>
                    </a:cubicBezTo>
                    <a:cubicBezTo>
                      <a:pt x="7" y="64"/>
                      <a:pt x="5" y="97"/>
                      <a:pt x="1" y="124"/>
                    </a:cubicBezTo>
                    <a:cubicBezTo>
                      <a:pt x="1" y="129"/>
                      <a:pt x="0" y="135"/>
                      <a:pt x="0" y="141"/>
                    </a:cubicBezTo>
                    <a:cubicBezTo>
                      <a:pt x="0" y="165"/>
                      <a:pt x="2" y="190"/>
                      <a:pt x="8" y="209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9" y="210"/>
                    </a:cubicBezTo>
                    <a:cubicBezTo>
                      <a:pt x="9" y="210"/>
                      <a:pt x="9" y="211"/>
                      <a:pt x="9" y="211"/>
                    </a:cubicBezTo>
                    <a:cubicBezTo>
                      <a:pt x="18" y="234"/>
                      <a:pt x="38" y="252"/>
                      <a:pt x="62" y="262"/>
                    </a:cubicBezTo>
                    <a:cubicBezTo>
                      <a:pt x="81" y="269"/>
                      <a:pt x="102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4" y="271"/>
                      <a:pt x="125" y="271"/>
                    </a:cubicBezTo>
                    <a:cubicBezTo>
                      <a:pt x="126" y="271"/>
                      <a:pt x="126" y="271"/>
                      <a:pt x="127" y="271"/>
                    </a:cubicBezTo>
                    <a:cubicBezTo>
                      <a:pt x="130" y="270"/>
                      <a:pt x="129" y="266"/>
                      <a:pt x="127" y="265"/>
                    </a:cubicBezTo>
                    <a:cubicBezTo>
                      <a:pt x="106" y="257"/>
                      <a:pt x="83" y="258"/>
                      <a:pt x="63" y="245"/>
                    </a:cubicBezTo>
                    <a:cubicBezTo>
                      <a:pt x="43" y="232"/>
                      <a:pt x="34" y="207"/>
                      <a:pt x="30" y="184"/>
                    </a:cubicBezTo>
                    <a:cubicBezTo>
                      <a:pt x="24" y="157"/>
                      <a:pt x="29" y="129"/>
                      <a:pt x="34" y="102"/>
                    </a:cubicBezTo>
                    <a:cubicBezTo>
                      <a:pt x="38" y="75"/>
                      <a:pt x="44" y="53"/>
                      <a:pt x="73" y="44"/>
                    </a:cubicBezTo>
                    <a:cubicBezTo>
                      <a:pt x="96" y="37"/>
                      <a:pt x="120" y="36"/>
                      <a:pt x="143" y="33"/>
                    </a:cubicBezTo>
                    <a:cubicBezTo>
                      <a:pt x="169" y="30"/>
                      <a:pt x="196" y="27"/>
                      <a:pt x="222" y="25"/>
                    </a:cubicBezTo>
                    <a:cubicBezTo>
                      <a:pt x="256" y="23"/>
                      <a:pt x="292" y="18"/>
                      <a:pt x="328" y="18"/>
                    </a:cubicBezTo>
                    <a:cubicBezTo>
                      <a:pt x="347" y="18"/>
                      <a:pt x="366" y="20"/>
                      <a:pt x="385" y="23"/>
                    </a:cubicBezTo>
                    <a:cubicBezTo>
                      <a:pt x="386" y="24"/>
                      <a:pt x="386" y="24"/>
                      <a:pt x="387" y="24"/>
                    </a:cubicBezTo>
                    <a:cubicBezTo>
                      <a:pt x="390" y="24"/>
                      <a:pt x="393" y="23"/>
                      <a:pt x="394" y="21"/>
                    </a:cubicBezTo>
                    <a:cubicBezTo>
                      <a:pt x="387" y="10"/>
                      <a:pt x="376" y="2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47" y="0"/>
                      <a:pt x="337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54" name="文本框 153"/>
            <p:cNvSpPr txBox="1"/>
            <p:nvPr/>
          </p:nvSpPr>
          <p:spPr>
            <a:xfrm rot="20915362">
              <a:off x="6288851" y="1608798"/>
              <a:ext cx="2207537" cy="58477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 sz="3600" b="0">
                  <a:solidFill>
                    <a:srgbClr val="1C75BC"/>
                  </a:solidFill>
                  <a:latin typeface="汉仪趣黑W" panose="00020600040101010101" pitchFamily="18" charset="-122"/>
                  <a:ea typeface="汉仪趣黑W" panose="00020600040101010101" pitchFamily="18" charset="-122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altLang="zh-CN" sz="32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r>
                <a:rPr lang="zh-CN" altLang="en-US" sz="32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创意构思</a:t>
              </a:r>
              <a:endParaRPr lang="zh-CN" altLang="en-US" sz="32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9" name="组合 158"/>
          <p:cNvGrpSpPr/>
          <p:nvPr/>
        </p:nvGrpSpPr>
        <p:grpSpPr>
          <a:xfrm>
            <a:off x="6572447" y="3918703"/>
            <a:ext cx="3483789" cy="1981199"/>
            <a:chOff x="8926513" y="1133768"/>
            <a:chExt cx="2328884" cy="1981199"/>
          </a:xfrm>
        </p:grpSpPr>
        <p:grpSp>
          <p:nvGrpSpPr>
            <p:cNvPr id="160" name="组合 159"/>
            <p:cNvGrpSpPr/>
            <p:nvPr/>
          </p:nvGrpSpPr>
          <p:grpSpPr>
            <a:xfrm>
              <a:off x="8926513" y="1133768"/>
              <a:ext cx="2328884" cy="1981199"/>
              <a:chOff x="6470650" y="1849438"/>
              <a:chExt cx="1797049" cy="1528763"/>
            </a:xfrm>
          </p:grpSpPr>
          <p:sp>
            <p:nvSpPr>
              <p:cNvPr id="162" name="Freeform 5"/>
              <p:cNvSpPr>
                <a:spLocks noEditPoints="1"/>
              </p:cNvSpPr>
              <p:nvPr/>
            </p:nvSpPr>
            <p:spPr bwMode="auto">
              <a:xfrm>
                <a:off x="6470650" y="1849438"/>
                <a:ext cx="1797049" cy="1528763"/>
              </a:xfrm>
              <a:custGeom>
                <a:avLst/>
                <a:gdLst>
                  <a:gd name="T0" fmla="*/ 421 w 422"/>
                  <a:gd name="T1" fmla="*/ 65 h 358"/>
                  <a:gd name="T2" fmla="*/ 419 w 422"/>
                  <a:gd name="T3" fmla="*/ 134 h 358"/>
                  <a:gd name="T4" fmla="*/ 403 w 422"/>
                  <a:gd name="T5" fmla="*/ 164 h 358"/>
                  <a:gd name="T6" fmla="*/ 354 w 422"/>
                  <a:gd name="T7" fmla="*/ 193 h 358"/>
                  <a:gd name="T8" fmla="*/ 299 w 422"/>
                  <a:gd name="T9" fmla="*/ 220 h 358"/>
                  <a:gd name="T10" fmla="*/ 181 w 422"/>
                  <a:gd name="T11" fmla="*/ 268 h 358"/>
                  <a:gd name="T12" fmla="*/ 295 w 422"/>
                  <a:gd name="T13" fmla="*/ 327 h 358"/>
                  <a:gd name="T14" fmla="*/ 297 w 422"/>
                  <a:gd name="T15" fmla="*/ 334 h 358"/>
                  <a:gd name="T16" fmla="*/ 136 w 422"/>
                  <a:gd name="T17" fmla="*/ 287 h 358"/>
                  <a:gd name="T18" fmla="*/ 28 w 422"/>
                  <a:gd name="T19" fmla="*/ 254 h 358"/>
                  <a:gd name="T20" fmla="*/ 3 w 422"/>
                  <a:gd name="T21" fmla="*/ 137 h 358"/>
                  <a:gd name="T22" fmla="*/ 24 w 422"/>
                  <a:gd name="T23" fmla="*/ 45 h 358"/>
                  <a:gd name="T24" fmla="*/ 106 w 422"/>
                  <a:gd name="T25" fmla="*/ 15 h 358"/>
                  <a:gd name="T26" fmla="*/ 248 w 422"/>
                  <a:gd name="T27" fmla="*/ 6 h 358"/>
                  <a:gd name="T28" fmla="*/ 326 w 422"/>
                  <a:gd name="T29" fmla="*/ 3 h 358"/>
                  <a:gd name="T30" fmla="*/ 381 w 422"/>
                  <a:gd name="T31" fmla="*/ 5 h 358"/>
                  <a:gd name="T32" fmla="*/ 421 w 422"/>
                  <a:gd name="T33" fmla="*/ 65 h 358"/>
                  <a:gd name="T34" fmla="*/ 410 w 422"/>
                  <a:gd name="T35" fmla="*/ 139 h 358"/>
                  <a:gd name="T36" fmla="*/ 413 w 422"/>
                  <a:gd name="T37" fmla="*/ 73 h 358"/>
                  <a:gd name="T38" fmla="*/ 366 w 422"/>
                  <a:gd name="T39" fmla="*/ 11 h 358"/>
                  <a:gd name="T40" fmla="*/ 240 w 422"/>
                  <a:gd name="T41" fmla="*/ 14 h 358"/>
                  <a:gd name="T42" fmla="*/ 111 w 422"/>
                  <a:gd name="T43" fmla="*/ 23 h 358"/>
                  <a:gd name="T44" fmla="*/ 42 w 422"/>
                  <a:gd name="T45" fmla="*/ 38 h 358"/>
                  <a:gd name="T46" fmla="*/ 13 w 422"/>
                  <a:gd name="T47" fmla="*/ 94 h 358"/>
                  <a:gd name="T48" fmla="*/ 17 w 422"/>
                  <a:gd name="T49" fmla="*/ 219 h 358"/>
                  <a:gd name="T50" fmla="*/ 137 w 422"/>
                  <a:gd name="T51" fmla="*/ 281 h 358"/>
                  <a:gd name="T52" fmla="*/ 139 w 422"/>
                  <a:gd name="T53" fmla="*/ 284 h 358"/>
                  <a:gd name="T54" fmla="*/ 279 w 422"/>
                  <a:gd name="T55" fmla="*/ 333 h 358"/>
                  <a:gd name="T56" fmla="*/ 172 w 422"/>
                  <a:gd name="T57" fmla="*/ 268 h 358"/>
                  <a:gd name="T58" fmla="*/ 172 w 422"/>
                  <a:gd name="T59" fmla="*/ 267 h 358"/>
                  <a:gd name="T60" fmla="*/ 175 w 422"/>
                  <a:gd name="T61" fmla="*/ 262 h 358"/>
                  <a:gd name="T62" fmla="*/ 303 w 422"/>
                  <a:gd name="T63" fmla="*/ 209 h 358"/>
                  <a:gd name="T64" fmla="*/ 361 w 422"/>
                  <a:gd name="T65" fmla="*/ 180 h 358"/>
                  <a:gd name="T66" fmla="*/ 410 w 422"/>
                  <a:gd name="T67" fmla="*/ 139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22" h="358">
                    <a:moveTo>
                      <a:pt x="421" y="65"/>
                    </a:moveTo>
                    <a:cubicBezTo>
                      <a:pt x="422" y="87"/>
                      <a:pt x="422" y="112"/>
                      <a:pt x="419" y="134"/>
                    </a:cubicBezTo>
                    <a:cubicBezTo>
                      <a:pt x="417" y="146"/>
                      <a:pt x="413" y="156"/>
                      <a:pt x="403" y="164"/>
                    </a:cubicBezTo>
                    <a:cubicBezTo>
                      <a:pt x="389" y="176"/>
                      <a:pt x="371" y="184"/>
                      <a:pt x="354" y="193"/>
                    </a:cubicBezTo>
                    <a:cubicBezTo>
                      <a:pt x="336" y="202"/>
                      <a:pt x="318" y="211"/>
                      <a:pt x="299" y="220"/>
                    </a:cubicBezTo>
                    <a:cubicBezTo>
                      <a:pt x="260" y="238"/>
                      <a:pt x="221" y="254"/>
                      <a:pt x="181" y="268"/>
                    </a:cubicBezTo>
                    <a:cubicBezTo>
                      <a:pt x="194" y="310"/>
                      <a:pt x="257" y="323"/>
                      <a:pt x="295" y="327"/>
                    </a:cubicBezTo>
                    <a:cubicBezTo>
                      <a:pt x="298" y="328"/>
                      <a:pt x="300" y="333"/>
                      <a:pt x="297" y="334"/>
                    </a:cubicBezTo>
                    <a:cubicBezTo>
                      <a:pt x="247" y="358"/>
                      <a:pt x="162" y="338"/>
                      <a:pt x="136" y="287"/>
                    </a:cubicBezTo>
                    <a:cubicBezTo>
                      <a:pt x="98" y="289"/>
                      <a:pt x="55" y="284"/>
                      <a:pt x="28" y="254"/>
                    </a:cubicBezTo>
                    <a:cubicBezTo>
                      <a:pt x="0" y="223"/>
                      <a:pt x="3" y="176"/>
                      <a:pt x="3" y="137"/>
                    </a:cubicBezTo>
                    <a:cubicBezTo>
                      <a:pt x="3" y="106"/>
                      <a:pt x="4" y="70"/>
                      <a:pt x="24" y="45"/>
                    </a:cubicBezTo>
                    <a:cubicBezTo>
                      <a:pt x="44" y="19"/>
                      <a:pt x="76" y="18"/>
                      <a:pt x="106" y="15"/>
                    </a:cubicBezTo>
                    <a:cubicBezTo>
                      <a:pt x="154" y="11"/>
                      <a:pt x="201" y="8"/>
                      <a:pt x="248" y="6"/>
                    </a:cubicBezTo>
                    <a:cubicBezTo>
                      <a:pt x="274" y="5"/>
                      <a:pt x="300" y="4"/>
                      <a:pt x="326" y="3"/>
                    </a:cubicBezTo>
                    <a:cubicBezTo>
                      <a:pt x="344" y="3"/>
                      <a:pt x="364" y="0"/>
                      <a:pt x="381" y="5"/>
                    </a:cubicBezTo>
                    <a:cubicBezTo>
                      <a:pt x="409" y="12"/>
                      <a:pt x="420" y="38"/>
                      <a:pt x="421" y="65"/>
                    </a:cubicBezTo>
                    <a:moveTo>
                      <a:pt x="410" y="139"/>
                    </a:moveTo>
                    <a:cubicBezTo>
                      <a:pt x="416" y="120"/>
                      <a:pt x="413" y="93"/>
                      <a:pt x="413" y="73"/>
                    </a:cubicBezTo>
                    <a:cubicBezTo>
                      <a:pt x="413" y="41"/>
                      <a:pt x="402" y="13"/>
                      <a:pt x="366" y="11"/>
                    </a:cubicBezTo>
                    <a:cubicBezTo>
                      <a:pt x="325" y="8"/>
                      <a:pt x="281" y="12"/>
                      <a:pt x="240" y="14"/>
                    </a:cubicBezTo>
                    <a:cubicBezTo>
                      <a:pt x="197" y="16"/>
                      <a:pt x="154" y="19"/>
                      <a:pt x="111" y="23"/>
                    </a:cubicBezTo>
                    <a:cubicBezTo>
                      <a:pt x="88" y="25"/>
                      <a:pt x="62" y="24"/>
                      <a:pt x="42" y="38"/>
                    </a:cubicBezTo>
                    <a:cubicBezTo>
                      <a:pt x="24" y="50"/>
                      <a:pt x="16" y="72"/>
                      <a:pt x="13" y="94"/>
                    </a:cubicBezTo>
                    <a:cubicBezTo>
                      <a:pt x="7" y="131"/>
                      <a:pt x="6" y="183"/>
                      <a:pt x="17" y="219"/>
                    </a:cubicBezTo>
                    <a:cubicBezTo>
                      <a:pt x="33" y="272"/>
                      <a:pt x="89" y="282"/>
                      <a:pt x="137" y="281"/>
                    </a:cubicBezTo>
                    <a:cubicBezTo>
                      <a:pt x="138" y="281"/>
                      <a:pt x="139" y="282"/>
                      <a:pt x="139" y="284"/>
                    </a:cubicBezTo>
                    <a:cubicBezTo>
                      <a:pt x="165" y="325"/>
                      <a:pt x="231" y="347"/>
                      <a:pt x="279" y="333"/>
                    </a:cubicBezTo>
                    <a:cubicBezTo>
                      <a:pt x="238" y="327"/>
                      <a:pt x="184" y="311"/>
                      <a:pt x="172" y="268"/>
                    </a:cubicBezTo>
                    <a:cubicBezTo>
                      <a:pt x="172" y="268"/>
                      <a:pt x="172" y="268"/>
                      <a:pt x="172" y="267"/>
                    </a:cubicBezTo>
                    <a:cubicBezTo>
                      <a:pt x="172" y="265"/>
                      <a:pt x="172" y="263"/>
                      <a:pt x="175" y="262"/>
                    </a:cubicBezTo>
                    <a:cubicBezTo>
                      <a:pt x="218" y="246"/>
                      <a:pt x="261" y="229"/>
                      <a:pt x="303" y="209"/>
                    </a:cubicBezTo>
                    <a:cubicBezTo>
                      <a:pt x="322" y="200"/>
                      <a:pt x="342" y="190"/>
                      <a:pt x="361" y="180"/>
                    </a:cubicBezTo>
                    <a:cubicBezTo>
                      <a:pt x="380" y="170"/>
                      <a:pt x="404" y="161"/>
                      <a:pt x="410" y="139"/>
                    </a:cubicBezTo>
                  </a:path>
                </a:pathLst>
              </a:custGeom>
              <a:solidFill>
                <a:srgbClr val="3C3C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3" name="Freeform 6"/>
              <p:cNvSpPr/>
              <p:nvPr/>
            </p:nvSpPr>
            <p:spPr bwMode="auto">
              <a:xfrm>
                <a:off x="6496050" y="1882776"/>
                <a:ext cx="1746249" cy="1447800"/>
              </a:xfrm>
              <a:custGeom>
                <a:avLst/>
                <a:gdLst>
                  <a:gd name="T0" fmla="*/ 407 w 410"/>
                  <a:gd name="T1" fmla="*/ 65 h 339"/>
                  <a:gd name="T2" fmla="*/ 404 w 410"/>
                  <a:gd name="T3" fmla="*/ 131 h 339"/>
                  <a:gd name="T4" fmla="*/ 355 w 410"/>
                  <a:gd name="T5" fmla="*/ 172 h 339"/>
                  <a:gd name="T6" fmla="*/ 297 w 410"/>
                  <a:gd name="T7" fmla="*/ 201 h 339"/>
                  <a:gd name="T8" fmla="*/ 169 w 410"/>
                  <a:gd name="T9" fmla="*/ 254 h 339"/>
                  <a:gd name="T10" fmla="*/ 166 w 410"/>
                  <a:gd name="T11" fmla="*/ 259 h 339"/>
                  <a:gd name="T12" fmla="*/ 166 w 410"/>
                  <a:gd name="T13" fmla="*/ 260 h 339"/>
                  <a:gd name="T14" fmla="*/ 273 w 410"/>
                  <a:gd name="T15" fmla="*/ 325 h 339"/>
                  <a:gd name="T16" fmla="*/ 133 w 410"/>
                  <a:gd name="T17" fmla="*/ 276 h 339"/>
                  <a:gd name="T18" fmla="*/ 131 w 410"/>
                  <a:gd name="T19" fmla="*/ 273 h 339"/>
                  <a:gd name="T20" fmla="*/ 11 w 410"/>
                  <a:gd name="T21" fmla="*/ 211 h 339"/>
                  <a:gd name="T22" fmla="*/ 7 w 410"/>
                  <a:gd name="T23" fmla="*/ 86 h 339"/>
                  <a:gd name="T24" fmla="*/ 36 w 410"/>
                  <a:gd name="T25" fmla="*/ 30 h 339"/>
                  <a:gd name="T26" fmla="*/ 105 w 410"/>
                  <a:gd name="T27" fmla="*/ 15 h 339"/>
                  <a:gd name="T28" fmla="*/ 234 w 410"/>
                  <a:gd name="T29" fmla="*/ 6 h 339"/>
                  <a:gd name="T30" fmla="*/ 360 w 410"/>
                  <a:gd name="T31" fmla="*/ 3 h 339"/>
                  <a:gd name="T32" fmla="*/ 407 w 410"/>
                  <a:gd name="T33" fmla="*/ 65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0" h="339">
                    <a:moveTo>
                      <a:pt x="407" y="65"/>
                    </a:moveTo>
                    <a:cubicBezTo>
                      <a:pt x="407" y="85"/>
                      <a:pt x="410" y="112"/>
                      <a:pt x="404" y="131"/>
                    </a:cubicBezTo>
                    <a:cubicBezTo>
                      <a:pt x="398" y="153"/>
                      <a:pt x="374" y="162"/>
                      <a:pt x="355" y="172"/>
                    </a:cubicBezTo>
                    <a:cubicBezTo>
                      <a:pt x="336" y="182"/>
                      <a:pt x="316" y="192"/>
                      <a:pt x="297" y="201"/>
                    </a:cubicBezTo>
                    <a:cubicBezTo>
                      <a:pt x="255" y="221"/>
                      <a:pt x="212" y="238"/>
                      <a:pt x="169" y="254"/>
                    </a:cubicBezTo>
                    <a:cubicBezTo>
                      <a:pt x="166" y="255"/>
                      <a:pt x="166" y="257"/>
                      <a:pt x="166" y="259"/>
                    </a:cubicBezTo>
                    <a:cubicBezTo>
                      <a:pt x="166" y="260"/>
                      <a:pt x="166" y="260"/>
                      <a:pt x="166" y="260"/>
                    </a:cubicBezTo>
                    <a:cubicBezTo>
                      <a:pt x="178" y="303"/>
                      <a:pt x="232" y="319"/>
                      <a:pt x="273" y="325"/>
                    </a:cubicBezTo>
                    <a:cubicBezTo>
                      <a:pt x="225" y="339"/>
                      <a:pt x="159" y="317"/>
                      <a:pt x="133" y="276"/>
                    </a:cubicBezTo>
                    <a:cubicBezTo>
                      <a:pt x="133" y="274"/>
                      <a:pt x="132" y="273"/>
                      <a:pt x="131" y="273"/>
                    </a:cubicBezTo>
                    <a:cubicBezTo>
                      <a:pt x="83" y="274"/>
                      <a:pt x="27" y="264"/>
                      <a:pt x="11" y="211"/>
                    </a:cubicBezTo>
                    <a:cubicBezTo>
                      <a:pt x="0" y="175"/>
                      <a:pt x="1" y="123"/>
                      <a:pt x="7" y="86"/>
                    </a:cubicBezTo>
                    <a:cubicBezTo>
                      <a:pt x="10" y="64"/>
                      <a:pt x="18" y="42"/>
                      <a:pt x="36" y="30"/>
                    </a:cubicBezTo>
                    <a:cubicBezTo>
                      <a:pt x="56" y="16"/>
                      <a:pt x="82" y="17"/>
                      <a:pt x="105" y="15"/>
                    </a:cubicBezTo>
                    <a:cubicBezTo>
                      <a:pt x="148" y="11"/>
                      <a:pt x="191" y="8"/>
                      <a:pt x="234" y="6"/>
                    </a:cubicBezTo>
                    <a:cubicBezTo>
                      <a:pt x="275" y="4"/>
                      <a:pt x="319" y="0"/>
                      <a:pt x="360" y="3"/>
                    </a:cubicBezTo>
                    <a:cubicBezTo>
                      <a:pt x="396" y="5"/>
                      <a:pt x="407" y="33"/>
                      <a:pt x="407" y="6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4" name="Freeform 10"/>
              <p:cNvSpPr/>
              <p:nvPr/>
            </p:nvSpPr>
            <p:spPr bwMode="auto">
              <a:xfrm>
                <a:off x="7058025" y="3027363"/>
                <a:ext cx="600075" cy="260350"/>
              </a:xfrm>
              <a:custGeom>
                <a:avLst/>
                <a:gdLst>
                  <a:gd name="T0" fmla="*/ 4 w 141"/>
                  <a:gd name="T1" fmla="*/ 0 h 61"/>
                  <a:gd name="T2" fmla="*/ 0 w 141"/>
                  <a:gd name="T3" fmla="*/ 4 h 61"/>
                  <a:gd name="T4" fmla="*/ 1 w 141"/>
                  <a:gd name="T5" fmla="*/ 6 h 61"/>
                  <a:gd name="T6" fmla="*/ 1 w 141"/>
                  <a:gd name="T7" fmla="*/ 7 h 61"/>
                  <a:gd name="T8" fmla="*/ 1 w 141"/>
                  <a:gd name="T9" fmla="*/ 8 h 61"/>
                  <a:gd name="T10" fmla="*/ 2 w 141"/>
                  <a:gd name="T11" fmla="*/ 8 h 61"/>
                  <a:gd name="T12" fmla="*/ 63 w 141"/>
                  <a:gd name="T13" fmla="*/ 53 h 61"/>
                  <a:gd name="T14" fmla="*/ 102 w 141"/>
                  <a:gd name="T15" fmla="*/ 61 h 61"/>
                  <a:gd name="T16" fmla="*/ 110 w 141"/>
                  <a:gd name="T17" fmla="*/ 61 h 61"/>
                  <a:gd name="T18" fmla="*/ 110 w 141"/>
                  <a:gd name="T19" fmla="*/ 61 h 61"/>
                  <a:gd name="T20" fmla="*/ 110 w 141"/>
                  <a:gd name="T21" fmla="*/ 61 h 61"/>
                  <a:gd name="T22" fmla="*/ 110 w 141"/>
                  <a:gd name="T23" fmla="*/ 61 h 61"/>
                  <a:gd name="T24" fmla="*/ 140 w 141"/>
                  <a:gd name="T25" fmla="*/ 57 h 61"/>
                  <a:gd name="T26" fmla="*/ 141 w 141"/>
                  <a:gd name="T27" fmla="*/ 57 h 61"/>
                  <a:gd name="T28" fmla="*/ 110 w 141"/>
                  <a:gd name="T29" fmla="*/ 51 h 61"/>
                  <a:gd name="T30" fmla="*/ 6 w 141"/>
                  <a:gd name="T31" fmla="*/ 2 h 61"/>
                  <a:gd name="T32" fmla="*/ 4 w 141"/>
                  <a:gd name="T33" fmla="*/ 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41" h="61">
                    <a:moveTo>
                      <a:pt x="4" y="0"/>
                    </a:moveTo>
                    <a:cubicBezTo>
                      <a:pt x="2" y="0"/>
                      <a:pt x="0" y="2"/>
                      <a:pt x="0" y="4"/>
                    </a:cubicBezTo>
                    <a:cubicBezTo>
                      <a:pt x="0" y="5"/>
                      <a:pt x="1" y="5"/>
                      <a:pt x="1" y="6"/>
                    </a:cubicBezTo>
                    <a:cubicBezTo>
                      <a:pt x="1" y="6"/>
                      <a:pt x="1" y="7"/>
                      <a:pt x="1" y="7"/>
                    </a:cubicBezTo>
                    <a:cubicBezTo>
                      <a:pt x="1" y="8"/>
                      <a:pt x="1" y="8"/>
                      <a:pt x="1" y="8"/>
                    </a:cubicBezTo>
                    <a:cubicBezTo>
                      <a:pt x="1" y="8"/>
                      <a:pt x="1" y="8"/>
                      <a:pt x="2" y="8"/>
                    </a:cubicBezTo>
                    <a:cubicBezTo>
                      <a:pt x="14" y="28"/>
                      <a:pt x="37" y="44"/>
                      <a:pt x="63" y="53"/>
                    </a:cubicBezTo>
                    <a:cubicBezTo>
                      <a:pt x="75" y="56"/>
                      <a:pt x="89" y="59"/>
                      <a:pt x="102" y="61"/>
                    </a:cubicBezTo>
                    <a:cubicBezTo>
                      <a:pt x="105" y="61"/>
                      <a:pt x="108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10" y="61"/>
                      <a:pt x="110" y="61"/>
                      <a:pt x="110" y="61"/>
                    </a:cubicBezTo>
                    <a:cubicBezTo>
                      <a:pt x="121" y="61"/>
                      <a:pt x="131" y="60"/>
                      <a:pt x="140" y="57"/>
                    </a:cubicBezTo>
                    <a:cubicBezTo>
                      <a:pt x="141" y="57"/>
                      <a:pt x="141" y="57"/>
                      <a:pt x="141" y="57"/>
                    </a:cubicBezTo>
                    <a:cubicBezTo>
                      <a:pt x="131" y="55"/>
                      <a:pt x="120" y="53"/>
                      <a:pt x="110" y="51"/>
                    </a:cubicBezTo>
                    <a:cubicBezTo>
                      <a:pt x="71" y="48"/>
                      <a:pt x="26" y="34"/>
                      <a:pt x="6" y="2"/>
                    </a:cubicBezTo>
                    <a:cubicBezTo>
                      <a:pt x="6" y="0"/>
                      <a:pt x="5" y="0"/>
                      <a:pt x="4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5" name="Freeform 13"/>
              <p:cNvSpPr/>
              <p:nvPr/>
            </p:nvSpPr>
            <p:spPr bwMode="auto">
              <a:xfrm>
                <a:off x="6508750" y="1892301"/>
                <a:ext cx="1677987" cy="1157288"/>
              </a:xfrm>
              <a:custGeom>
                <a:avLst/>
                <a:gdLst>
                  <a:gd name="T0" fmla="*/ 328 w 394"/>
                  <a:gd name="T1" fmla="*/ 0 h 271"/>
                  <a:gd name="T2" fmla="*/ 328 w 394"/>
                  <a:gd name="T3" fmla="*/ 0 h 271"/>
                  <a:gd name="T4" fmla="*/ 246 w 394"/>
                  <a:gd name="T5" fmla="*/ 3 h 271"/>
                  <a:gd name="T6" fmla="*/ 246 w 394"/>
                  <a:gd name="T7" fmla="*/ 3 h 271"/>
                  <a:gd name="T8" fmla="*/ 245 w 394"/>
                  <a:gd name="T9" fmla="*/ 3 h 271"/>
                  <a:gd name="T10" fmla="*/ 245 w 394"/>
                  <a:gd name="T11" fmla="*/ 4 h 271"/>
                  <a:gd name="T12" fmla="*/ 245 w 394"/>
                  <a:gd name="T13" fmla="*/ 4 h 271"/>
                  <a:gd name="T14" fmla="*/ 243 w 394"/>
                  <a:gd name="T15" fmla="*/ 4 h 271"/>
                  <a:gd name="T16" fmla="*/ 243 w 394"/>
                  <a:gd name="T17" fmla="*/ 4 h 271"/>
                  <a:gd name="T18" fmla="*/ 242 w 394"/>
                  <a:gd name="T19" fmla="*/ 4 h 271"/>
                  <a:gd name="T20" fmla="*/ 240 w 394"/>
                  <a:gd name="T21" fmla="*/ 4 h 271"/>
                  <a:gd name="T22" fmla="*/ 239 w 394"/>
                  <a:gd name="T23" fmla="*/ 4 h 271"/>
                  <a:gd name="T24" fmla="*/ 239 w 394"/>
                  <a:gd name="T25" fmla="*/ 4 h 271"/>
                  <a:gd name="T26" fmla="*/ 238 w 394"/>
                  <a:gd name="T27" fmla="*/ 4 h 271"/>
                  <a:gd name="T28" fmla="*/ 236 w 394"/>
                  <a:gd name="T29" fmla="*/ 4 h 271"/>
                  <a:gd name="T30" fmla="*/ 235 w 394"/>
                  <a:gd name="T31" fmla="*/ 4 h 271"/>
                  <a:gd name="T32" fmla="*/ 234 w 394"/>
                  <a:gd name="T33" fmla="*/ 4 h 271"/>
                  <a:gd name="T34" fmla="*/ 233 w 394"/>
                  <a:gd name="T35" fmla="*/ 4 h 271"/>
                  <a:gd name="T36" fmla="*/ 231 w 394"/>
                  <a:gd name="T37" fmla="*/ 4 h 271"/>
                  <a:gd name="T38" fmla="*/ 231 w 394"/>
                  <a:gd name="T39" fmla="*/ 4 h 271"/>
                  <a:gd name="T40" fmla="*/ 102 w 394"/>
                  <a:gd name="T41" fmla="*/ 13 h 271"/>
                  <a:gd name="T42" fmla="*/ 72 w 394"/>
                  <a:gd name="T43" fmla="*/ 15 h 271"/>
                  <a:gd name="T44" fmla="*/ 25 w 394"/>
                  <a:gd name="T45" fmla="*/ 42 h 271"/>
                  <a:gd name="T46" fmla="*/ 1 w 394"/>
                  <a:gd name="T47" fmla="*/ 124 h 271"/>
                  <a:gd name="T48" fmla="*/ 0 w 394"/>
                  <a:gd name="T49" fmla="*/ 141 h 271"/>
                  <a:gd name="T50" fmla="*/ 8 w 394"/>
                  <a:gd name="T51" fmla="*/ 209 h 271"/>
                  <a:gd name="T52" fmla="*/ 8 w 394"/>
                  <a:gd name="T53" fmla="*/ 210 h 271"/>
                  <a:gd name="T54" fmla="*/ 8 w 394"/>
                  <a:gd name="T55" fmla="*/ 210 h 271"/>
                  <a:gd name="T56" fmla="*/ 9 w 394"/>
                  <a:gd name="T57" fmla="*/ 210 h 271"/>
                  <a:gd name="T58" fmla="*/ 9 w 394"/>
                  <a:gd name="T59" fmla="*/ 211 h 271"/>
                  <a:gd name="T60" fmla="*/ 62 w 394"/>
                  <a:gd name="T61" fmla="*/ 262 h 271"/>
                  <a:gd name="T62" fmla="*/ 123 w 394"/>
                  <a:gd name="T63" fmla="*/ 271 h 271"/>
                  <a:gd name="T64" fmla="*/ 123 w 394"/>
                  <a:gd name="T65" fmla="*/ 271 h 271"/>
                  <a:gd name="T66" fmla="*/ 123 w 394"/>
                  <a:gd name="T67" fmla="*/ 271 h 271"/>
                  <a:gd name="T68" fmla="*/ 123 w 394"/>
                  <a:gd name="T69" fmla="*/ 271 h 271"/>
                  <a:gd name="T70" fmla="*/ 125 w 394"/>
                  <a:gd name="T71" fmla="*/ 271 h 271"/>
                  <a:gd name="T72" fmla="*/ 127 w 394"/>
                  <a:gd name="T73" fmla="*/ 271 h 271"/>
                  <a:gd name="T74" fmla="*/ 127 w 394"/>
                  <a:gd name="T75" fmla="*/ 265 h 271"/>
                  <a:gd name="T76" fmla="*/ 63 w 394"/>
                  <a:gd name="T77" fmla="*/ 245 h 271"/>
                  <a:gd name="T78" fmla="*/ 30 w 394"/>
                  <a:gd name="T79" fmla="*/ 184 h 271"/>
                  <a:gd name="T80" fmla="*/ 34 w 394"/>
                  <a:gd name="T81" fmla="*/ 102 h 271"/>
                  <a:gd name="T82" fmla="*/ 73 w 394"/>
                  <a:gd name="T83" fmla="*/ 44 h 271"/>
                  <a:gd name="T84" fmla="*/ 143 w 394"/>
                  <a:gd name="T85" fmla="*/ 33 h 271"/>
                  <a:gd name="T86" fmla="*/ 222 w 394"/>
                  <a:gd name="T87" fmla="*/ 25 h 271"/>
                  <a:gd name="T88" fmla="*/ 328 w 394"/>
                  <a:gd name="T89" fmla="*/ 18 h 271"/>
                  <a:gd name="T90" fmla="*/ 385 w 394"/>
                  <a:gd name="T91" fmla="*/ 23 h 271"/>
                  <a:gd name="T92" fmla="*/ 387 w 394"/>
                  <a:gd name="T93" fmla="*/ 24 h 271"/>
                  <a:gd name="T94" fmla="*/ 394 w 394"/>
                  <a:gd name="T95" fmla="*/ 21 h 271"/>
                  <a:gd name="T96" fmla="*/ 357 w 394"/>
                  <a:gd name="T97" fmla="*/ 1 h 271"/>
                  <a:gd name="T98" fmla="*/ 357 w 394"/>
                  <a:gd name="T99" fmla="*/ 1 h 271"/>
                  <a:gd name="T100" fmla="*/ 357 w 394"/>
                  <a:gd name="T101" fmla="*/ 1 h 271"/>
                  <a:gd name="T102" fmla="*/ 356 w 394"/>
                  <a:gd name="T103" fmla="*/ 1 h 271"/>
                  <a:gd name="T104" fmla="*/ 356 w 394"/>
                  <a:gd name="T105" fmla="*/ 1 h 271"/>
                  <a:gd name="T106" fmla="*/ 328 w 394"/>
                  <a:gd name="T107" fmla="*/ 0 h 271"/>
                  <a:gd name="T108" fmla="*/ 328 w 394"/>
                  <a:gd name="T109" fmla="*/ 0 h 271"/>
                  <a:gd name="T110" fmla="*/ 328 w 394"/>
                  <a:gd name="T11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394" h="271">
                    <a:moveTo>
                      <a:pt x="328" y="0"/>
                    </a:moveTo>
                    <a:cubicBezTo>
                      <a:pt x="328" y="0"/>
                      <a:pt x="328" y="0"/>
                      <a:pt x="328" y="0"/>
                    </a:cubicBezTo>
                    <a:cubicBezTo>
                      <a:pt x="301" y="0"/>
                      <a:pt x="273" y="2"/>
                      <a:pt x="246" y="3"/>
                    </a:cubicBezTo>
                    <a:cubicBezTo>
                      <a:pt x="246" y="3"/>
                      <a:pt x="246" y="3"/>
                      <a:pt x="246" y="3"/>
                    </a:cubicBezTo>
                    <a:cubicBezTo>
                      <a:pt x="246" y="3"/>
                      <a:pt x="245" y="3"/>
                      <a:pt x="245" y="3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5" y="4"/>
                      <a:pt x="245" y="4"/>
                      <a:pt x="245" y="4"/>
                    </a:cubicBezTo>
                    <a:cubicBezTo>
                      <a:pt x="244" y="4"/>
                      <a:pt x="244" y="4"/>
                      <a:pt x="243" y="4"/>
                    </a:cubicBezTo>
                    <a:cubicBezTo>
                      <a:pt x="243" y="4"/>
                      <a:pt x="243" y="4"/>
                      <a:pt x="243" y="4"/>
                    </a:cubicBezTo>
                    <a:cubicBezTo>
                      <a:pt x="243" y="4"/>
                      <a:pt x="242" y="4"/>
                      <a:pt x="242" y="4"/>
                    </a:cubicBezTo>
                    <a:cubicBezTo>
                      <a:pt x="241" y="4"/>
                      <a:pt x="240" y="4"/>
                      <a:pt x="240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9" y="4"/>
                    </a:cubicBezTo>
                    <a:cubicBezTo>
                      <a:pt x="239" y="4"/>
                      <a:pt x="239" y="4"/>
                      <a:pt x="238" y="4"/>
                    </a:cubicBezTo>
                    <a:cubicBezTo>
                      <a:pt x="238" y="4"/>
                      <a:pt x="237" y="4"/>
                      <a:pt x="236" y="4"/>
                    </a:cubicBezTo>
                    <a:cubicBezTo>
                      <a:pt x="236" y="4"/>
                      <a:pt x="235" y="4"/>
                      <a:pt x="235" y="4"/>
                    </a:cubicBezTo>
                    <a:cubicBezTo>
                      <a:pt x="234" y="4"/>
                      <a:pt x="234" y="4"/>
                      <a:pt x="234" y="4"/>
                    </a:cubicBezTo>
                    <a:cubicBezTo>
                      <a:pt x="234" y="4"/>
                      <a:pt x="234" y="4"/>
                      <a:pt x="233" y="4"/>
                    </a:cubicBezTo>
                    <a:cubicBezTo>
                      <a:pt x="233" y="4"/>
                      <a:pt x="232" y="4"/>
                      <a:pt x="231" y="4"/>
                    </a:cubicBezTo>
                    <a:cubicBezTo>
                      <a:pt x="231" y="4"/>
                      <a:pt x="231" y="4"/>
                      <a:pt x="231" y="4"/>
                    </a:cubicBezTo>
                    <a:cubicBezTo>
                      <a:pt x="188" y="6"/>
                      <a:pt x="145" y="9"/>
                      <a:pt x="102" y="13"/>
                    </a:cubicBezTo>
                    <a:cubicBezTo>
                      <a:pt x="92" y="14"/>
                      <a:pt x="82" y="14"/>
                      <a:pt x="72" y="15"/>
                    </a:cubicBezTo>
                    <a:cubicBezTo>
                      <a:pt x="54" y="20"/>
                      <a:pt x="36" y="28"/>
                      <a:pt x="25" y="42"/>
                    </a:cubicBezTo>
                    <a:cubicBezTo>
                      <a:pt x="7" y="64"/>
                      <a:pt x="5" y="97"/>
                      <a:pt x="1" y="124"/>
                    </a:cubicBezTo>
                    <a:cubicBezTo>
                      <a:pt x="1" y="129"/>
                      <a:pt x="0" y="135"/>
                      <a:pt x="0" y="141"/>
                    </a:cubicBezTo>
                    <a:cubicBezTo>
                      <a:pt x="0" y="165"/>
                      <a:pt x="2" y="190"/>
                      <a:pt x="8" y="209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8" y="210"/>
                    </a:cubicBezTo>
                    <a:cubicBezTo>
                      <a:pt x="8" y="210"/>
                      <a:pt x="8" y="210"/>
                      <a:pt x="9" y="210"/>
                    </a:cubicBezTo>
                    <a:cubicBezTo>
                      <a:pt x="9" y="210"/>
                      <a:pt x="9" y="211"/>
                      <a:pt x="9" y="211"/>
                    </a:cubicBezTo>
                    <a:cubicBezTo>
                      <a:pt x="18" y="234"/>
                      <a:pt x="38" y="252"/>
                      <a:pt x="62" y="262"/>
                    </a:cubicBezTo>
                    <a:cubicBezTo>
                      <a:pt x="81" y="269"/>
                      <a:pt x="102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3" y="271"/>
                      <a:pt x="123" y="271"/>
                    </a:cubicBezTo>
                    <a:cubicBezTo>
                      <a:pt x="123" y="271"/>
                      <a:pt x="124" y="271"/>
                      <a:pt x="125" y="271"/>
                    </a:cubicBezTo>
                    <a:cubicBezTo>
                      <a:pt x="126" y="271"/>
                      <a:pt x="126" y="271"/>
                      <a:pt x="127" y="271"/>
                    </a:cubicBezTo>
                    <a:cubicBezTo>
                      <a:pt x="130" y="270"/>
                      <a:pt x="129" y="266"/>
                      <a:pt x="127" y="265"/>
                    </a:cubicBezTo>
                    <a:cubicBezTo>
                      <a:pt x="106" y="257"/>
                      <a:pt x="83" y="258"/>
                      <a:pt x="63" y="245"/>
                    </a:cubicBezTo>
                    <a:cubicBezTo>
                      <a:pt x="43" y="232"/>
                      <a:pt x="34" y="207"/>
                      <a:pt x="30" y="184"/>
                    </a:cubicBezTo>
                    <a:cubicBezTo>
                      <a:pt x="24" y="157"/>
                      <a:pt x="29" y="129"/>
                      <a:pt x="34" y="102"/>
                    </a:cubicBezTo>
                    <a:cubicBezTo>
                      <a:pt x="38" y="75"/>
                      <a:pt x="44" y="53"/>
                      <a:pt x="73" y="44"/>
                    </a:cubicBezTo>
                    <a:cubicBezTo>
                      <a:pt x="96" y="37"/>
                      <a:pt x="120" y="36"/>
                      <a:pt x="143" y="33"/>
                    </a:cubicBezTo>
                    <a:cubicBezTo>
                      <a:pt x="169" y="30"/>
                      <a:pt x="196" y="27"/>
                      <a:pt x="222" y="25"/>
                    </a:cubicBezTo>
                    <a:cubicBezTo>
                      <a:pt x="256" y="23"/>
                      <a:pt x="292" y="18"/>
                      <a:pt x="328" y="18"/>
                    </a:cubicBezTo>
                    <a:cubicBezTo>
                      <a:pt x="347" y="18"/>
                      <a:pt x="366" y="20"/>
                      <a:pt x="385" y="23"/>
                    </a:cubicBezTo>
                    <a:cubicBezTo>
                      <a:pt x="386" y="24"/>
                      <a:pt x="386" y="24"/>
                      <a:pt x="387" y="24"/>
                    </a:cubicBezTo>
                    <a:cubicBezTo>
                      <a:pt x="390" y="24"/>
                      <a:pt x="393" y="23"/>
                      <a:pt x="394" y="21"/>
                    </a:cubicBezTo>
                    <a:cubicBezTo>
                      <a:pt x="387" y="10"/>
                      <a:pt x="376" y="2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7" y="1"/>
                      <a:pt x="357" y="1"/>
                      <a:pt x="357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56" y="1"/>
                      <a:pt x="356" y="1"/>
                      <a:pt x="356" y="1"/>
                    </a:cubicBezTo>
                    <a:cubicBezTo>
                      <a:pt x="347" y="0"/>
                      <a:pt x="337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  <a:cubicBezTo>
                      <a:pt x="328" y="0"/>
                      <a:pt x="328" y="0"/>
                      <a:pt x="328" y="0"/>
                    </a:cubicBezTo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61" name="文本框 160"/>
            <p:cNvSpPr txBox="1"/>
            <p:nvPr/>
          </p:nvSpPr>
          <p:spPr>
            <a:xfrm rot="20915362">
              <a:off x="9007680" y="1616339"/>
              <a:ext cx="2203005" cy="58477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 sz="3600" b="0">
                  <a:solidFill>
                    <a:srgbClr val="1C75BC"/>
                  </a:solidFill>
                  <a:latin typeface="汉仪趣黑W" panose="00020600040101010101" pitchFamily="18" charset="-122"/>
                  <a:ea typeface="汉仪趣黑W" panose="00020600040101010101" pitchFamily="18" charset="-122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en-US" altLang="zh-CN" sz="32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</a:t>
              </a:r>
              <a:r>
                <a:rPr lang="zh-CN" altLang="en-US" sz="3200" b="1" dirty="0">
                  <a:solidFill>
                    <a:srgbClr val="FFC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拓展思考</a:t>
              </a:r>
              <a:endParaRPr lang="zh-CN" altLang="en-US" sz="3200" b="1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74" name="TextBox 50"/>
          <p:cNvSpPr txBox="1"/>
          <p:nvPr/>
        </p:nvSpPr>
        <p:spPr>
          <a:xfrm>
            <a:off x="4451180" y="364327"/>
            <a:ext cx="1362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16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093293" y="596895"/>
            <a:ext cx="1761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CONTENTS</a:t>
            </a:r>
            <a:endParaRPr lang="zh-CN" altLang="en-US" sz="2800" dirty="0"/>
          </a:p>
        </p:txBody>
      </p:sp>
      <p:pic>
        <p:nvPicPr>
          <p:cNvPr id="176" name="图片 17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03509" y="5786028"/>
            <a:ext cx="859611" cy="859611"/>
          </a:xfrm>
          <a:prstGeom prst="rect">
            <a:avLst/>
          </a:prstGeom>
        </p:spPr>
      </p:pic>
      <p:pic>
        <p:nvPicPr>
          <p:cNvPr id="177" name="图片 17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853" y="5499473"/>
            <a:ext cx="536494" cy="536494"/>
          </a:xfrm>
          <a:prstGeom prst="rect">
            <a:avLst/>
          </a:prstGeom>
        </p:spPr>
      </p:pic>
      <p:pic>
        <p:nvPicPr>
          <p:cNvPr id="178" name="图形 11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635838">
            <a:off x="2040938" y="5060008"/>
            <a:ext cx="314325" cy="20002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2" y="597856"/>
            <a:ext cx="5372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情景描述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01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605780" y="1971675"/>
            <a:ext cx="5702300" cy="2168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宁静的森林里来了一群无恶不作的恶魔，它们在森林里横冲直撞、肆意毁坏森林。勇敢的森林小卫士为了保护森林挺身而出，他能不停地发射子弹，还能上下左右灵活躲闪。在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秒之内，小卫士能打败恶魔，取得胜利吗？让我们一起帮助森林小卫士保卫森林吧！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813435" y="1708150"/>
            <a:ext cx="3994150" cy="30619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2" y="597856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创意构思</a:t>
            </a:r>
            <a:endParaRPr lang="zh-CN" altLang="en-US" sz="2400" b="1" dirty="0">
              <a:solidFill>
                <a:srgbClr val="FF940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pc="3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400" spc="3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514866" y="1401649"/>
            <a:ext cx="11162267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59296752"/>
                </a:ext>
              </a:extLst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要完成这个任务，我们首先要制作能够移动的舞台背景，可以通过两张背景图片依次在舞台区移动来制作；然后设计脚本，让恶魔在森林里飞行、横冲直撞；我们扮演森林小卫士，使用传感器板上的摇杆、按键等传感器，控制它飞行、发射子弹、补充子弹；当然，游戏还应该有得分统计、生命值计算等内容，从而让游戏变得更加有意思。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1155" y="3154884"/>
            <a:ext cx="5505450" cy="31908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1" y="597856"/>
            <a:ext cx="62350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脚本设计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kumimoji="0" lang="zh-CN" altLang="en-US" sz="2000" b="1" i="0" u="none" strike="noStrike" kern="1200" cap="none" spc="0" normalizeH="0" baseline="0" dirty="0">
                <a:solidFill>
                  <a:srgbClr val="FF940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编写森林小卫士角色脚本</a:t>
            </a:r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03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pic>
        <p:nvPicPr>
          <p:cNvPr id="3" name="图片 2" descr="C:/Users/ADMINI~1/AppData/Local/Temp/kaimatting/20200426110339/output_aiMatting_20200426110341.pngoutput_aiMatting_202004261103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272" y="1401445"/>
            <a:ext cx="3046095" cy="493694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405370" y="2853690"/>
            <a:ext cx="331914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森林小卫士是游戏的主角，可以通过传感器板上的摇杆控制它在舞台上移动。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1" y="597856"/>
            <a:ext cx="62350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  <a:defRPr/>
            </a:pP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脚本设计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000" b="1" dirty="0">
                <a:solidFill>
                  <a:srgbClr val="FF940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恶魔角色脚本</a:t>
            </a:r>
            <a:endParaRPr lang="zh-CN" altLang="en-US" sz="2000" b="1" dirty="0">
              <a:solidFill>
                <a:srgbClr val="FF940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pc="3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400" spc="3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6898640" y="2488565"/>
            <a:ext cx="3734435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Aft>
                <a:spcPts val="400"/>
              </a:spcAft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作品游戏中的恶魔从舞台的右侧不断飞向左侧，向小卫士进攻。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 descr="C:/Users/ADMINI~1/AppData/Local/Temp/kaimatting/20200426110944/output_aiMatting_20200426110945.pngoutput_aiMatting_202004261109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645" y="1834515"/>
            <a:ext cx="4738370" cy="289306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1" y="597856"/>
            <a:ext cx="71494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脚本设计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lang="zh-CN" altLang="en-US" sz="2000" b="1" dirty="0">
                <a:solidFill>
                  <a:srgbClr val="FF94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恶魔角色脚本</a:t>
            </a:r>
            <a:endParaRPr kumimoji="0" lang="zh-CN" altLang="en-US" sz="2000" b="1" i="0" u="none" strike="noStrike" kern="1200" cap="none" spc="0" normalizeH="0" baseline="0" dirty="0">
              <a:solidFill>
                <a:srgbClr val="FF940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03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7312025" y="2044700"/>
            <a:ext cx="414591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lnSpc>
                <a:spcPct val="150000"/>
              </a:lnSpc>
              <a:spcAft>
                <a:spcPts val="400"/>
              </a:spcAft>
            </a:pPr>
            <a:r>
              <a:rPr lang="zh-CN" altLang="en-US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当恶魔作为克隆体启动后，先在舞台右侧的随机起始位置显示，然后向舞台左侧的随机终点位置飞行。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" name="图片 2" descr="C:/Users/ADMINI~1/AppData/Local/Temp/kaimatting/20200426111129/output_aiMatting_20200426111130.pngoutput_aiMatting_202004261111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370" y="1938020"/>
            <a:ext cx="6004560" cy="16865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1" y="597856"/>
            <a:ext cx="7149407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脚本设计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</a:t>
            </a:r>
            <a:r>
              <a:rPr lang="zh-CN" altLang="en-US" sz="2000" b="1" dirty="0">
                <a:solidFill>
                  <a:srgbClr val="FF94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恶魔角色脚本</a:t>
            </a:r>
            <a:endParaRPr kumimoji="0" lang="zh-CN" altLang="en-US" sz="2000" b="1" i="0" u="none" strike="noStrike" kern="1200" cap="none" spc="0" normalizeH="0" baseline="0" dirty="0">
              <a:solidFill>
                <a:srgbClr val="FF940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423" name="组合 422"/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/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0" i="0" u="none" strike="noStrike" kern="1200" cap="none" spc="30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03</a:t>
              </a:r>
              <a:endParaRPr kumimoji="0" lang="zh-CN" altLang="en-US" sz="2400" b="0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194935" y="2449195"/>
            <a:ext cx="5882640" cy="133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auto">
              <a:lnSpc>
                <a:spcPct val="150000"/>
              </a:lnSpc>
              <a:spcAft>
                <a:spcPts val="400"/>
              </a:spcAft>
            </a:pPr>
            <a:r>
              <a:rPr lang="zh-CN" altLang="en-US"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当恶魔作为克隆体启动后，如果在飞行过程中碰到子弹，就删除这个克隆体、播放被击中的声音；如果没有碰到子弹，飞行到舞台边缘时，也删除克隆体。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C:/Users/ADMINI~1/AppData/Local/Temp/kaimatting/20200426111217/output_aiMatting_20200426111219.pngoutput_aiMatting_202004261112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975" y="1560830"/>
            <a:ext cx="3342640" cy="33121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ISPRING_PRESENTATION_TITLE" val="多彩手绘教师通用说课模板PPT.pptx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777</Words>
  <Application>WPS 演示</Application>
  <PresentationFormat>宽屏</PresentationFormat>
  <Paragraphs>85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等线</vt:lpstr>
      <vt:lpstr>等线</vt:lpstr>
      <vt:lpstr>Calibri</vt:lpstr>
      <vt:lpstr>汉仪趣黑W</vt:lpstr>
      <vt:lpstr>黑体</vt:lpstr>
      <vt:lpstr>Arial Unicode MS</vt:lpstr>
      <vt:lpstr>等线 Light</vt:lpstr>
      <vt:lpstr>Arial Rounded MT Bold</vt:lpstr>
      <vt:lpstr>Office 主题​​</vt:lpstr>
      <vt:lpstr>自定义设计方案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http://www.ypppt.com/</dc:description>
  <cp:lastModifiedBy>Administrator</cp:lastModifiedBy>
  <cp:revision>23</cp:revision>
  <dcterms:created xsi:type="dcterms:W3CDTF">2018-09-04T14:19:00Z</dcterms:created>
  <dcterms:modified xsi:type="dcterms:W3CDTF">2020-04-27T08:41:35Z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