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99" r:id="rId5"/>
    <p:sldId id="258" r:id="rId7"/>
    <p:sldId id="262" r:id="rId8"/>
    <p:sldId id="286" r:id="rId9"/>
    <p:sldId id="300" r:id="rId10"/>
    <p:sldId id="263" r:id="rId11"/>
    <p:sldId id="301" r:id="rId12"/>
    <p:sldId id="287" r:id="rId13"/>
    <p:sldId id="264" r:id="rId14"/>
    <p:sldId id="294" r:id="rId15"/>
    <p:sldId id="265" r:id="rId16"/>
    <p:sldId id="291" r:id="rId17"/>
    <p:sldId id="266" r:id="rId18"/>
    <p:sldId id="285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5.png"/><Relationship Id="rId7" Type="http://schemas.openxmlformats.org/officeDocument/2006/relationships/image" Target="../media/image21.png"/><Relationship Id="rId6" Type="http://schemas.openxmlformats.org/officeDocument/2006/relationships/image" Target="../media/image20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19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：编写“龙舟</a:t>
            </a:r>
            <a:r>
              <a:rPr lang="en-US" altLang="zh-CN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07105" y="2459663"/>
            <a:ext cx="5177790" cy="139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第三步：编写“龙舟</a:t>
            </a:r>
            <a:r>
              <a:rPr lang="en-US" altLang="zh-CN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2”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角色脚本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13018" y="1183266"/>
            <a:ext cx="3959860" cy="5325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第四步：判断比赛结果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42030" y="1672590"/>
            <a:ext cx="5626100" cy="407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24585" y="2282825"/>
            <a:ext cx="994283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我们听到的声音实际上是由声波组成的，声音的强度越大振幅就大，反之振幅就小。你想看看声音的波形吗？动动脑筋，利用声音传感器来绘制一段声音的波形。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3992" y="521555"/>
            <a:ext cx="9403712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545241" y="2230057"/>
            <a:ext cx="6553818" cy="16564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中使用声音传感器</a:t>
            </a:r>
            <a:endParaRPr lang="en-US" altLang="zh-CN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赛龙舟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6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创意构思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55590" y="1847850"/>
            <a:ext cx="586359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同学们，你们知道中国传统节日端午节有什么习俗吗？吃粽子、挂艾草、放风筝、戴香包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当然还少不了赛龙舟。赛龙舟时通常会有人给他们击鼓加油。我们可以用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设计一个赛龙舟的游戏，通过传感器板上的声音传感器，将我们的加油声传递给划龙舟的小伙伴们，帮助他们赢得比赛。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655" y="1742440"/>
            <a:ext cx="4020185" cy="2795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814338" y="2127387"/>
            <a:ext cx="5649595" cy="3601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3096804" y="1401644"/>
            <a:ext cx="697883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在好好搭搭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传感器板上的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声音传感器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位置指示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13842" y="1443263"/>
            <a:ext cx="11188393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完成本课作品，可以先添加舞台、龙舟角色；然后设置两条龙舟的运动速度，其中一条龙舟是由程序自动控制的，另一条龙舟是根据我们加油声的声音强度来控制的；最后哪条龙舟先触碰终点线，就是哪个获胜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声音传感器里面有一个对声音敏感的电容式驻极体话筒。声波会使话筒内的驻极体薄膜振动，从而使电容产生相对应的微小电压变化，通过转化和采集后输出相应的电压变化。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354070" y="1690370"/>
            <a:ext cx="828421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读取传感器板上的声音传感器当前接收到的声音强度数值，取值范围（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4095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）。声音的强度又称音量，也叫响度。人耳感受到的声音强弱，是人对声音大小的一个主观感受。对于同一个声音来说，距离越远，声音强度越小。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720" y="1855960"/>
            <a:ext cx="2606675" cy="67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3226147" y="684505"/>
            <a:ext cx="55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74" y="1356494"/>
            <a:ext cx="102306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登录“好好搭搭”网站，连接传感器板，根据下表的要求操作，观察舞台上显示的声音强度数值，将不同状态下的声音强度数值记录下来。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4855" y="2736215"/>
            <a:ext cx="8161655" cy="2471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第一步：设置舞台背景与角色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95026" y="1443697"/>
            <a:ext cx="11187373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打开网络浏览器，在地址栏中输入“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haohaodada.com/b1”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，进入“好好搭搭”网站，打开本课的范例程序网页，单击网页右边的“资源下载”选项卡，下载“赛龙舟”压缩文件，然后将下载的文件解压缩到本地计算机上。依次上传到背景和角色，并调整到合适的位置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55" y="3247390"/>
            <a:ext cx="8492490" cy="252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WPS 演示</Application>
  <PresentationFormat>宽屏</PresentationFormat>
  <Paragraphs>76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等线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Office 主题​​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23</cp:revision>
  <dcterms:created xsi:type="dcterms:W3CDTF">2018-09-04T14:19:00Z</dcterms:created>
  <dcterms:modified xsi:type="dcterms:W3CDTF">2020-04-26T06:27:15Z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