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3"/>
    <p:sldMasterId id="2147483669" r:id="rId4"/>
  </p:sldMasterIdLst>
  <p:notesMasterIdLst>
    <p:notesMasterId r:id="rId6"/>
  </p:notesMasterIdLst>
  <p:sldIdLst>
    <p:sldId id="256" r:id="rId5"/>
    <p:sldId id="257" r:id="rId7"/>
    <p:sldId id="258" r:id="rId8"/>
    <p:sldId id="302" r:id="rId9"/>
    <p:sldId id="260" r:id="rId10"/>
    <p:sldId id="333" r:id="rId11"/>
    <p:sldId id="341" r:id="rId12"/>
    <p:sldId id="322" r:id="rId13"/>
    <p:sldId id="261" r:id="rId14"/>
    <p:sldId id="323" r:id="rId15"/>
    <p:sldId id="288" r:id="rId16"/>
    <p:sldId id="28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14" autoAdjust="0"/>
  </p:normalViewPr>
  <p:slideViewPr>
    <p:cSldViewPr>
      <p:cViewPr varScale="1">
        <p:scale>
          <a:sx n="145" d="100"/>
          <a:sy n="145" d="100"/>
        </p:scale>
        <p:origin x="606" y="120"/>
      </p:cViewPr>
      <p:guideLst>
        <p:guide orient="horz" pos="1569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STC16F40K128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2711544" y="2050120"/>
            <a:ext cx="918210" cy="64389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SPI</a:t>
            </a:r>
            <a:endParaRPr lang="en-US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程序编写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</a:t>
              </a:r>
              <a:r>
                <a: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3</a:t>
              </a: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1995" y="197485"/>
            <a:ext cx="65163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用硬件 SPI 读取 FLASH ID。天问 51 开发板上的</a:t>
            </a:r>
            <a:endParaRPr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/>
            <a:r>
              <a:rPr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FLASH SS 引脚连到 P22，FLASH 芯片型号为 W25Q32，ID 为 EF15H，对应的十进制数值为 61205。</a:t>
            </a:r>
            <a:endParaRPr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 descr="1-硬件SPI读取FLASH的ID_161388463708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5075" y="1266825"/>
            <a:ext cx="3712845" cy="3773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STC16F40K128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endParaRPr lang="en-US" altLang="zh-CN" sz="4400" kern="0" cap="all" dirty="0">
              <a:solidFill>
                <a:srgbClr val="EEECE1">
                  <a:lumMod val="2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716016" y="163564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硬件概述</a:t>
            </a:r>
            <a:endParaRPr lang="zh-CN" altLang="en-US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214789" y="163564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716016" y="2347639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  <a:endParaRPr lang="zh-CN" altLang="en-US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214789" y="2347639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716016" y="3059633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程序编写</a:t>
            </a:r>
            <a:endParaRPr lang="zh-CN" altLang="en-US" sz="1600" kern="0" dirty="0">
              <a:solidFill>
                <a:srgbClr val="FF999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214789" y="3059633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FF999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kumimoji="0" lang="zh-CN" altLang="en-US" sz="47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418025" y="3119160"/>
            <a:ext cx="9499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电路原理图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6" name="TextBox 11"/>
          <p:cNvSpPr txBox="1"/>
          <p:nvPr/>
        </p:nvSpPr>
        <p:spPr>
          <a:xfrm>
            <a:off x="5693740" y="2803565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p>
            <a:pPr marL="121920" marR="0" lvl="1" indent="-1219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引脚定义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硬件概述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1426845" y="1071245"/>
            <a:ext cx="4799965" cy="265239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PI 是由摩托罗拉(Motorola)公司开发的全双工同步串行总线，是微处理控制单元(MCU)和外围设备之间进行通信的同步串行端口。主要应用在 EEPROM、Flash、实时时钟(RTC)、数模转换器(ADC)、网络控制器、MCU、数字信号处理器(DSP)以及数字信号解码器之间。SPI系统可直接与各个厂家生产的多种标准外围器件直接接口，一般使用 4 条线:串行时钟线SCK、主机输入/从机输出数据线 MISO、主机输出/从机输入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数据线 MOSI 和低电平有效的从机选择线。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引脚定义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9560" y="1856105"/>
            <a:ext cx="6390640" cy="130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电路原理图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43100" y="1518920"/>
            <a:ext cx="4857750" cy="2105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电路原理图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47875" y="1330325"/>
            <a:ext cx="4552950" cy="2266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02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4" name="TextBox 11"/>
          <p:cNvSpPr txBox="1"/>
          <p:nvPr/>
        </p:nvSpPr>
        <p:spPr>
          <a:xfrm>
            <a:off x="4554550" y="3018195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119697" y="1144644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类别指令中，用于</a:t>
            </a:r>
            <a:r>
              <a:rPr 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初始化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962620" y="2093213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119627" y="2086401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写数据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73415" y="115150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0" name="组合 19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1" name="同心圆 20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椭圆 22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73415" y="323049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5" name="组合 24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6" name="同心圆 25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0820" y="1075690"/>
            <a:ext cx="2486025" cy="4857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940" y="2050415"/>
            <a:ext cx="2095500" cy="419100"/>
          </a:xfrm>
          <a:prstGeom prst="rect">
            <a:avLst/>
          </a:prstGeom>
        </p:spPr>
      </p:pic>
      <p:sp>
        <p:nvSpPr>
          <p:cNvPr id="9" name="矩形 47"/>
          <p:cNvSpPr>
            <a:spLocks noChangeArrowheads="1"/>
          </p:cNvSpPr>
          <p:nvPr/>
        </p:nvSpPr>
        <p:spPr bwMode="auto">
          <a:xfrm>
            <a:off x="5084192" y="4294296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写入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数据并返回读取数据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5" y="3173730"/>
            <a:ext cx="2139315" cy="44704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973415" y="4301743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7" name="组合 16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9" name="同心圆 28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1125" y="4257040"/>
            <a:ext cx="3570605" cy="422275"/>
          </a:xfrm>
          <a:prstGeom prst="rect">
            <a:avLst/>
          </a:prstGeom>
        </p:spPr>
      </p:pic>
      <p:sp>
        <p:nvSpPr>
          <p:cNvPr id="34" name="矩形 47"/>
          <p:cNvSpPr>
            <a:spLocks noChangeArrowheads="1"/>
          </p:cNvSpPr>
          <p:nvPr/>
        </p:nvSpPr>
        <p:spPr bwMode="auto">
          <a:xfrm>
            <a:off x="4171697" y="3273851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读数据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1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2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WPS 演示</Application>
  <PresentationFormat>全屏显示(16:9)</PresentationFormat>
  <Paragraphs>86</Paragraphs>
  <Slides>12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Calibri</vt:lpstr>
      <vt:lpstr>Calibri</vt:lpstr>
      <vt:lpstr>Arial Unicode MS</vt:lpstr>
      <vt:lpstr>webwppDefTheme</vt:lpstr>
      <vt:lpstr>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陈哲东</cp:lastModifiedBy>
  <cp:revision>16</cp:revision>
  <dcterms:created xsi:type="dcterms:W3CDTF">2021-01-29T07:48:00Z</dcterms:created>
  <dcterms:modified xsi:type="dcterms:W3CDTF">2021-02-21T06:44:05Z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