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3"/>
    <p:sldMasterId id="2147483669" r:id="rId4"/>
  </p:sldMasterIdLst>
  <p:notesMasterIdLst>
    <p:notesMasterId r:id="rId6"/>
  </p:notesMasterIdLst>
  <p:sldIdLst>
    <p:sldId id="256" r:id="rId5"/>
    <p:sldId id="257" r:id="rId7"/>
    <p:sldId id="258" r:id="rId8"/>
    <p:sldId id="302" r:id="rId9"/>
    <p:sldId id="322" r:id="rId10"/>
    <p:sldId id="261" r:id="rId11"/>
    <p:sldId id="323" r:id="rId12"/>
    <p:sldId id="288" r:id="rId13"/>
    <p:sldId id="285" r:id="rId1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6314" autoAdjust="0"/>
  </p:normalViewPr>
  <p:slideViewPr>
    <p:cSldViewPr>
      <p:cViewPr varScale="1">
        <p:scale>
          <a:sx n="145" d="100"/>
          <a:sy n="145" d="100"/>
        </p:scale>
        <p:origin x="606" y="120"/>
      </p:cViewPr>
      <p:guideLst>
        <p:guide orient="horz" pos="1569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>
              <a:sym typeface="+mn-ea"/>
            </a:endParaRP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5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STC8H8K64U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2076544" y="2050120"/>
            <a:ext cx="2188210" cy="64389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SD</a:t>
            </a:r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储存卡</a:t>
            </a:r>
            <a:endParaRPr lang="zh-CN" altLang="en-US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716016" y="163564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硬件概述</a:t>
            </a:r>
            <a:endParaRPr lang="zh-CN" altLang="en-US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214789" y="163564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716016" y="2347639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  <a:endParaRPr lang="zh-CN" altLang="en-US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214789" y="2347639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716016" y="3059633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sz="1600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程序编写</a:t>
            </a:r>
            <a:endParaRPr lang="zh-CN" altLang="en-US" sz="1600" kern="0" dirty="0">
              <a:solidFill>
                <a:srgbClr val="FF999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214789" y="3059633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FF9999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  <a:endParaRPr kumimoji="0" lang="zh-CN" altLang="en-US" sz="47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硬件概述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1372235" y="728345"/>
            <a:ext cx="3989070" cy="394525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SD 存储卡( Secure Digital Memory Card)是一种基于半导体快闪存储器的新一代高速存储设备。SD 存储卡的技术是从 MMC 卡（MultiMedia Card）格式上发展而来，在兼容 SD 存储卡基础上发展了 SDIO( SD Input/ Output)卡，此兼容性包括机械，电子，电力，信号和软件，通常将 SD、SDIO 卡俗称 SD 存储卡。SD 卡具有高记忆容量、快速数据传输率、极大的移动灵活性以及很好的安全性，它被广泛地应用于便携式装置上，例如数码相机、平板电脑和多媒体播放器等。目前一般都用 Micro SD Card 替代 SD 卡，原名 Trans-flash Card（TF 卡），因为体积小巧。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49010" y="1520825"/>
            <a:ext cx="1762125" cy="17240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02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677227" y="1204334"/>
            <a:ext cx="4466838" cy="6261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在存储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-SD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卡类别指令中，用于</a:t>
            </a:r>
            <a:r>
              <a:rPr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初始化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SD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卡，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默认引脚是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P2_6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737195" y="2697733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677157" y="2578526"/>
            <a:ext cx="4466838" cy="6261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存储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-SD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卡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类别指令中，用于从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buff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中向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SD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卡的某一个扇区写入一定长度的数据。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736560" y="132295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1" name="同心圆 20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椭圆 22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37830" y="3935983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5" name="组合 24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6" name="同心圆 25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等腰三角形 26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8" name="椭圆 27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" name="矩形 47"/>
          <p:cNvSpPr>
            <a:spLocks noChangeArrowheads="1"/>
          </p:cNvSpPr>
          <p:nvPr/>
        </p:nvSpPr>
        <p:spPr bwMode="auto">
          <a:xfrm>
            <a:off x="4677157" y="3815506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存储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-SD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卡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4590" y="1204595"/>
            <a:ext cx="2543175" cy="5524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590" y="2578735"/>
            <a:ext cx="3253105" cy="5924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590" y="3834765"/>
            <a:ext cx="3253105" cy="415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程序编写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</a:t>
              </a:r>
              <a:r>
                <a: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3</a:t>
              </a:r>
              <a:endPara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1995" y="197485"/>
            <a:ext cx="82588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 buff 中的 9 个字节数据写入到 SD 卡的第一个扇区当中，然后再将 SD 卡的第一个扇区中读取 9 个字节长度的数据到 mylist 的这个数组中。用 OLED来显示读取到的 9 个数据。</a:t>
            </a:r>
            <a:endParaRPr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8640" y="1176655"/>
            <a:ext cx="3754755" cy="38392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endParaRPr lang="en-US" altLang="zh-CN" sz="4400" kern="0" cap="all" dirty="0">
              <a:solidFill>
                <a:srgbClr val="EEECE1">
                  <a:lumMod val="2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1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2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667</Words>
  <Application>WPS 演示</Application>
  <PresentationFormat>全屏显示(16:9)</PresentationFormat>
  <Paragraphs>70</Paragraphs>
  <Slides>9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Calibri</vt:lpstr>
      <vt:lpstr>Calibri</vt:lpstr>
      <vt:lpstr>Arial Unicode MS</vt:lpstr>
      <vt:lpstr>webwppDefTheme</vt:lpstr>
      <vt:lpstr>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陈哲东</cp:lastModifiedBy>
  <cp:revision>14</cp:revision>
  <dcterms:created xsi:type="dcterms:W3CDTF">2021-01-29T07:48:00Z</dcterms:created>
  <dcterms:modified xsi:type="dcterms:W3CDTF">2021-02-20T02:55:35Z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