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260" r:id="rId11"/>
    <p:sldId id="322" r:id="rId12"/>
    <p:sldId id="261" r:id="rId13"/>
    <p:sldId id="327" r:id="rId14"/>
    <p:sldId id="328" r:id="rId15"/>
    <p:sldId id="323" r:id="rId16"/>
    <p:sldId id="288" r:id="rId17"/>
    <p:sldId id="28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69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695544" y="2050120"/>
            <a:ext cx="29502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RTC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实时时钟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494982" y="1397374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设置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的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时间，可以更改年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秒的参数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84540" y="16004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83905" y="292061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355847" y="2738546"/>
            <a:ext cx="4466838" cy="9055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设置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时钟模块的时间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指令默认时间是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，数值为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“1”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，可以选择时间为年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秒，并设置具体数值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3850" y="1330960"/>
            <a:ext cx="2762250" cy="871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0" y="2738755"/>
            <a:ext cx="2207895" cy="64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72955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读取时间，并使用数码管显示出来，可以自行设置时间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2-RTC实时时钟_16126888447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85" y="598170"/>
            <a:ext cx="4075430" cy="436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418025" y="314456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436370" y="1520825"/>
            <a:ext cx="3598545" cy="205422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BM8563 是一款低功耗 CMOS 实时时钟/日历芯片，它提供一个可编程的时钟输出，一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个中断输出和一个掉电检测器，所有的地址和数据都通过 I2C 总线接口串行传递。最大总线速度为 400Kbits/s，每次读写数据后，内嵌的字地址寄存器会自动递增。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7825" y="1584325"/>
            <a:ext cx="2524125" cy="1495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855" y="918845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35" y="919629"/>
            <a:ext cx="2060455" cy="3525803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42" y="987574"/>
            <a:ext cx="2271913" cy="3593037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242185" y="2690495"/>
            <a:ext cx="203835" cy="18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249035" y="2872105"/>
            <a:ext cx="347345" cy="19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 flipH="1">
            <a:off x="1922145" y="2774950"/>
            <a:ext cx="283210" cy="12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402080" y="2627630"/>
            <a:ext cx="7416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RTC</a:t>
            </a:r>
            <a:endParaRPr 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6596380" y="2970530"/>
            <a:ext cx="2876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6884035" y="2816860"/>
            <a:ext cx="1158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I2C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45" y="1570355"/>
            <a:ext cx="3402330" cy="1905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55" y="1668145"/>
            <a:ext cx="5071110" cy="180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163512" y="1407534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的控制引脚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85175" y="26799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163442" y="263694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在传感器类别指令中，用于读取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时钟模块的数据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0375" y="1407795"/>
            <a:ext cx="1275715" cy="5295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5" y="2491105"/>
            <a:ext cx="1440180" cy="63881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84540" y="16004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85175" y="376262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60" y="3762375"/>
            <a:ext cx="1831340" cy="546100"/>
          </a:xfrm>
          <a:prstGeom prst="rect">
            <a:avLst/>
          </a:prstGeom>
        </p:spPr>
      </p:pic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072002" y="3812331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时钟模块的时间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。第一个参数用于设置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读取是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秒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163512" y="1407534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的控制引脚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85175" y="26799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163442" y="263694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在传感器类别指令中，用于读取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时钟模块的数据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0375" y="1407795"/>
            <a:ext cx="1275715" cy="5295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5" y="2491105"/>
            <a:ext cx="1440180" cy="63881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84540" y="16004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85175" y="376262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60" y="3762375"/>
            <a:ext cx="1831340" cy="546100"/>
          </a:xfrm>
          <a:prstGeom prst="rect">
            <a:avLst/>
          </a:prstGeom>
        </p:spPr>
      </p:pic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072002" y="3812331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时钟模块的时间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。第一个参数用于设置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读取是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时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秒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WPS 演示</Application>
  <PresentationFormat>全屏显示(16:9)</PresentationFormat>
  <Paragraphs>99</Paragraphs>
  <Slides>13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10</cp:revision>
  <dcterms:created xsi:type="dcterms:W3CDTF">2021-01-29T07:48:00Z</dcterms:created>
  <dcterms:modified xsi:type="dcterms:W3CDTF">2021-02-07T09:08:07Z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