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7" r:id="rId9"/>
    <p:sldId id="261" r:id="rId10"/>
    <p:sldId id="270" r:id="rId11"/>
    <p:sldId id="289" r:id="rId12"/>
    <p:sldId id="285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52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5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78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3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2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7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343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5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59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9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4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8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9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pPr/>
              <a:t>2021/2/4/Thursday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59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1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3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pPr/>
              <a:t>2021/2/4/Thursday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4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3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2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STC8H8K64U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379760" y="2029755"/>
            <a:ext cx="5365567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LCD1602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显示模块的使用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366E9B-0C0B-460E-901A-9D7E516B0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/>
          </p:cNvSpPr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E44101E-5837-4489-B712-CEF1D6CBB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LCD1602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显示模块介绍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224868" y="2142030"/>
            <a:ext cx="45235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LCD1602</a:t>
            </a: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显示模块介绍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1660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marR="0" lvl="1" indent="-12191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LCD1602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239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18" lvl="1" indent="-121918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8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LCD1602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显示模块的介绍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84355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CF3A40-2BF3-4612-A39C-9FB7FA693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2" y="821443"/>
            <a:ext cx="2185600" cy="3739948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6F8CDE98-926B-48CD-8376-E74493D88748}"/>
              </a:ext>
            </a:extLst>
          </p:cNvPr>
          <p:cNvSpPr/>
          <p:nvPr/>
        </p:nvSpPr>
        <p:spPr>
          <a:xfrm>
            <a:off x="1300790" y="1037468"/>
            <a:ext cx="10801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788C354E-E123-4917-985A-E2F7A37FE34E}"/>
              </a:ext>
            </a:extLst>
          </p:cNvPr>
          <p:cNvCxnSpPr>
            <a:cxnSpLocks/>
          </p:cNvCxnSpPr>
          <p:nvPr/>
        </p:nvCxnSpPr>
        <p:spPr>
          <a:xfrm>
            <a:off x="2380910" y="11094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>
            <a:extLst>
              <a:ext uri="{FF2B5EF4-FFF2-40B4-BE49-F238E27FC236}">
                <a16:creationId xmlns:a16="http://schemas.microsoft.com/office/drawing/2014/main" id="{EDDB25F2-F4C5-421F-B493-648A3E991AB2}"/>
              </a:ext>
            </a:extLst>
          </p:cNvPr>
          <p:cNvSpPr txBox="1"/>
          <p:nvPr/>
        </p:nvSpPr>
        <p:spPr>
          <a:xfrm>
            <a:off x="2830296" y="1181585"/>
            <a:ext cx="1045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外接</a:t>
            </a:r>
            <a:r>
              <a:rPr lang="en-US" altLang="zh-CN" sz="1200" dirty="0">
                <a:solidFill>
                  <a:srgbClr val="FF0000"/>
                </a:solidFill>
              </a:rPr>
              <a:t>LCD1602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47">
            <a:extLst>
              <a:ext uri="{FF2B5EF4-FFF2-40B4-BE49-F238E27FC236}">
                <a16:creationId xmlns:a16="http://schemas.microsoft.com/office/drawing/2014/main" id="{2E93C48D-E4F0-49BD-9E5B-6F25D759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080433"/>
            <a:ext cx="4610718" cy="125008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1602A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字符型液晶显示模块是专门用于显示字母、数字、符号等的点阵型液晶显示模块。分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位和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位数据传输方式。提供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5×7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点阵＋游标的显示模式。提供显示数据缓冲区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DDRAM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、字符发生器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CGROM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和字符发生器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CGRAM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，可以使用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CGRAM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来存储自己定义的最多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5×8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点阵的图形字符的字模数据。提供了丰富的指令设置：清显示；游标回原点；显示开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游标开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显示字符闪烁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游标移位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显示移位等。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573E5E-0FE3-4C28-ABD9-3536FA2F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07" y="812680"/>
            <a:ext cx="2410966" cy="11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电路图</a:t>
            </a:r>
          </a:p>
        </p:txBody>
      </p:sp>
      <p:sp>
        <p:nvSpPr>
          <p:cNvPr id="32" name="矩形 3">
            <a:extLst>
              <a:ext uri="{FF2B5EF4-FFF2-40B4-BE49-F238E27FC236}">
                <a16:creationId xmlns:a16="http://schemas.microsoft.com/office/drawing/2014/main" id="{93FC6A4B-4381-4427-9C23-16A63826D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33" y="1168817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>
            <a:extLst>
              <a:ext uri="{FF2B5EF4-FFF2-40B4-BE49-F238E27FC236}">
                <a16:creationId xmlns:a16="http://schemas.microsoft.com/office/drawing/2014/main" id="{5F6A0F82-BDD6-4934-9DB4-96CF5A8E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071" y="1670784"/>
            <a:ext cx="4116273" cy="125520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从左图可以看出，数据端口在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RS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RW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引脚。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VO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接到电位器上，可以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调节对比度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defTabSz="685749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因为数据在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端口，所以使用时需要关闭流水灯电源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B59E06-152F-4ECA-953E-426A0942E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613058" y="832153"/>
            <a:ext cx="2127375" cy="32541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C398F3-6810-4A72-8AEA-49C624326E81}"/>
              </a:ext>
            </a:extLst>
          </p:cNvPr>
          <p:cNvSpPr/>
          <p:nvPr/>
        </p:nvSpPr>
        <p:spPr>
          <a:xfrm>
            <a:off x="211685" y="86021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07D773-6A0A-42C3-B012-A81D71C46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8" y="878124"/>
            <a:ext cx="2271913" cy="35930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6A9FDEE-ECA8-4510-9BD1-5576F36A7ABD}"/>
              </a:ext>
            </a:extLst>
          </p:cNvPr>
          <p:cNvSpPr/>
          <p:nvPr/>
        </p:nvSpPr>
        <p:spPr>
          <a:xfrm>
            <a:off x="1449590" y="1131590"/>
            <a:ext cx="29973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2A56528-55E0-43C7-8D9E-D62E5C92A138}"/>
              </a:ext>
            </a:extLst>
          </p:cNvPr>
          <p:cNvCxnSpPr>
            <a:cxnSpLocks/>
          </p:cNvCxnSpPr>
          <p:nvPr/>
        </p:nvCxnSpPr>
        <p:spPr>
          <a:xfrm flipH="1">
            <a:off x="1139108" y="127560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969CC16-D678-4B92-A28F-73CD623A474F}"/>
              </a:ext>
            </a:extLst>
          </p:cNvPr>
          <p:cNvSpPr txBox="1"/>
          <p:nvPr/>
        </p:nvSpPr>
        <p:spPr>
          <a:xfrm>
            <a:off x="416260" y="856834"/>
            <a:ext cx="932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LCD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RS-P13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R/W-P10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E-P11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D0-D7: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P60-P67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79369" y="2047760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指令学习</a:t>
            </a:r>
          </a:p>
        </p:txBody>
      </p:sp>
      <p:sp>
        <p:nvSpPr>
          <p:cNvPr id="4" name="矩形 47">
            <a:extLst>
              <a:ext uri="{FF2B5EF4-FFF2-40B4-BE49-F238E27FC236}">
                <a16:creationId xmlns:a16="http://schemas.microsoft.com/office/drawing/2014/main" id="{070E872B-D7C4-4BAB-AB5D-5F743DD3A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318904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在显示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-LCD1602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类别指令中，用于初始化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的控制引脚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A100085-41AA-4D92-B9A9-F83E5184B7B1}"/>
              </a:ext>
            </a:extLst>
          </p:cNvPr>
          <p:cNvSpPr/>
          <p:nvPr/>
        </p:nvSpPr>
        <p:spPr>
          <a:xfrm>
            <a:off x="5940152" y="185167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351D93-7133-43E6-8C2B-78B24645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17" y="776441"/>
            <a:ext cx="6009946" cy="4868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354083-59CD-44D0-B470-23B71EDC1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17" y="1642441"/>
            <a:ext cx="3581568" cy="433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B86EDAA-6939-40DA-8EB6-756284B7F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2" y="2186983"/>
            <a:ext cx="4025374" cy="435176"/>
          </a:xfrm>
          <a:prstGeom prst="rect">
            <a:avLst/>
          </a:prstGeom>
        </p:spPr>
      </p:pic>
      <p:sp>
        <p:nvSpPr>
          <p:cNvPr id="28" name="矩形 47">
            <a:extLst>
              <a:ext uri="{FF2B5EF4-FFF2-40B4-BE49-F238E27FC236}">
                <a16:creationId xmlns:a16="http://schemas.microsoft.com/office/drawing/2014/main" id="{6EF592B7-E4BA-4D05-8511-9C3C678A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748" y="170337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显示字符</a:t>
            </a:r>
          </a:p>
        </p:txBody>
      </p:sp>
      <p:sp>
        <p:nvSpPr>
          <p:cNvPr id="29" name="矩形 47">
            <a:extLst>
              <a:ext uri="{FF2B5EF4-FFF2-40B4-BE49-F238E27FC236}">
                <a16:creationId xmlns:a16="http://schemas.microsoft.com/office/drawing/2014/main" id="{2330BEB5-D45B-4AC4-9D75-4305F41E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181" y="222178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显示字符串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E126A03-97ED-4B4C-AD47-602BAC76D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801128"/>
            <a:ext cx="3478763" cy="431732"/>
          </a:xfrm>
          <a:prstGeom prst="rect">
            <a:avLst/>
          </a:prstGeom>
        </p:spPr>
      </p:pic>
      <p:sp>
        <p:nvSpPr>
          <p:cNvPr id="32" name="矩形 47">
            <a:extLst>
              <a:ext uri="{FF2B5EF4-FFF2-40B4-BE49-F238E27FC236}">
                <a16:creationId xmlns:a16="http://schemas.microsoft.com/office/drawing/2014/main" id="{0C98F106-B34D-4886-B4DD-F337BC75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858" y="286439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显示数字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F29A78E-D1EE-45B0-9C78-3D01177C7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60" y="3371086"/>
            <a:ext cx="4608512" cy="539736"/>
          </a:xfrm>
          <a:prstGeom prst="rect">
            <a:avLst/>
          </a:prstGeom>
        </p:spPr>
      </p:pic>
      <p:sp>
        <p:nvSpPr>
          <p:cNvPr id="37" name="矩形 47">
            <a:extLst>
              <a:ext uri="{FF2B5EF4-FFF2-40B4-BE49-F238E27FC236}">
                <a16:creationId xmlns:a16="http://schemas.microsoft.com/office/drawing/2014/main" id="{5AB80027-780B-4FFA-AC48-77D617B3C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84" y="343584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685749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itchFamily="34" charset="-122"/>
              </a:rPr>
              <a:t>显示小数</a:t>
            </a:r>
          </a:p>
        </p:txBody>
      </p:sp>
    </p:spTree>
    <p:extLst>
      <p:ext uri="{BB962C8B-B14F-4D97-AF65-F5344CB8AC3E}">
        <p14:creationId xmlns:p14="http://schemas.microsoft.com/office/powerpoint/2010/main" val="2140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322798" y="2073476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程序实现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32FC26-C056-42E8-AA06-B0573092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43558"/>
            <a:ext cx="5200650" cy="35433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0C88B5-5240-4943-A97B-1ACACF176326}"/>
              </a:ext>
            </a:extLst>
          </p:cNvPr>
          <p:cNvSpPr txBox="1"/>
          <p:nvPr/>
        </p:nvSpPr>
        <p:spPr>
          <a:xfrm>
            <a:off x="2627784" y="3723878"/>
            <a:ext cx="29081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需要通过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LCD1602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左下方电位器调节对比度</a:t>
            </a:r>
          </a:p>
        </p:txBody>
      </p:sp>
    </p:spTree>
    <p:extLst>
      <p:ext uri="{BB962C8B-B14F-4D97-AF65-F5344CB8AC3E}">
        <p14:creationId xmlns:p14="http://schemas.microsoft.com/office/powerpoint/2010/main" val="19578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0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298</Words>
  <Application>Microsoft Office PowerPoint</Application>
  <PresentationFormat>全屏显示(16:9)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Arial</vt:lpstr>
      <vt:lpstr>Calibri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46</cp:revision>
  <dcterms:created xsi:type="dcterms:W3CDTF">2017-08-04T05:39:09Z</dcterms:created>
  <dcterms:modified xsi:type="dcterms:W3CDTF">2021-02-04T05:42:23Z</dcterms:modified>
</cp:coreProperties>
</file>