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9" r:id="rId3"/>
    <p:sldMasterId id="2147483681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302" r:id="rId9"/>
    <p:sldId id="304" r:id="rId10"/>
    <p:sldId id="303" r:id="rId11"/>
    <p:sldId id="267" r:id="rId12"/>
    <p:sldId id="300" r:id="rId13"/>
    <p:sldId id="301" r:id="rId14"/>
    <p:sldId id="305" r:id="rId15"/>
    <p:sldId id="270" r:id="rId16"/>
    <p:sldId id="261" r:id="rId17"/>
    <p:sldId id="291" r:id="rId18"/>
    <p:sldId id="306" r:id="rId19"/>
    <p:sldId id="276" r:id="rId20"/>
    <p:sldId id="287" r:id="rId21"/>
    <p:sldId id="288" r:id="rId22"/>
    <p:sldId id="293" r:id="rId23"/>
    <p:sldId id="307" r:id="rId24"/>
    <p:sldId id="285" r:id="rId2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6314" autoAdjust="0"/>
  </p:normalViewPr>
  <p:slideViewPr>
    <p:cSldViewPr>
      <p:cViewPr varScale="1">
        <p:scale>
          <a:sx n="85" d="100"/>
          <a:sy n="85" d="100"/>
        </p:scale>
        <p:origin x="72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  <a:t>2021/1/29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2021/1/29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2021/1/29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2021/1/29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STC8H8K64U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1693327" y="2050120"/>
            <a:ext cx="2954651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数码管的使用</a:t>
            </a:r>
            <a:endParaRPr lang="en-US" altLang="zh-CN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动态扫描回调函数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3707904" y="1707654"/>
            <a:ext cx="4392488" cy="54719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    基于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STC8H8K64U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芯片得天问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51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已经将这一动态扫描过程封装成一个回调函数，直接使用即可，在显示器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-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数码管类别指令中！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559" y="1757413"/>
            <a:ext cx="1524000" cy="44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使用定时器设置动态扫描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5580112" y="1221663"/>
            <a:ext cx="2448272" cy="82867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使用回调函数时需要结合定时器使用，定时器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周期需要设置为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1ms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，太小或太大都会影响数码管的显示效果。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56" y="1203598"/>
            <a:ext cx="4776461" cy="2591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283968" y="2736578"/>
            <a:ext cx="3816424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892790" y="2127833"/>
            <a:ext cx="40511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2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数码管综合显示</a:t>
            </a:r>
            <a:endParaRPr lang="zh-CN" altLang="en-US" sz="3200" kern="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 smtClean="0">
                  <a:solidFill>
                    <a:srgbClr val="4D4D4D"/>
                  </a:solidFill>
                  <a:cs typeface="Arial" panose="020B0604020202020204" pitchFamily="34" charset="0"/>
                </a:rPr>
                <a:t>04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4418383" y="2803352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5943295" y="2803352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3862403" y="1505786"/>
            <a:ext cx="3733933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在显示器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数码管类别指令，用于清屏整个数码管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86154" y="1505786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97292" y="2078315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3862402" y="2093408"/>
            <a:ext cx="4886062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在显示器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数码管类别指令，用于清除数码管的第几位，位数清除如下图所示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386183"/>
            <a:ext cx="1095375" cy="4381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146" y="1963702"/>
            <a:ext cx="1733550" cy="45527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9"/>
          <a:stretch>
            <a:fillRect/>
          </a:stretch>
        </p:blipFill>
        <p:spPr>
          <a:xfrm>
            <a:off x="1444813" y="2882318"/>
            <a:ext cx="1944216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9"/>
          <a:stretch>
            <a:fillRect/>
          </a:stretch>
        </p:blipFill>
        <p:spPr>
          <a:xfrm>
            <a:off x="3389029" y="2882318"/>
            <a:ext cx="1944216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1547664" y="2617995"/>
            <a:ext cx="3947359" cy="30963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7    6    5    4      3    2    1    0      </a:t>
            </a:r>
            <a:endParaRPr lang="zh-CN" altLang="en-US" sz="1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指令学习</a:t>
            </a: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3605779" y="1422010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用于让数码管显示指定整数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86154" y="1505786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58201" y="2125582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797227" y="1964586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用于让数码管显示浮点数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948" y="1277457"/>
            <a:ext cx="1572790" cy="48393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962" y="1929490"/>
            <a:ext cx="3129498" cy="51419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045115" y="2735868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1" name="组合 2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3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69339" y="3438705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6" name="组合 2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8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7" name="椭圆 2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0962" y="2584367"/>
            <a:ext cx="2944288" cy="447126"/>
          </a:xfrm>
          <a:prstGeom prst="rect">
            <a:avLst/>
          </a:prstGeom>
        </p:spPr>
      </p:pic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4850971" y="2673986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用于让数码管显示时间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948" y="3297045"/>
            <a:ext cx="3217079" cy="509371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860032" y="3436898"/>
            <a:ext cx="47002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用于数码管显示时间，显示的位置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4369" y="4100224"/>
            <a:ext cx="2329560" cy="425834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089806" y="4162880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35" name="组合 34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3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等腰三角形 3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7" name="椭圆 3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067944" y="4215250"/>
            <a:ext cx="47002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用于设置数码管的小数点亮与灭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程序实现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290" y="493787"/>
            <a:ext cx="3744630" cy="4155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2" y="2129431"/>
            <a:ext cx="425807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0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数码管自定义显示</a:t>
            </a:r>
            <a:endParaRPr lang="zh-CN" altLang="en-US" sz="4000" kern="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434237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特定数据显示要求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2" y="3056896"/>
            <a:ext cx="1387750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程序实现特定数据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04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5891688" y="2796595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特定数据显示要求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54573" y="1752618"/>
            <a:ext cx="6094831" cy="1336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数码管的驱动库，内部定义了 </a:t>
            </a: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0-F </a:t>
            </a: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 </a:t>
            </a: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个常用码，和一个 </a:t>
            </a: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字节的显示缓存。如果需要数码管显示特定数据，我们只需要更新显示缓存的显示码。</a:t>
            </a:r>
          </a:p>
          <a:p>
            <a:pPr>
              <a:lnSpc>
                <a:spcPct val="200000"/>
              </a:lnSpc>
            </a:pP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内部码数值：</a:t>
            </a: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0,1,2,3,4,5,6,7,8,9,A,B,C,D,E,F,-,NONE</a:t>
            </a:r>
          </a:p>
          <a:p>
            <a:pPr>
              <a:lnSpc>
                <a:spcPct val="200000"/>
              </a:lnSpc>
            </a:pP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内部码序号：</a:t>
            </a: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0,1,2,3,4,5,6,7,8,9,10,11,12,13,14,15,16,17</a:t>
            </a:r>
            <a:endParaRPr lang="zh-CN" altLang="en-US" sz="105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097820"/>
            <a:ext cx="4536504" cy="713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</a:p>
          <a:p>
            <a:pPr lvl="0"/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03598"/>
            <a:ext cx="4772025" cy="495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47664" y="1814068"/>
            <a:ext cx="4847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在文本与数组类别指令中，用于创建数组，需与内部码数值和序号对应使用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185288"/>
            <a:ext cx="2105025" cy="4572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067944" y="1203598"/>
            <a:ext cx="6480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619672" y="2752098"/>
            <a:ext cx="2643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在显示器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-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数码管指令中，用于显示数组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853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ABCDEF-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77714"/>
            <a:ext cx="5178825" cy="3788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572000" y="1203598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数码管介绍及其原理</a:t>
            </a:r>
            <a:endParaRPr lang="zh-CN" altLang="en-US" sz="8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070773" y="1203598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572000" y="1915591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数码管动态扫描显示</a:t>
            </a: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070773" y="1915591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572000" y="2627585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数码管综合显示</a:t>
            </a: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070773" y="2627585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SubTitle_4"/>
          <p:cNvSpPr/>
          <p:nvPr>
            <p:custDataLst>
              <p:tags r:id="rId9"/>
            </p:custDataLst>
          </p:nvPr>
        </p:nvSpPr>
        <p:spPr>
          <a:xfrm>
            <a:off x="4572000" y="332175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数码管</a:t>
            </a:r>
            <a:r>
              <a:rPr lang="zh-CN" altLang="en-US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charset="0"/>
                <a:sym typeface="Arial" panose="020B0604020202020204" pitchFamily="34" charset="0"/>
              </a:rPr>
              <a:t>自定义</a:t>
            </a:r>
            <a:r>
              <a:rPr lang="zh-CN" altLang="en-US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显示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4"/>
          <p:cNvSpPr/>
          <p:nvPr>
            <p:custDataLst>
              <p:tags r:id="rId10"/>
            </p:custDataLst>
          </p:nvPr>
        </p:nvSpPr>
        <p:spPr>
          <a:xfrm>
            <a:off x="4070773" y="332175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329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显示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99542"/>
            <a:ext cx="4758283" cy="3910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STC8H8K64U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27984" y="2736578"/>
            <a:ext cx="3744416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187403" y="2108743"/>
            <a:ext cx="418606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数码管介绍及其原理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4418383" y="2803352"/>
            <a:ext cx="959748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数码管介绍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5943295" y="2803352"/>
            <a:ext cx="1665069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数码管硬件设计与原理</a:t>
            </a:r>
          </a:p>
        </p:txBody>
      </p:sp>
      <p:sp>
        <p:nvSpPr>
          <p:cNvPr id="28" name="TextBox 11"/>
          <p:cNvSpPr txBox="1"/>
          <p:nvPr/>
        </p:nvSpPr>
        <p:spPr>
          <a:xfrm>
            <a:off x="4418383" y="3069630"/>
            <a:ext cx="1100812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数码管电路图</a:t>
            </a:r>
          </a:p>
        </p:txBody>
      </p:sp>
      <p:sp>
        <p:nvSpPr>
          <p:cNvPr id="29" name="TextBox 11"/>
          <p:cNvSpPr txBox="1"/>
          <p:nvPr/>
        </p:nvSpPr>
        <p:spPr>
          <a:xfrm>
            <a:off x="5943295" y="3069630"/>
            <a:ext cx="1955213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关闭流水灯与数码管初始化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数码管介绍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3383490" y="2632656"/>
            <a:ext cx="5076942" cy="197066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       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数码管内部其实也是一个个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LED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组成，其中一个“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8”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字需要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G 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共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段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LED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组成，外加一个小数点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。根据公共端（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1/12/5/9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）是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LED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阳极还是阴极，数码管分为共阳和共阴两种类型数码管， 天问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51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开发板上的数码管为两个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位共阳数码管，中间带冒号。</a:t>
            </a: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通过程序控制让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每个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8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字公共端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轮流高电平导通，就能让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指定的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8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字显示数字。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圆角矩形 3"/>
          <p:cNvSpPr/>
          <p:nvPr/>
        </p:nvSpPr>
        <p:spPr>
          <a:xfrm>
            <a:off x="611559" y="1059582"/>
            <a:ext cx="2577769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31590"/>
            <a:ext cx="2060455" cy="352580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26433" y="1393723"/>
            <a:ext cx="15437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408759"/>
            <a:ext cx="3528392" cy="13356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9055" y="187094"/>
            <a:ext cx="4608512" cy="1202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数码管电路图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722294" y="3939902"/>
            <a:ext cx="6352537" cy="80111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数码管的段选都对应连接到了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P6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端口，即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P60-A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P61-B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P62-C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P63-D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P64-E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P65-F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P66-G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P67-H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。同时位选连接到了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595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芯片的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COM0-COM7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。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左边的冒号在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P07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引脚，右边的冒号在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P21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引脚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6349" t="13193"/>
          <a:stretch>
            <a:fillRect/>
          </a:stretch>
        </p:blipFill>
        <p:spPr>
          <a:xfrm>
            <a:off x="508845" y="686369"/>
            <a:ext cx="4248472" cy="32267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r="51365"/>
          <a:stretch>
            <a:fillRect/>
          </a:stretch>
        </p:blipFill>
        <p:spPr>
          <a:xfrm>
            <a:off x="4860032" y="1473789"/>
            <a:ext cx="2565147" cy="1663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数码管初始化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680456" y="1052675"/>
            <a:ext cx="7920880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数码管在使用前还需要初始化，根据电路原理图可得知需要初始化在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P6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端口，左边冒号初始化在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P07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，右边冒号初始化在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P21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1475656" y="2649782"/>
            <a:ext cx="3024336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在显示器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-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数码管类别指令中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047" y="1874341"/>
            <a:ext cx="4578097" cy="472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关闭流水灯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99542"/>
            <a:ext cx="2448479" cy="327278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971600" y="4105105"/>
            <a:ext cx="1368152" cy="283829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100" b="1" dirty="0">
                <a:ea typeface="微软雅黑" panose="020B0503020204020204" pitchFamily="34" charset="-122"/>
              </a:rPr>
              <a:t>流水灯电路图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3851920" y="987574"/>
            <a:ext cx="4320480" cy="54719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从流水灯的电路图可以看出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8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颗流水灯也是连接在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P6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端口，所以需要关闭流水灯，即控制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P40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关闭流水灯电源，使用以下指令：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1707654"/>
            <a:ext cx="1838325" cy="476250"/>
          </a:xfrm>
          <a:prstGeom prst="rect">
            <a:avLst/>
          </a:prstGeom>
        </p:spPr>
      </p:pic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5868144" y="1727702"/>
            <a:ext cx="3024336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在显示器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-LED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流水灯类别指令中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695300" y="2036894"/>
            <a:ext cx="5125172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数码管动态扫描显示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4418383" y="2803352"/>
            <a:ext cx="1524005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什么是动态扫描显示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5943295" y="2803352"/>
            <a:ext cx="1100812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扫描回调函数</a:t>
            </a:r>
          </a:p>
        </p:txBody>
      </p:sp>
      <p:sp>
        <p:nvSpPr>
          <p:cNvPr id="30" name="TextBox 4"/>
          <p:cNvSpPr txBox="1"/>
          <p:nvPr/>
        </p:nvSpPr>
        <p:spPr>
          <a:xfrm>
            <a:off x="4418383" y="3054289"/>
            <a:ext cx="1806133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使用定时器设置动态扫描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什么是动态扫描显示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323528" y="3009722"/>
            <a:ext cx="7488832" cy="2423367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       根据前面的介绍，因为所有的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8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字的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a/b/c...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等段码都是共用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P6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端口，如果所有的公共端口同时打开，那么对应的所有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8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字将同时显示，在显示一个数字的时候，没问题。但是如果要同时显示多位数，比如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123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，如上图，将会产生冲突。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    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为了解决这个问题，我们只能在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同一时刻内只有一个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字，于是我们先把</a:t>
            </a:r>
            <a:r>
              <a:rPr lang="zh-CN" altLang="en-US" sz="110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</a:t>
            </a:r>
            <a:r>
              <a:rPr lang="en-US" altLang="zh-CN" sz="110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r>
              <a:rPr lang="zh-CN" altLang="en-US" sz="110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字公共端打开，设置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P6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段码显示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，然后再打开第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字公共端打开，设置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P6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段码显示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2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，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然后再打开</a:t>
            </a:r>
            <a:r>
              <a:rPr lang="zh-CN" altLang="en-US" sz="110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</a:t>
            </a:r>
            <a:r>
              <a:rPr lang="en-US" altLang="zh-CN" sz="110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</a:t>
            </a:r>
            <a:r>
              <a:rPr lang="zh-CN" altLang="en-US" sz="110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字公共端打开，设置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P6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段码显示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3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。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在轮流显示过程中，每位数码管的点亮时间为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1~2ms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，由于人的视觉暂留现象及发光二极管的余辉效应，尽管实际上各位数码管并非同时点亮，但只要扫描的速度足够快，给人的印象就是一组稳定的显示数据，不会有闪烁感。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2445" y="875956"/>
            <a:ext cx="3764915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9405" y="1610272"/>
            <a:ext cx="4608512" cy="1202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1371</Words>
  <Application>Microsoft Office PowerPoint</Application>
  <PresentationFormat>全屏显示(16:9)</PresentationFormat>
  <Paragraphs>108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黑体</vt:lpstr>
      <vt:lpstr>宋体</vt:lpstr>
      <vt:lpstr>微软雅黑</vt:lpstr>
      <vt:lpstr>Arial</vt:lpstr>
      <vt:lpstr>Calibri</vt:lpstr>
      <vt:lpstr>webwppDefTheme</vt:lpstr>
      <vt:lpstr>Office 主题​​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好好搭搭</cp:lastModifiedBy>
  <cp:revision>4</cp:revision>
  <dcterms:created xsi:type="dcterms:W3CDTF">2021-01-28T07:03:27Z</dcterms:created>
  <dcterms:modified xsi:type="dcterms:W3CDTF">2021-01-29T08:59:47Z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