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46" r:id="rId8"/>
    <p:sldId id="355" r:id="rId9"/>
    <p:sldId id="356" r:id="rId10"/>
    <p:sldId id="300" r:id="rId11"/>
  </p:sldIdLst>
  <p:sldSz cx="12192000" cy="6858000"/>
  <p:notesSz cx="6858000" cy="9144000"/>
  <p:embeddedFontLst>
    <p:embeddedFont>
      <p:font typeface="微软雅黑" panose="020B0503020204020204" pitchFamily="34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78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2834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Mind+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4615" y="2834005"/>
            <a:ext cx="619506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+mn-ea"/>
                <a:ea typeface="+mn-ea"/>
              </a:rPr>
              <a:t>板载亮度传感器</a:t>
            </a:r>
            <a:endParaRPr lang="zh-CN" altLang="en-US" sz="4400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62900" y="305932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8105" y="1323340"/>
            <a:ext cx="100139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/>
              <a:t>        亮度传感器，是指能感受光亮度并转换成可用输出信号的传感器。</a:t>
            </a:r>
            <a:endParaRPr lang="zh-CN" altLang="en-US" sz="2000"/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endParaRPr lang="zh-CN" altLang="en-US" sz="2000"/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/>
              <a:t>        在好搭</a:t>
            </a:r>
            <a:r>
              <a:rPr lang="en-US" altLang="zh-CN" sz="2000"/>
              <a:t>Bit</a:t>
            </a:r>
            <a:r>
              <a:rPr lang="zh-CN" altLang="en-US" sz="2000"/>
              <a:t>中当前环境光强度检测装置为点阵屏上的</a:t>
            </a:r>
            <a:r>
              <a:rPr lang="en-US" altLang="zh-CN" sz="2000"/>
              <a:t>LED</a:t>
            </a:r>
            <a:r>
              <a:rPr lang="zh-CN" altLang="en-US" sz="2000"/>
              <a:t>灯，在</a:t>
            </a:r>
            <a:r>
              <a:rPr lang="en-US" altLang="zh-CN" sz="2000"/>
              <a:t>LED</a:t>
            </a:r>
            <a:r>
              <a:rPr lang="zh-CN" altLang="en-US" sz="2000"/>
              <a:t>灯中集成了亮度传感器。</a:t>
            </a:r>
            <a:endParaRPr lang="zh-CN" altLang="en-US" sz="2000"/>
          </a:p>
        </p:txBody>
      </p:sp>
      <p:sp>
        <p:nvSpPr>
          <p:cNvPr id="26" name="文本框 25"/>
          <p:cNvSpPr txBox="1"/>
          <p:nvPr/>
        </p:nvSpPr>
        <p:spPr>
          <a:xfrm>
            <a:off x="1348105" y="3457575"/>
            <a:ext cx="1001395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/>
              <a:t>       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43095" y="1880235"/>
            <a:ext cx="8096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  <a:cs typeface="+mn-ea"/>
              </a:rPr>
              <a:t>可以使用该指令获取检测当前环境的光强度。</a:t>
            </a:r>
            <a:endParaRPr lang="en-US" altLang="zh-CN" sz="24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520" y="1393190"/>
            <a:ext cx="3923665" cy="1219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+mn-ea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+mn-ea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73195" y="5575935"/>
            <a:ext cx="445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显示当前环境光强度对应的数值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240" y="1548765"/>
            <a:ext cx="6051550" cy="3361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+mn-ea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+mn-ea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25240" y="6225540"/>
            <a:ext cx="5059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当亮度大于设定值时，显示爱心图案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240" y="1254125"/>
            <a:ext cx="5288915" cy="4702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+mn-ea"/>
                <a:ea typeface="+mn-ea"/>
              </a:rPr>
              <a:t>谢谢观看！</a:t>
            </a:r>
            <a:endParaRPr lang="zh-CN" altLang="en-US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WPS 演示</Application>
  <PresentationFormat>全屏显示(4:3)</PresentationFormat>
  <Paragraphs>59</Paragraphs>
  <Slides>8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华康雅艺体W6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36</cp:revision>
  <dcterms:created xsi:type="dcterms:W3CDTF">2017-06-11T01:16:00Z</dcterms:created>
  <dcterms:modified xsi:type="dcterms:W3CDTF">2020-04-10T01:53:37Z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