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62" r:id="rId4"/>
    <p:sldId id="346" r:id="rId5"/>
    <p:sldId id="375" r:id="rId6"/>
    <p:sldId id="324" r:id="rId7"/>
    <p:sldId id="340" r:id="rId8"/>
    <p:sldId id="376" r:id="rId9"/>
    <p:sldId id="377" r:id="rId10"/>
    <p:sldId id="378" r:id="rId11"/>
    <p:sldId id="379" r:id="rId12"/>
    <p:sldId id="341" r:id="rId13"/>
    <p:sldId id="343" r:id="rId14"/>
    <p:sldId id="359" r:id="rId15"/>
    <p:sldId id="345" r:id="rId16"/>
    <p:sldId id="34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Wulink-NOVA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物联网编程课程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638925" y="1898650"/>
            <a:ext cx="3369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这个指令在控制类别指令中，常用于简化程序。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769745"/>
            <a:ext cx="5443855" cy="3335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38925" y="3905250"/>
            <a:ext cx="3816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左边的程序代表重复执行黄灯亮灭的操作</a:t>
            </a:r>
            <a:r>
              <a:rPr lang="en-US" altLang="zh-CN" sz="2400" b="1"/>
              <a:t>10</a:t>
            </a:r>
            <a:r>
              <a:rPr lang="zh-CN" altLang="en-US" sz="2400" b="1"/>
              <a:t>次。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53214" y="2596525"/>
            <a:ext cx="406463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制作一个用</a:t>
            </a: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灯亮灭</a:t>
            </a:r>
            <a:endParaRPr lang="zh-CN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来模拟红绿灯的作品</a:t>
            </a:r>
            <a:endParaRPr lang="zh-CN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42710" y="1101090"/>
            <a:ext cx="451294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制作一个用LED亮灭来模拟红绿灯的WULink-NOVA智能装置，需要使用以下配件：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WULink-NOVA主控板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红色LED模块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绿色LED模块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</a:t>
            </a:r>
            <a:r>
              <a:rPr lang="zh-CN" altLang="en-US" sz="2800" b="1">
                <a:sym typeface="+mn-ea"/>
              </a:rPr>
              <a:t>黄色LED模块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电源适配器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三根白色连接线。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9455" y="5894070"/>
            <a:ext cx="616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/>
              <a:t>“模拟交通红绿灯”范例作品硬件连接图</a:t>
            </a:r>
            <a:endParaRPr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55" y="831850"/>
            <a:ext cx="6127750" cy="4973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195" y="342900"/>
            <a:ext cx="6853555" cy="58254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72640" y="2508885"/>
            <a:ext cx="5810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/>
              <a:t>与另外的三位同学合作，使用四套器材模仿一个十字路口的红绿灯变换</a:t>
            </a:r>
            <a:endParaRPr lang="zh-CN" sz="2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单色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LED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的使用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模拟红绿灯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情景描述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6895" y="184150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四、程序编写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0908" y="4967728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五、拓展与思考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22500" y="2097405"/>
            <a:ext cx="64249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自从20世纪60年代研制出能够发出红色光的LED以来，经过几十年的发展，目前的LED已能发出红、橙、黄、绿、蓝等多种有色光。本课我们将使用3个单色LED模块，制作一个模拟交通红绿灯的创客作品。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1915795"/>
            <a:ext cx="4403090" cy="28784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89625" y="921385"/>
            <a:ext cx="52635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WULink-NOVA套件中包含3个单色LED模块，可以分别发出红、黄、绿三种颜色的光线。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5951855" y="2961640"/>
            <a:ext cx="45408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LED的中文名称叫做“发光二极管”，它是一种可以把电能转化成光能的电子元件。经常在电路以及仪器中作为指示灯使用，也可以用于显示文字或者数字，随着技术的发展，目前也广泛用于日常生活照明。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092893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" y="2329180"/>
            <a:ext cx="4413885" cy="730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99785" y="832485"/>
            <a:ext cx="450723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这个指令在基础功能类别指令中。</a:t>
            </a:r>
            <a:endParaRPr lang="zh-CN" altLang="en-US" sz="2400" b="1"/>
          </a:p>
          <a:p>
            <a:r>
              <a:rPr lang="zh-CN" altLang="en-US" sz="2400" b="1"/>
              <a:t>使用这个指令可以设置指定数字口的输出值。指令默认端口是数字口“S0”、输出值为“高”。通过单击下拉列表，可以选择S0-S3这4个数字端口、A0-A3这4个模拟端口；输出值可以设置为“高”或者“低”，也就是高电平或者低电平。</a:t>
            </a:r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通过简单判断出，输出高</a:t>
            </a:r>
            <a:r>
              <a:rPr lang="en-US" altLang="zh-CN" sz="2400" b="1"/>
              <a:t>LED</a:t>
            </a:r>
            <a:r>
              <a:rPr lang="zh-CN" altLang="en-US" sz="2400" b="1"/>
              <a:t>灭，输出低</a:t>
            </a:r>
            <a:r>
              <a:rPr lang="en-US" altLang="zh-CN" sz="2400" b="1"/>
              <a:t>LED</a:t>
            </a:r>
            <a:r>
              <a:rPr lang="zh-CN" altLang="en-US" sz="2400" b="1"/>
              <a:t>亮。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092893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" y="1805940"/>
            <a:ext cx="4410075" cy="1487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48755" y="1410970"/>
            <a:ext cx="3319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这个指令在控制类别指令中。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使用这个指令可以进行延长一定时间的操作。</a:t>
            </a:r>
            <a:endParaRPr lang="zh-CN" altLang="en-US" sz="2400" b="1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48120" y="3458210"/>
            <a:ext cx="30810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想一想，如何通过延时来控制</a:t>
            </a:r>
            <a:r>
              <a:rPr lang="en-US" altLang="zh-CN" sz="2400" b="1"/>
              <a:t>LED</a:t>
            </a:r>
            <a:r>
              <a:rPr lang="zh-CN" altLang="en-US" sz="2400" b="1"/>
              <a:t>的亮灭和闪烁呢？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07505" y="2355215"/>
            <a:ext cx="3369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S0</a:t>
            </a:r>
            <a:r>
              <a:rPr lang="zh-CN" altLang="en-US" sz="2400" b="1"/>
              <a:t>端口的红灯，持续亮</a:t>
            </a:r>
            <a:r>
              <a:rPr lang="en-US" altLang="zh-CN" sz="2400" b="1"/>
              <a:t>10s</a:t>
            </a:r>
            <a:endParaRPr lang="en-US" altLang="zh-CN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1649730"/>
            <a:ext cx="5264150" cy="2652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588760" y="2226310"/>
            <a:ext cx="3369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S2</a:t>
            </a:r>
            <a:r>
              <a:rPr lang="zh-CN" altLang="en-US" sz="2400" b="1"/>
              <a:t>端口的黄灯，</a:t>
            </a:r>
            <a:r>
              <a:rPr lang="en-US" altLang="zh-CN" sz="2400" b="1"/>
              <a:t>0.2s</a:t>
            </a:r>
            <a:r>
              <a:rPr lang="zh-CN" altLang="en-US" sz="2400" b="1"/>
              <a:t>亮，</a:t>
            </a:r>
            <a:r>
              <a:rPr lang="en-US" altLang="zh-CN" sz="2400" b="1"/>
              <a:t>0.2s</a:t>
            </a:r>
            <a:r>
              <a:rPr lang="zh-CN" altLang="en-US" sz="2400" b="1"/>
              <a:t>灭，开始交替闪烁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" y="1465580"/>
            <a:ext cx="5406390" cy="3428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WPS 演示</Application>
  <PresentationFormat>宽屏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黑体</vt:lpstr>
      <vt:lpstr>Calibri</vt:lpstr>
      <vt:lpstr>微软雅黑</vt:lpstr>
      <vt:lpstr>楷体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starl</cp:lastModifiedBy>
  <cp:revision>192</cp:revision>
  <dcterms:created xsi:type="dcterms:W3CDTF">2015-05-05T08:02:00Z</dcterms:created>
  <dcterms:modified xsi:type="dcterms:W3CDTF">2020-04-14T05:58:51Z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