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314" r:id="rId2"/>
    <p:sldId id="2316" r:id="rId3"/>
    <p:sldId id="2315" r:id="rId4"/>
    <p:sldId id="1489" r:id="rId5"/>
    <p:sldId id="2322" r:id="rId6"/>
    <p:sldId id="2323" r:id="rId7"/>
    <p:sldId id="2326" r:id="rId8"/>
    <p:sldId id="2324" r:id="rId9"/>
    <p:sldId id="232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2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2020/4/14/Tuesday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LED</a:t>
            </a:r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灯调光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4010727" y="1232128"/>
            <a:ext cx="7258164" cy="280794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LED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的中文名称叫做“发光二极管”， 是一种能够将电能转化为可见光的固态的半导体器件，它可以直接把电转化为光。它的特点是节能、长寿、环保等等，经常在电路以及仪器中作为指示灯使用，也可以用于显示文字或者数字，随着技术的发展，目前也广泛用于日常生活照明。套件中的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LED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模块主要实现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LED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灯的亮度的控制。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37E8BE4-B61F-49EC-8E1A-4CE3F00A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15351" y="1663771"/>
            <a:ext cx="1308554" cy="2609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3641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7A529B-9CFE-42C1-8D73-66D518E30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464" y="1546158"/>
            <a:ext cx="5043593" cy="815875"/>
          </a:xfrm>
          <a:prstGeom prst="rect">
            <a:avLst/>
          </a:prstGeom>
        </p:spPr>
      </p:pic>
      <p:sp>
        <p:nvSpPr>
          <p:cNvPr id="13" name="TextBox 24">
            <a:extLst>
              <a:ext uri="{FF2B5EF4-FFF2-40B4-BE49-F238E27FC236}">
                <a16:creationId xmlns:a16="http://schemas.microsoft.com/office/drawing/2014/main" id="{2FC2BE1B-8294-407B-81A2-36D795408142}"/>
              </a:ext>
            </a:extLst>
          </p:cNvPr>
          <p:cNvSpPr txBox="1"/>
          <p:nvPr/>
        </p:nvSpPr>
        <p:spPr>
          <a:xfrm>
            <a:off x="1375285" y="2758466"/>
            <a:ext cx="9397218" cy="94351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这个指令在基础功能类别指令中中，使用这个指令可以设置指定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PWM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端口的输出值。指令默认是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D2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100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，可以修改多个端口，输出值取值范围为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到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255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905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DC09833-CC6D-454B-8D85-73063907485B}"/>
              </a:ext>
            </a:extLst>
          </p:cNvPr>
          <p:cNvGrpSpPr/>
          <p:nvPr/>
        </p:nvGrpSpPr>
        <p:grpSpPr>
          <a:xfrm>
            <a:off x="4527422" y="474297"/>
            <a:ext cx="3157905" cy="3609035"/>
            <a:chOff x="7171429" y="1039199"/>
            <a:chExt cx="3157905" cy="36090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E67A470-46B6-4C9A-9577-4A297547D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/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A1AFFF8-FD0E-4938-A2B6-AC63E91E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B622DB7-D8DA-439A-B1A9-22C94ECFA877}"/>
              </a:ext>
            </a:extLst>
          </p:cNvPr>
          <p:cNvCxnSpPr>
            <a:cxnSpLocks/>
          </p:cNvCxnSpPr>
          <p:nvPr/>
        </p:nvCxnSpPr>
        <p:spPr>
          <a:xfrm>
            <a:off x="6865959" y="3386414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D078CA6C-5B16-44E7-BBD4-5EB4C7F66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141267" y="2124316"/>
            <a:ext cx="1308554" cy="2609478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A66839A-FF2A-4BFC-BBCE-0AF1862ED80B}"/>
              </a:ext>
            </a:extLst>
          </p:cNvPr>
          <p:cNvCxnSpPr>
            <a:cxnSpLocks/>
          </p:cNvCxnSpPr>
          <p:nvPr/>
        </p:nvCxnSpPr>
        <p:spPr>
          <a:xfrm>
            <a:off x="3708054" y="2493786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718F00B9-4971-432F-8F09-E1EFC8A46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656965" y="1208873"/>
            <a:ext cx="1472427" cy="27001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114CC6-168C-40A1-A122-BDB7C5134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493" y="1894369"/>
            <a:ext cx="3949417" cy="30692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278F00B-F551-4851-9992-36178D9193EF}"/>
              </a:ext>
            </a:extLst>
          </p:cNvPr>
          <p:cNvSpPr txBox="1"/>
          <p:nvPr/>
        </p:nvSpPr>
        <p:spPr>
          <a:xfrm>
            <a:off x="3074126" y="1611086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LED</a:t>
            </a:r>
            <a:r>
              <a:rPr lang="zh-CN" altLang="en-US" dirty="0"/>
              <a:t>灯闪烁</a:t>
            </a:r>
          </a:p>
        </p:txBody>
      </p:sp>
    </p:spTree>
    <p:extLst>
      <p:ext uri="{BB962C8B-B14F-4D97-AF65-F5344CB8AC3E}">
        <p14:creationId xmlns:p14="http://schemas.microsoft.com/office/powerpoint/2010/main" val="264605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DF2AE0-1AEF-4D00-82DF-7AEF9BC9E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44" y="1372700"/>
            <a:ext cx="3962400" cy="34671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E3F0569-A27C-470B-A616-5C75C70D1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1372700"/>
            <a:ext cx="69913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188</Words>
  <Application>Microsoft Office PowerPoint</Application>
  <PresentationFormat>宽屏</PresentationFormat>
  <Paragraphs>42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862788511@qq.com</cp:lastModifiedBy>
  <cp:revision>50</cp:revision>
  <dcterms:created xsi:type="dcterms:W3CDTF">2019-11-11T11:40:00Z</dcterms:created>
  <dcterms:modified xsi:type="dcterms:W3CDTF">2020-04-14T09:18:50Z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