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314" r:id="rId2"/>
    <p:sldId id="2316" r:id="rId3"/>
    <p:sldId id="2326" r:id="rId4"/>
    <p:sldId id="1489" r:id="rId5"/>
    <p:sldId id="2322" r:id="rId6"/>
    <p:sldId id="2332" r:id="rId7"/>
    <p:sldId id="2333" r:id="rId8"/>
    <p:sldId id="2334" r:id="rId9"/>
    <p:sldId id="2327" r:id="rId10"/>
    <p:sldId id="2323" r:id="rId11"/>
    <p:sldId id="232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9" d="100"/>
          <a:sy n="99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kern="1200" cap="none" spc="600" normalizeH="0" baseline="0" noProof="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kern="1200" cap="none" spc="0" normalizeH="0" baseline="0" noProof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R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kern="1200" cap="none" spc="0" normalizeH="0" baseline="0" noProof="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</a:p>
        </p:txBody>
      </p:sp>
      <p:pic>
        <p:nvPicPr>
          <p:cNvPr id="2" name="图片 -2147482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95885"/>
            <a:ext cx="7494905" cy="5723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301839" y="3384130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数码管模块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780" y="16274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85570" y="1302385"/>
            <a:ext cx="63392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UTBlock的数码管计数模块可以用来显示数字。</a:t>
            </a: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实质上是由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个发光二极管组成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" y="3136900"/>
            <a:ext cx="4168140" cy="20218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05930" y="3220720"/>
            <a:ext cx="4091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尺   寸：48x24mm</a:t>
            </a: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工作电压：3.3-5V</a:t>
            </a: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接口类型：XH2.54mm-4P</a:t>
            </a: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引脚定义：SDA、SCL-信号 VCC-电源 GND-地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5950" y="1302385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85" y="1224280"/>
            <a:ext cx="6430010" cy="1545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42870" y="3428365"/>
            <a:ext cx="65297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这条指令属于显示器指令类别。</a:t>
            </a:r>
          </a:p>
          <a:p>
            <a:r>
              <a:rPr lang="zh-CN" altLang="en-US" sz="2400" b="1"/>
              <a:t>这条指令代表把数码管的数值清除。</a:t>
            </a:r>
          </a:p>
          <a:p>
            <a:r>
              <a:rPr lang="en-US" altLang="zh-CN" sz="2400" b="1"/>
              <a:t>SDA.SCL</a:t>
            </a:r>
            <a:r>
              <a:rPr lang="zh-CN" altLang="en-US" sz="2400" b="1"/>
              <a:t>同属于</a:t>
            </a:r>
            <a:r>
              <a:rPr lang="en-US" altLang="zh-CN" sz="2400" b="1"/>
              <a:t>I2C</a:t>
            </a:r>
            <a:r>
              <a:rPr lang="zh-CN" altLang="en-US" sz="2400" b="1"/>
              <a:t>接口。</a:t>
            </a:r>
          </a:p>
          <a:p>
            <a:r>
              <a:rPr lang="zh-CN" altLang="en-US" sz="2400" b="1"/>
              <a:t>接到</a:t>
            </a:r>
            <a:r>
              <a:rPr lang="en-US" altLang="zh-CN" sz="2400" b="1"/>
              <a:t>Nano</a:t>
            </a:r>
            <a:r>
              <a:rPr lang="zh-CN" altLang="en-US" sz="2400" b="1"/>
              <a:t>扩展板以后，</a:t>
            </a:r>
            <a:r>
              <a:rPr lang="en-US" altLang="zh-CN" sz="2400" b="1"/>
              <a:t>I2C</a:t>
            </a:r>
            <a:r>
              <a:rPr lang="zh-CN" altLang="en-US" sz="2400" b="1"/>
              <a:t>接口默认为</a:t>
            </a:r>
            <a:r>
              <a:rPr lang="en-US" altLang="zh-CN" sz="2400" b="1"/>
              <a:t>SDA</a:t>
            </a:r>
            <a:r>
              <a:rPr lang="zh-CN" altLang="en-US" sz="2400" b="1"/>
              <a:t>为</a:t>
            </a:r>
            <a:r>
              <a:rPr lang="en-US" altLang="zh-CN" sz="2400" b="1"/>
              <a:t>A4</a:t>
            </a:r>
            <a:r>
              <a:rPr lang="zh-CN" altLang="en-US" sz="2400" b="1"/>
              <a:t>，</a:t>
            </a:r>
            <a:r>
              <a:rPr lang="en-US" altLang="zh-CN" sz="2400" b="1"/>
              <a:t>SCL</a:t>
            </a:r>
            <a:r>
              <a:rPr lang="zh-CN" altLang="en-US" sz="2400" b="1"/>
              <a:t>为</a:t>
            </a:r>
            <a:r>
              <a:rPr lang="en-US" altLang="zh-CN" sz="2400" b="1"/>
              <a:t>A5</a:t>
            </a:r>
            <a:r>
              <a:rPr lang="zh-CN" altLang="en-US" sz="2400" b="1"/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44115" y="2921635"/>
            <a:ext cx="65297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这条指令属于显示器指令类别。</a:t>
            </a:r>
          </a:p>
          <a:p>
            <a:r>
              <a:rPr lang="zh-CN" altLang="en-US" sz="2400" b="1"/>
              <a:t>这条指令代表数码管显示整数</a:t>
            </a:r>
            <a:r>
              <a:rPr lang="en-US" altLang="zh-CN" sz="2400" b="1"/>
              <a:t>1234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60" y="896620"/>
            <a:ext cx="7346315" cy="1698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05050" y="2852420"/>
            <a:ext cx="65297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这条指令属于显示器指令类别。</a:t>
            </a:r>
          </a:p>
          <a:p>
            <a:r>
              <a:rPr lang="zh-CN" altLang="en-US" sz="2400" b="1"/>
              <a:t>这条指令代表数码管显示小数</a:t>
            </a:r>
            <a:r>
              <a:rPr lang="en-US" altLang="zh-CN" sz="2400" b="1"/>
              <a:t>12.34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95" y="996315"/>
            <a:ext cx="75628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05050" y="2852420"/>
            <a:ext cx="6529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这条指令属于显示器指令类别。</a:t>
            </a:r>
          </a:p>
          <a:p>
            <a:r>
              <a:rPr lang="zh-CN" altLang="en-US" sz="2400" b="1"/>
              <a:t>这条指令代表数码管</a:t>
            </a:r>
            <a:r>
              <a:rPr lang="zh-CN" sz="2400" b="1"/>
              <a:t>在第一位显示数值</a:t>
            </a:r>
            <a:r>
              <a:rPr lang="en-US" altLang="zh-CN" sz="2400" b="1"/>
              <a:t>3</a:t>
            </a:r>
            <a:r>
              <a:rPr lang="zh-CN" altLang="en-US" sz="2400" b="1"/>
              <a:t>，并点亮了第一位后的小数点。这个指令可以自定义数码管的显示。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95" y="1311275"/>
            <a:ext cx="8888095" cy="1159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10795" y="8590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硬件连接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97240" y="2155825"/>
            <a:ext cx="25641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GND-------GND</a:t>
            </a:r>
          </a:p>
          <a:p>
            <a:r>
              <a:rPr lang="en-US" altLang="zh-CN" sz="2000"/>
              <a:t>VCC--------5V</a:t>
            </a:r>
          </a:p>
          <a:p>
            <a:r>
              <a:rPr lang="en-US" altLang="zh-CN" sz="2000"/>
              <a:t>SCL---------SCL</a:t>
            </a:r>
          </a:p>
          <a:p>
            <a:r>
              <a:rPr lang="en-US" altLang="zh-CN" sz="2000"/>
              <a:t>SDA--------SDA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97240" y="4335780"/>
            <a:ext cx="2928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扩展板的</a:t>
            </a:r>
            <a:r>
              <a:rPr lang="en-US" altLang="zh-CN" sz="2000"/>
              <a:t>I2C</a:t>
            </a:r>
            <a:r>
              <a:rPr lang="zh-CN" altLang="en-US" sz="2000"/>
              <a:t>接口，</a:t>
            </a:r>
            <a:r>
              <a:rPr lang="en-US" altLang="zh-CN" sz="2000"/>
              <a:t>SDA</a:t>
            </a:r>
            <a:r>
              <a:rPr lang="zh-CN" altLang="en-US" sz="2000"/>
              <a:t>默认</a:t>
            </a:r>
            <a:r>
              <a:rPr lang="en-US" altLang="zh-CN" sz="2000"/>
              <a:t>A4,SCL</a:t>
            </a:r>
            <a:r>
              <a:rPr lang="zh-CN" altLang="en-US" sz="2000"/>
              <a:t>默认</a:t>
            </a:r>
            <a:r>
              <a:rPr lang="en-US" altLang="zh-CN" sz="2000"/>
              <a:t>A5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85" y="4724400"/>
            <a:ext cx="3177540" cy="154114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246505" y="44245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4808957" y="3657972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265</Words>
  <Application>Microsoft Office PowerPoint</Application>
  <PresentationFormat>宽屏</PresentationFormat>
  <Paragraphs>64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黑体</vt:lpstr>
      <vt:lpstr>思源黑体</vt:lpstr>
      <vt:lpstr>微软雅黑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thinPad</cp:lastModifiedBy>
  <cp:revision>47</cp:revision>
  <dcterms:created xsi:type="dcterms:W3CDTF">2019-11-11T11:40:00Z</dcterms:created>
  <dcterms:modified xsi:type="dcterms:W3CDTF">2020-04-10T03:05:46Z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