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sldIdLst>
    <p:sldId id="256" r:id="rId3"/>
    <p:sldId id="349" r:id="rId5"/>
    <p:sldId id="257" r:id="rId6"/>
    <p:sldId id="262" r:id="rId7"/>
    <p:sldId id="346" r:id="rId8"/>
    <p:sldId id="357" r:id="rId9"/>
    <p:sldId id="358" r:id="rId10"/>
    <p:sldId id="359" r:id="rId11"/>
    <p:sldId id="348" r:id="rId12"/>
    <p:sldId id="300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FFF99"/>
    <a:srgbClr val="FAC14D"/>
    <a:srgbClr val="188582"/>
    <a:srgbClr val="FFFFFF"/>
    <a:srgbClr val="56DFDF"/>
    <a:srgbClr val="000000"/>
    <a:srgbClr val="E6F4E0"/>
    <a:srgbClr val="FFF4C5"/>
    <a:srgbClr val="639541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9" autoAdjust="0"/>
    <p:restoredTop sz="94659" autoAdjust="0"/>
  </p:normalViewPr>
  <p:slideViewPr>
    <p:cSldViewPr>
      <p:cViewPr varScale="1">
        <p:scale>
          <a:sx n="59" d="100"/>
          <a:sy n="59" d="100"/>
        </p:scale>
        <p:origin x="1632" y="78"/>
      </p:cViewPr>
      <p:guideLst>
        <p:guide orient="horz" pos="2198"/>
        <p:guide pos="39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E2D05-C832-4A27-95BB-192147E718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任意多边形 60"/>
          <p:cNvSpPr>
            <a:spLocks noChangeArrowheads="1"/>
          </p:cNvSpPr>
          <p:nvPr userDrawn="1"/>
        </p:nvSpPr>
        <p:spPr bwMode="auto">
          <a:xfrm rot="14226372">
            <a:off x="3600451" y="5465763"/>
            <a:ext cx="1373716" cy="2573337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5" name="组合 54"/>
          <p:cNvGrpSpPr/>
          <p:nvPr userDrawn="1"/>
        </p:nvGrpSpPr>
        <p:grpSpPr>
          <a:xfrm>
            <a:off x="9975215" y="5810250"/>
            <a:ext cx="2399665" cy="1237615"/>
            <a:chOff x="6195832" y="4772985"/>
            <a:chExt cx="3671887" cy="2884488"/>
          </a:xfrm>
        </p:grpSpPr>
        <p:sp>
          <p:nvSpPr>
            <p:cNvPr id="56" name="任意多边形 15"/>
            <p:cNvSpPr>
              <a:spLocks noChangeArrowheads="1"/>
            </p:cNvSpPr>
            <p:nvPr/>
          </p:nvSpPr>
          <p:spPr bwMode="auto">
            <a:xfrm rot="17113550">
              <a:off x="7299938" y="4797592"/>
              <a:ext cx="1463675" cy="3671887"/>
            </a:xfrm>
            <a:custGeom>
              <a:avLst/>
              <a:gdLst>
                <a:gd name="T0" fmla="*/ 731838 w 2015614"/>
                <a:gd name="T1" fmla="*/ 0 h 4367958"/>
                <a:gd name="T2" fmla="*/ 851993 w 2015614"/>
                <a:gd name="T3" fmla="*/ 126420 h 4367958"/>
                <a:gd name="T4" fmla="*/ 1463675 w 2015614"/>
                <a:gd name="T5" fmla="*/ 1835944 h 4367958"/>
                <a:gd name="T6" fmla="*/ 851993 w 2015614"/>
                <a:gd name="T7" fmla="*/ 3545467 h 4367958"/>
                <a:gd name="T8" fmla="*/ 731838 w 2015614"/>
                <a:gd name="T9" fmla="*/ 3671887 h 4367958"/>
                <a:gd name="T10" fmla="*/ 611682 w 2015614"/>
                <a:gd name="T11" fmla="*/ 3545466 h 4367958"/>
                <a:gd name="T12" fmla="*/ 0 w 2015614"/>
                <a:gd name="T13" fmla="*/ 1835943 h 4367958"/>
                <a:gd name="T14" fmla="*/ 611682 w 2015614"/>
                <a:gd name="T15" fmla="*/ 126419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7" name="任意多边形 16"/>
            <p:cNvSpPr>
              <a:spLocks noChangeArrowheads="1"/>
            </p:cNvSpPr>
            <p:nvPr/>
          </p:nvSpPr>
          <p:spPr bwMode="auto">
            <a:xfrm rot="20513597">
              <a:off x="8610419" y="4772985"/>
              <a:ext cx="1149350" cy="2884488"/>
            </a:xfrm>
            <a:custGeom>
              <a:avLst/>
              <a:gdLst>
                <a:gd name="T0" fmla="*/ 574675 w 2015614"/>
                <a:gd name="T1" fmla="*/ 0 h 4367958"/>
                <a:gd name="T2" fmla="*/ 669027 w 2015614"/>
                <a:gd name="T3" fmla="*/ 99310 h 4367958"/>
                <a:gd name="T4" fmla="*/ 1149350 w 2015614"/>
                <a:gd name="T5" fmla="*/ 1442244 h 4367958"/>
                <a:gd name="T6" fmla="*/ 669027 w 2015614"/>
                <a:gd name="T7" fmla="*/ 2785178 h 4367958"/>
                <a:gd name="T8" fmla="*/ 574676 w 2015614"/>
                <a:gd name="T9" fmla="*/ 2884488 h 4367958"/>
                <a:gd name="T10" fmla="*/ 480323 w 2015614"/>
                <a:gd name="T11" fmla="*/ 2785177 h 4367958"/>
                <a:gd name="T12" fmla="*/ 0 w 2015614"/>
                <a:gd name="T13" fmla="*/ 1442243 h 4367958"/>
                <a:gd name="T14" fmla="*/ 480323 w 2015614"/>
                <a:gd name="T15" fmla="*/ 99310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58" name="任意多边形 17"/>
          <p:cNvSpPr>
            <a:spLocks noChangeArrowheads="1"/>
          </p:cNvSpPr>
          <p:nvPr userDrawn="1"/>
        </p:nvSpPr>
        <p:spPr bwMode="auto">
          <a:xfrm rot="20060881">
            <a:off x="3470275" y="6024245"/>
            <a:ext cx="474980" cy="1058545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9" name="任意多边形 18"/>
          <p:cNvSpPr>
            <a:spLocks noChangeArrowheads="1"/>
          </p:cNvSpPr>
          <p:nvPr userDrawn="1"/>
        </p:nvSpPr>
        <p:spPr bwMode="auto">
          <a:xfrm rot="13300765">
            <a:off x="10932160" y="-313690"/>
            <a:ext cx="1007110" cy="1123950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0" name="组合 44"/>
          <p:cNvGrpSpPr/>
          <p:nvPr userDrawn="1"/>
        </p:nvGrpSpPr>
        <p:grpSpPr bwMode="auto">
          <a:xfrm rot="5400000">
            <a:off x="-2301875" y="2188845"/>
            <a:ext cx="6858000" cy="2482215"/>
            <a:chOff x="0" y="0"/>
            <a:chExt cx="22838079" cy="13375101"/>
          </a:xfrm>
        </p:grpSpPr>
        <p:grpSp>
          <p:nvGrpSpPr>
            <p:cNvPr id="11" name="花1"/>
            <p:cNvGrpSpPr/>
            <p:nvPr/>
          </p:nvGrpSpPr>
          <p:grpSpPr bwMode="auto">
            <a:xfrm>
              <a:off x="7202181" y="7509015"/>
              <a:ext cx="8526317" cy="4848472"/>
              <a:chOff x="0" y="0"/>
              <a:chExt cx="8526317" cy="4848472"/>
            </a:xfrm>
          </p:grpSpPr>
          <p:sp>
            <p:nvSpPr>
              <p:cNvPr id="46" name="任意多边形 80"/>
              <p:cNvSpPr>
                <a:spLocks noChangeArrowheads="1"/>
              </p:cNvSpPr>
              <p:nvPr/>
            </p:nvSpPr>
            <p:spPr bwMode="auto">
              <a:xfrm>
                <a:off x="3229072" y="0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7" name="任意多边形 81"/>
              <p:cNvSpPr>
                <a:spLocks noChangeArrowheads="1"/>
              </p:cNvSpPr>
              <p:nvPr/>
            </p:nvSpPr>
            <p:spPr bwMode="auto">
              <a:xfrm rot="-1737047">
                <a:off x="2179060" y="257122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8" name="任意多边形 82"/>
              <p:cNvSpPr>
                <a:spLocks noChangeArrowheads="1"/>
              </p:cNvSpPr>
              <p:nvPr/>
            </p:nvSpPr>
            <p:spPr bwMode="auto">
              <a:xfrm rot="1791145">
                <a:off x="4222810" y="219293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9" name="任意多边形 83"/>
              <p:cNvSpPr>
                <a:spLocks noChangeArrowheads="1"/>
              </p:cNvSpPr>
              <p:nvPr/>
            </p:nvSpPr>
            <p:spPr bwMode="auto">
              <a:xfrm rot="3361456">
                <a:off x="5057369" y="94846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0" name="任意多边形 84"/>
              <p:cNvSpPr>
                <a:spLocks noChangeArrowheads="1"/>
              </p:cNvSpPr>
              <p:nvPr/>
            </p:nvSpPr>
            <p:spPr bwMode="auto">
              <a:xfrm rot="-3570273">
                <a:off x="1487840" y="94877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" name="任意多边形 85"/>
              <p:cNvSpPr>
                <a:spLocks noChangeArrowheads="1"/>
              </p:cNvSpPr>
              <p:nvPr/>
            </p:nvSpPr>
            <p:spPr bwMode="auto">
              <a:xfrm rot="4636883">
                <a:off x="5334531" y="165668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60" name="任意多边形 86"/>
              <p:cNvSpPr>
                <a:spLocks noChangeArrowheads="1"/>
              </p:cNvSpPr>
              <p:nvPr/>
            </p:nvSpPr>
            <p:spPr bwMode="auto">
              <a:xfrm rot="-4621425">
                <a:off x="1176172" y="1648119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2" name="花2"/>
            <p:cNvGrpSpPr/>
            <p:nvPr/>
          </p:nvGrpSpPr>
          <p:grpSpPr bwMode="auto">
            <a:xfrm>
              <a:off x="4953333" y="5453466"/>
              <a:ext cx="12996258" cy="7478907"/>
              <a:chOff x="0" y="0"/>
              <a:chExt cx="12996258" cy="7478907"/>
            </a:xfrm>
          </p:grpSpPr>
          <p:sp>
            <p:nvSpPr>
              <p:cNvPr id="38" name="任意多边形 72"/>
              <p:cNvSpPr>
                <a:spLocks noChangeArrowheads="1"/>
              </p:cNvSpPr>
              <p:nvPr/>
            </p:nvSpPr>
            <p:spPr bwMode="auto">
              <a:xfrm rot="-861973">
                <a:off x="4521405" y="24568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9" name="任意多边形 73"/>
              <p:cNvSpPr>
                <a:spLocks noChangeArrowheads="1"/>
              </p:cNvSpPr>
              <p:nvPr/>
            </p:nvSpPr>
            <p:spPr bwMode="auto">
              <a:xfrm rot="852536">
                <a:off x="6126547" y="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0" name="任意多边形 74"/>
              <p:cNvSpPr>
                <a:spLocks noChangeArrowheads="1"/>
              </p:cNvSpPr>
              <p:nvPr/>
            </p:nvSpPr>
            <p:spPr bwMode="auto">
              <a:xfrm rot="2517796">
                <a:off x="7568389" y="70660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1" name="任意多边形 75"/>
              <p:cNvSpPr>
                <a:spLocks noChangeArrowheads="1"/>
              </p:cNvSpPr>
              <p:nvPr/>
            </p:nvSpPr>
            <p:spPr bwMode="auto">
              <a:xfrm rot="-2545862">
                <a:off x="3137550" y="74914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2" name="任意多边形 76"/>
              <p:cNvSpPr>
                <a:spLocks noChangeArrowheads="1"/>
              </p:cNvSpPr>
              <p:nvPr/>
            </p:nvSpPr>
            <p:spPr bwMode="auto">
              <a:xfrm rot="-4040629">
                <a:off x="2237801" y="212818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3" name="任意多边形 77"/>
              <p:cNvSpPr>
                <a:spLocks noChangeArrowheads="1"/>
              </p:cNvSpPr>
              <p:nvPr/>
            </p:nvSpPr>
            <p:spPr bwMode="auto">
              <a:xfrm rot="4135283">
                <a:off x="8404699" y="208867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4" name="任意多边形 78"/>
              <p:cNvSpPr>
                <a:spLocks noChangeArrowheads="1"/>
              </p:cNvSpPr>
              <p:nvPr/>
            </p:nvSpPr>
            <p:spPr bwMode="auto">
              <a:xfrm rot="5400000">
                <a:off x="8578213" y="306086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EB3DC"/>
                  </a:gs>
                  <a:gs pos="7100">
                    <a:srgbClr val="9EB3DC"/>
                  </a:gs>
                  <a:gs pos="100000">
                    <a:srgbClr val="8E7B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5" name="任意多边形 79"/>
              <p:cNvSpPr>
                <a:spLocks noChangeArrowheads="1"/>
              </p:cNvSpPr>
              <p:nvPr/>
            </p:nvSpPr>
            <p:spPr bwMode="auto">
              <a:xfrm rot="-5227570">
                <a:off x="2098401" y="295721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DB0DB"/>
                  </a:gs>
                  <a:gs pos="10599">
                    <a:srgbClr val="9DB0DB"/>
                  </a:gs>
                  <a:gs pos="100000">
                    <a:srgbClr val="8D75C9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3" name="花3"/>
            <p:cNvGrpSpPr/>
            <p:nvPr/>
          </p:nvGrpSpPr>
          <p:grpSpPr bwMode="auto">
            <a:xfrm>
              <a:off x="2198018" y="2547784"/>
              <a:ext cx="18624069" cy="10634847"/>
              <a:chOff x="0" y="0"/>
              <a:chExt cx="18624069" cy="10634847"/>
            </a:xfrm>
          </p:grpSpPr>
          <p:sp>
            <p:nvSpPr>
              <p:cNvPr id="31" name="任意多边形 65"/>
              <p:cNvSpPr>
                <a:spLocks noChangeArrowheads="1"/>
              </p:cNvSpPr>
              <p:nvPr/>
            </p:nvSpPr>
            <p:spPr bwMode="auto">
              <a:xfrm rot="1690499">
                <a:off x="9672003" y="592094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2" name="任意多边形 66"/>
              <p:cNvSpPr>
                <a:spLocks noChangeArrowheads="1"/>
              </p:cNvSpPr>
              <p:nvPr/>
            </p:nvSpPr>
            <p:spPr bwMode="auto">
              <a:xfrm>
                <a:off x="7484067" y="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2CAB3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3" name="任意多边形 67"/>
              <p:cNvSpPr>
                <a:spLocks noChangeArrowheads="1"/>
              </p:cNvSpPr>
              <p:nvPr/>
            </p:nvSpPr>
            <p:spPr bwMode="auto">
              <a:xfrm rot="-1707563">
                <a:off x="5277014" y="59525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4" name="任意多边形 68"/>
              <p:cNvSpPr>
                <a:spLocks noChangeArrowheads="1"/>
              </p:cNvSpPr>
              <p:nvPr/>
            </p:nvSpPr>
            <p:spPr bwMode="auto">
              <a:xfrm rot="3302765">
                <a:off x="11318194" y="2083217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5" name="任意多边形 69"/>
              <p:cNvSpPr>
                <a:spLocks noChangeArrowheads="1"/>
              </p:cNvSpPr>
              <p:nvPr/>
            </p:nvSpPr>
            <p:spPr bwMode="auto">
              <a:xfrm rot="-3463740">
                <a:off x="3817346" y="215419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6" name="任意多边形 70"/>
              <p:cNvSpPr>
                <a:spLocks noChangeArrowheads="1"/>
              </p:cNvSpPr>
              <p:nvPr/>
            </p:nvSpPr>
            <p:spPr bwMode="auto">
              <a:xfrm rot="-4982836">
                <a:off x="2864283" y="4161941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7" name="任意多边形 71"/>
              <p:cNvSpPr>
                <a:spLocks noChangeArrowheads="1"/>
              </p:cNvSpPr>
              <p:nvPr/>
            </p:nvSpPr>
            <p:spPr bwMode="auto">
              <a:xfrm rot="5131814">
                <a:off x="12208442" y="421922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4" name="花4"/>
            <p:cNvGrpSpPr/>
            <p:nvPr/>
          </p:nvGrpSpPr>
          <p:grpSpPr bwMode="auto">
            <a:xfrm>
              <a:off x="0" y="0"/>
              <a:ext cx="22838079" cy="13375101"/>
              <a:chOff x="0" y="0"/>
              <a:chExt cx="22838079" cy="13375101"/>
            </a:xfrm>
          </p:grpSpPr>
          <p:sp>
            <p:nvSpPr>
              <p:cNvPr id="25" name="任意多边形 59"/>
              <p:cNvSpPr>
                <a:spLocks noChangeArrowheads="1"/>
              </p:cNvSpPr>
              <p:nvPr/>
            </p:nvSpPr>
            <p:spPr bwMode="auto">
              <a:xfrm rot="-951352">
                <a:off x="7989869" y="8900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6" name="任意多边形 60"/>
              <p:cNvSpPr>
                <a:spLocks noChangeArrowheads="1"/>
              </p:cNvSpPr>
              <p:nvPr/>
            </p:nvSpPr>
            <p:spPr bwMode="auto">
              <a:xfrm rot="1075034">
                <a:off x="11397066" y="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7" name="任意多边形 61"/>
              <p:cNvSpPr>
                <a:spLocks noChangeArrowheads="1"/>
              </p:cNvSpPr>
              <p:nvPr/>
            </p:nvSpPr>
            <p:spPr bwMode="auto">
              <a:xfrm rot="2492382">
                <a:off x="13605991" y="1467639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8" name="任意多边形 62"/>
              <p:cNvSpPr>
                <a:spLocks noChangeArrowheads="1"/>
              </p:cNvSpPr>
              <p:nvPr/>
            </p:nvSpPr>
            <p:spPr bwMode="auto">
              <a:xfrm rot="-2651627">
                <a:off x="5559233" y="1467641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9" name="任意多边形 63"/>
              <p:cNvSpPr>
                <a:spLocks noChangeArrowheads="1"/>
              </p:cNvSpPr>
              <p:nvPr/>
            </p:nvSpPr>
            <p:spPr bwMode="auto">
              <a:xfrm rot="4080311">
                <a:off x="15091029" y="360301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0" name="任意多边形 64"/>
              <p:cNvSpPr>
                <a:spLocks noChangeArrowheads="1"/>
              </p:cNvSpPr>
              <p:nvPr/>
            </p:nvSpPr>
            <p:spPr bwMode="auto">
              <a:xfrm rot="-4337950">
                <a:off x="4160410" y="4017565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5" name="组合 49"/>
            <p:cNvGrpSpPr/>
            <p:nvPr/>
          </p:nvGrpSpPr>
          <p:grpSpPr bwMode="auto">
            <a:xfrm>
              <a:off x="8336499" y="8592907"/>
              <a:ext cx="6171429" cy="3725279"/>
              <a:chOff x="0" y="0"/>
              <a:chExt cx="6171429" cy="3725279"/>
            </a:xfrm>
          </p:grpSpPr>
          <p:sp>
            <p:nvSpPr>
              <p:cNvPr id="16" name="任意多边形 50"/>
              <p:cNvSpPr>
                <a:spLocks noChangeArrowheads="1"/>
              </p:cNvSpPr>
              <p:nvPr/>
            </p:nvSpPr>
            <p:spPr bwMode="auto">
              <a:xfrm>
                <a:off x="2811727" y="0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" name="任意多边形 51"/>
              <p:cNvSpPr>
                <a:spLocks noChangeArrowheads="1"/>
              </p:cNvSpPr>
              <p:nvPr/>
            </p:nvSpPr>
            <p:spPr bwMode="auto">
              <a:xfrm rot="1072922">
                <a:off x="3326377" y="99091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8" name="任意多边形 52"/>
              <p:cNvSpPr>
                <a:spLocks noChangeArrowheads="1"/>
              </p:cNvSpPr>
              <p:nvPr/>
            </p:nvSpPr>
            <p:spPr bwMode="auto">
              <a:xfrm rot="-1120856">
                <a:off x="2299552" y="120468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9" name="任意多边形 53"/>
              <p:cNvSpPr>
                <a:spLocks noChangeArrowheads="1"/>
              </p:cNvSpPr>
              <p:nvPr/>
            </p:nvSpPr>
            <p:spPr bwMode="auto">
              <a:xfrm rot="1888215">
                <a:off x="3688746" y="361657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0" name="任意多边形 54"/>
              <p:cNvSpPr>
                <a:spLocks noChangeArrowheads="1"/>
              </p:cNvSpPr>
              <p:nvPr/>
            </p:nvSpPr>
            <p:spPr bwMode="auto">
              <a:xfrm rot="-2097898">
                <a:off x="1905508" y="367332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1" name="任意多边形 55"/>
              <p:cNvSpPr>
                <a:spLocks noChangeArrowheads="1"/>
              </p:cNvSpPr>
              <p:nvPr/>
            </p:nvSpPr>
            <p:spPr bwMode="auto">
              <a:xfrm rot="2750473">
                <a:off x="3928352" y="629884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2" name="任意多边形 56"/>
              <p:cNvSpPr>
                <a:spLocks noChangeArrowheads="1"/>
              </p:cNvSpPr>
              <p:nvPr/>
            </p:nvSpPr>
            <p:spPr bwMode="auto">
              <a:xfrm rot="3552968">
                <a:off x="4194790" y="871489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3" name="任意多边形 57"/>
              <p:cNvSpPr>
                <a:spLocks noChangeArrowheads="1"/>
              </p:cNvSpPr>
              <p:nvPr/>
            </p:nvSpPr>
            <p:spPr bwMode="auto">
              <a:xfrm rot="-2984903">
                <a:off x="1577950" y="661526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4" name="任意多边形 58"/>
              <p:cNvSpPr>
                <a:spLocks noChangeArrowheads="1"/>
              </p:cNvSpPr>
              <p:nvPr/>
            </p:nvSpPr>
            <p:spPr bwMode="auto">
              <a:xfrm rot="-3649673">
                <a:off x="1381310" y="953545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分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设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过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反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60"/>
          <p:cNvSpPr>
            <a:spLocks noChangeArrowheads="1"/>
          </p:cNvSpPr>
          <p:nvPr userDrawn="1"/>
        </p:nvSpPr>
        <p:spPr bwMode="auto">
          <a:xfrm rot="7337919" flipH="1">
            <a:off x="-215561" y="-241740"/>
            <a:ext cx="1018497" cy="1182146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053448" y="1096138"/>
            <a:ext cx="11085212" cy="0"/>
          </a:xfrm>
          <a:prstGeom prst="line">
            <a:avLst/>
          </a:prstGeom>
          <a:noFill/>
          <a:ln w="19050" cap="flat" cmpd="sng" algn="ctr">
            <a:solidFill>
              <a:srgbClr val="319095"/>
            </a:solidFill>
            <a:prstDash val="solid"/>
            <a:miter lim="800000"/>
          </a:ln>
          <a:effectLst/>
        </p:spPr>
      </p:cxnSp>
      <p:grpSp>
        <p:nvGrpSpPr>
          <p:cNvPr id="14" name="组合 7"/>
          <p:cNvGrpSpPr/>
          <p:nvPr userDrawn="1"/>
        </p:nvGrpSpPr>
        <p:grpSpPr bwMode="auto">
          <a:xfrm>
            <a:off x="241300" y="475660"/>
            <a:ext cx="910167" cy="628650"/>
            <a:chOff x="0" y="0"/>
            <a:chExt cx="821284" cy="758537"/>
          </a:xfrm>
        </p:grpSpPr>
        <p:grpSp>
          <p:nvGrpSpPr>
            <p:cNvPr id="15" name="组合 8"/>
            <p:cNvGrpSpPr/>
            <p:nvPr/>
          </p:nvGrpSpPr>
          <p:grpSpPr bwMode="auto">
            <a:xfrm>
              <a:off x="0" y="0"/>
              <a:ext cx="821284" cy="642892"/>
              <a:chOff x="0" y="0"/>
              <a:chExt cx="945409" cy="740056"/>
            </a:xfrm>
          </p:grpSpPr>
          <p:grpSp>
            <p:nvGrpSpPr>
              <p:cNvPr id="17" name="组合 10"/>
              <p:cNvGrpSpPr/>
              <p:nvPr/>
            </p:nvGrpSpPr>
            <p:grpSpPr bwMode="auto">
              <a:xfrm>
                <a:off x="0" y="0"/>
                <a:ext cx="945409" cy="629359"/>
                <a:chOff x="0" y="0"/>
                <a:chExt cx="945409" cy="629359"/>
              </a:xfrm>
            </p:grpSpPr>
            <p:sp>
              <p:nvSpPr>
                <p:cNvPr id="19" name="任意多边形 12"/>
                <p:cNvSpPr>
                  <a:spLocks noChangeArrowheads="1"/>
                </p:cNvSpPr>
                <p:nvPr/>
              </p:nvSpPr>
              <p:spPr bwMode="auto">
                <a:xfrm rot="-3146483">
                  <a:off x="284357" y="-284358"/>
                  <a:ext cx="376696" cy="945409"/>
                </a:xfrm>
                <a:custGeom>
                  <a:avLst/>
                  <a:gdLst>
                    <a:gd name="T0" fmla="*/ 188348 w 2015614"/>
                    <a:gd name="T1" fmla="*/ 0 h 4367958"/>
                    <a:gd name="T2" fmla="*/ 219272 w 2015614"/>
                    <a:gd name="T3" fmla="*/ 32550 h 4367958"/>
                    <a:gd name="T4" fmla="*/ 376696 w 2015614"/>
                    <a:gd name="T5" fmla="*/ 472705 h 4367958"/>
                    <a:gd name="T6" fmla="*/ 219272 w 2015614"/>
                    <a:gd name="T7" fmla="*/ 912859 h 4367958"/>
                    <a:gd name="T8" fmla="*/ 188348 w 2015614"/>
                    <a:gd name="T9" fmla="*/ 945409 h 4367958"/>
                    <a:gd name="T10" fmla="*/ 157424 w 2015614"/>
                    <a:gd name="T11" fmla="*/ 912859 h 4367958"/>
                    <a:gd name="T12" fmla="*/ 0 w 2015614"/>
                    <a:gd name="T13" fmla="*/ 472704 h 4367958"/>
                    <a:gd name="T14" fmla="*/ 157424 w 2015614"/>
                    <a:gd name="T15" fmla="*/ 32549 h 43679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15614"/>
                    <a:gd name="T25" fmla="*/ 0 h 4367958"/>
                    <a:gd name="T26" fmla="*/ 2015614 w 2015614"/>
                    <a:gd name="T27" fmla="*/ 4367958 h 43679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15614" h="4367958">
                      <a:moveTo>
                        <a:pt x="1007807" y="0"/>
                      </a:moveTo>
                      <a:lnTo>
                        <a:pt x="1173272" y="150385"/>
                      </a:lnTo>
                      <a:cubicBezTo>
                        <a:pt x="1693714" y="670827"/>
                        <a:pt x="2015614" y="1389811"/>
                        <a:pt x="2015614" y="2183979"/>
                      </a:cubicBezTo>
                      <a:cubicBezTo>
                        <a:pt x="2015614" y="2978147"/>
                        <a:pt x="1693714" y="3697131"/>
                        <a:pt x="1173272" y="4217573"/>
                      </a:cubicBezTo>
                      <a:lnTo>
                        <a:pt x="1007808" y="4367958"/>
                      </a:lnTo>
                      <a:lnTo>
                        <a:pt x="842342" y="4217572"/>
                      </a:lnTo>
                      <a:cubicBezTo>
                        <a:pt x="321900" y="3697130"/>
                        <a:pt x="0" y="2978146"/>
                        <a:pt x="0" y="2183978"/>
                      </a:cubicBezTo>
                      <a:cubicBezTo>
                        <a:pt x="0" y="1389810"/>
                        <a:pt x="321900" y="670826"/>
                        <a:pt x="842342" y="150384"/>
                      </a:cubicBezTo>
                      <a:lnTo>
                        <a:pt x="100780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9D1AB"/>
                    </a:gs>
                    <a:gs pos="31000">
                      <a:srgbClr val="09D1AB"/>
                    </a:gs>
                    <a:gs pos="100000">
                      <a:srgbClr val="6E7DC3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" name="任意多边形 13"/>
                <p:cNvSpPr>
                  <a:spLocks noChangeArrowheads="1"/>
                </p:cNvSpPr>
                <p:nvPr/>
              </p:nvSpPr>
              <p:spPr bwMode="auto">
                <a:xfrm rot="-5400000">
                  <a:off x="291714" y="77705"/>
                  <a:ext cx="314355" cy="788949"/>
                </a:xfrm>
                <a:custGeom>
                  <a:avLst/>
                  <a:gdLst>
                    <a:gd name="T0" fmla="*/ 157178 w 2015614"/>
                    <a:gd name="T1" fmla="*/ 0 h 4367958"/>
                    <a:gd name="T2" fmla="*/ 182983 w 2015614"/>
                    <a:gd name="T3" fmla="*/ 27163 h 4367958"/>
                    <a:gd name="T4" fmla="*/ 314355 w 2015614"/>
                    <a:gd name="T5" fmla="*/ 394475 h 4367958"/>
                    <a:gd name="T6" fmla="*/ 182983 w 2015614"/>
                    <a:gd name="T7" fmla="*/ 761786 h 4367958"/>
                    <a:gd name="T8" fmla="*/ 157178 w 2015614"/>
                    <a:gd name="T9" fmla="*/ 788949 h 4367958"/>
                    <a:gd name="T10" fmla="*/ 131372 w 2015614"/>
                    <a:gd name="T11" fmla="*/ 761786 h 4367958"/>
                    <a:gd name="T12" fmla="*/ 0 w 2015614"/>
                    <a:gd name="T13" fmla="*/ 394474 h 4367958"/>
                    <a:gd name="T14" fmla="*/ 131372 w 2015614"/>
                    <a:gd name="T15" fmla="*/ 27163 h 43679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15614"/>
                    <a:gd name="T25" fmla="*/ 0 h 4367958"/>
                    <a:gd name="T26" fmla="*/ 2015614 w 2015614"/>
                    <a:gd name="T27" fmla="*/ 4367958 h 43679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15614" h="4367958">
                      <a:moveTo>
                        <a:pt x="1007807" y="0"/>
                      </a:moveTo>
                      <a:lnTo>
                        <a:pt x="1173272" y="150385"/>
                      </a:lnTo>
                      <a:cubicBezTo>
                        <a:pt x="1693714" y="670827"/>
                        <a:pt x="2015614" y="1389811"/>
                        <a:pt x="2015614" y="2183979"/>
                      </a:cubicBezTo>
                      <a:cubicBezTo>
                        <a:pt x="2015614" y="2978147"/>
                        <a:pt x="1693714" y="3697131"/>
                        <a:pt x="1173272" y="4217573"/>
                      </a:cubicBezTo>
                      <a:lnTo>
                        <a:pt x="1007808" y="4367958"/>
                      </a:lnTo>
                      <a:lnTo>
                        <a:pt x="842342" y="4217572"/>
                      </a:lnTo>
                      <a:cubicBezTo>
                        <a:pt x="321900" y="3697130"/>
                        <a:pt x="0" y="2978146"/>
                        <a:pt x="0" y="2183978"/>
                      </a:cubicBezTo>
                      <a:cubicBezTo>
                        <a:pt x="0" y="1389810"/>
                        <a:pt x="321900" y="670826"/>
                        <a:pt x="842342" y="150384"/>
                      </a:cubicBezTo>
                      <a:lnTo>
                        <a:pt x="100780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9D1AB"/>
                    </a:gs>
                    <a:gs pos="31000">
                      <a:srgbClr val="09D1AB"/>
                    </a:gs>
                    <a:gs pos="100000">
                      <a:srgbClr val="6E7DC3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8" name="任意多边形 11"/>
              <p:cNvSpPr>
                <a:spLocks noChangeArrowheads="1"/>
              </p:cNvSpPr>
              <p:nvPr/>
            </p:nvSpPr>
            <p:spPr bwMode="auto">
              <a:xfrm rot="-7236193">
                <a:off x="479955" y="339066"/>
                <a:ext cx="228500" cy="573475"/>
              </a:xfrm>
              <a:custGeom>
                <a:avLst/>
                <a:gdLst>
                  <a:gd name="T0" fmla="*/ 114250 w 2015614"/>
                  <a:gd name="T1" fmla="*/ 0 h 4367958"/>
                  <a:gd name="T2" fmla="*/ 133008 w 2015614"/>
                  <a:gd name="T3" fmla="*/ 19744 h 4367958"/>
                  <a:gd name="T4" fmla="*/ 228500 w 2015614"/>
                  <a:gd name="T5" fmla="*/ 286738 h 4367958"/>
                  <a:gd name="T6" fmla="*/ 133008 w 2015614"/>
                  <a:gd name="T7" fmla="*/ 553731 h 4367958"/>
                  <a:gd name="T8" fmla="*/ 114250 w 2015614"/>
                  <a:gd name="T9" fmla="*/ 573475 h 4367958"/>
                  <a:gd name="T10" fmla="*/ 95492 w 2015614"/>
                  <a:gd name="T11" fmla="*/ 553731 h 4367958"/>
                  <a:gd name="T12" fmla="*/ 0 w 2015614"/>
                  <a:gd name="T13" fmla="*/ 286737 h 4367958"/>
                  <a:gd name="T14" fmla="*/ 95492 w 2015614"/>
                  <a:gd name="T15" fmla="*/ 1974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6" name="任意多边形 9"/>
            <p:cNvSpPr>
              <a:spLocks noChangeArrowheads="1"/>
            </p:cNvSpPr>
            <p:nvPr/>
          </p:nvSpPr>
          <p:spPr bwMode="auto">
            <a:xfrm rot="-9094124">
              <a:off x="570556" y="384703"/>
              <a:ext cx="148954" cy="373834"/>
            </a:xfrm>
            <a:custGeom>
              <a:avLst/>
              <a:gdLst>
                <a:gd name="T0" fmla="*/ 74477 w 2015614"/>
                <a:gd name="T1" fmla="*/ 0 h 4367958"/>
                <a:gd name="T2" fmla="*/ 86705 w 2015614"/>
                <a:gd name="T3" fmla="*/ 12871 h 4367958"/>
                <a:gd name="T4" fmla="*/ 148954 w 2015614"/>
                <a:gd name="T5" fmla="*/ 186917 h 4367958"/>
                <a:gd name="T6" fmla="*/ 86705 w 2015614"/>
                <a:gd name="T7" fmla="*/ 360963 h 4367958"/>
                <a:gd name="T8" fmla="*/ 74477 w 2015614"/>
                <a:gd name="T9" fmla="*/ 373834 h 4367958"/>
                <a:gd name="T10" fmla="*/ 62249 w 2015614"/>
                <a:gd name="T11" fmla="*/ 360963 h 4367958"/>
                <a:gd name="T12" fmla="*/ 0 w 2015614"/>
                <a:gd name="T13" fmla="*/ 186917 h 4367958"/>
                <a:gd name="T14" fmla="*/ 62249 w 2015614"/>
                <a:gd name="T15" fmla="*/ 12871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4" name="组合 331"/>
          <p:cNvGrpSpPr/>
          <p:nvPr userDrawn="1"/>
        </p:nvGrpSpPr>
        <p:grpSpPr bwMode="auto">
          <a:xfrm rot="7870731">
            <a:off x="11152601" y="418525"/>
            <a:ext cx="673221" cy="490675"/>
            <a:chOff x="0" y="0"/>
            <a:chExt cx="1238846" cy="1204002"/>
          </a:xfrm>
        </p:grpSpPr>
        <p:sp>
          <p:nvSpPr>
            <p:cNvPr id="25" name="任意多边形 332"/>
            <p:cNvSpPr>
              <a:spLocks noChangeArrowheads="1"/>
            </p:cNvSpPr>
            <p:nvPr/>
          </p:nvSpPr>
          <p:spPr bwMode="auto">
            <a:xfrm rot="-9659423">
              <a:off x="0" y="0"/>
              <a:ext cx="479732" cy="1204002"/>
            </a:xfrm>
            <a:custGeom>
              <a:avLst/>
              <a:gdLst>
                <a:gd name="T0" fmla="*/ 239866 w 2015614"/>
                <a:gd name="T1" fmla="*/ 0 h 4367958"/>
                <a:gd name="T2" fmla="*/ 279248 w 2015614"/>
                <a:gd name="T3" fmla="*/ 41453 h 4367958"/>
                <a:gd name="T4" fmla="*/ 479732 w 2015614"/>
                <a:gd name="T5" fmla="*/ 602001 h 4367958"/>
                <a:gd name="T6" fmla="*/ 279248 w 2015614"/>
                <a:gd name="T7" fmla="*/ 1162549 h 4367958"/>
                <a:gd name="T8" fmla="*/ 239866 w 2015614"/>
                <a:gd name="T9" fmla="*/ 1204002 h 4367958"/>
                <a:gd name="T10" fmla="*/ 200484 w 2015614"/>
                <a:gd name="T11" fmla="*/ 1162549 h 4367958"/>
                <a:gd name="T12" fmla="*/ 0 w 2015614"/>
                <a:gd name="T13" fmla="*/ 602001 h 4367958"/>
                <a:gd name="T14" fmla="*/ 200484 w 2015614"/>
                <a:gd name="T15" fmla="*/ 41452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任意多边形 333"/>
            <p:cNvSpPr>
              <a:spLocks noChangeArrowheads="1"/>
            </p:cNvSpPr>
            <p:nvPr/>
          </p:nvSpPr>
          <p:spPr bwMode="auto">
            <a:xfrm rot="7873660">
              <a:off x="396979" y="165848"/>
              <a:ext cx="479732" cy="1204002"/>
            </a:xfrm>
            <a:custGeom>
              <a:avLst/>
              <a:gdLst>
                <a:gd name="T0" fmla="*/ 239866 w 2015614"/>
                <a:gd name="T1" fmla="*/ 0 h 4367958"/>
                <a:gd name="T2" fmla="*/ 279248 w 2015614"/>
                <a:gd name="T3" fmla="*/ 41453 h 4367958"/>
                <a:gd name="T4" fmla="*/ 479732 w 2015614"/>
                <a:gd name="T5" fmla="*/ 602001 h 4367958"/>
                <a:gd name="T6" fmla="*/ 279248 w 2015614"/>
                <a:gd name="T7" fmla="*/ 1162549 h 4367958"/>
                <a:gd name="T8" fmla="*/ 239866 w 2015614"/>
                <a:gd name="T9" fmla="*/ 1204002 h 4367958"/>
                <a:gd name="T10" fmla="*/ 200484 w 2015614"/>
                <a:gd name="T11" fmla="*/ 1162549 h 4367958"/>
                <a:gd name="T12" fmla="*/ 0 w 2015614"/>
                <a:gd name="T13" fmla="*/ 602001 h 4367958"/>
                <a:gd name="T14" fmla="*/ 200484 w 2015614"/>
                <a:gd name="T15" fmla="*/ 41452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3"/>
          <p:cNvGrpSpPr/>
          <p:nvPr/>
        </p:nvGrpSpPr>
        <p:grpSpPr bwMode="auto">
          <a:xfrm rot="19378643">
            <a:off x="8351606" y="3891070"/>
            <a:ext cx="4129441" cy="2514901"/>
            <a:chOff x="0" y="0"/>
            <a:chExt cx="22838079" cy="13375101"/>
          </a:xfrm>
        </p:grpSpPr>
        <p:grpSp>
          <p:nvGrpSpPr>
            <p:cNvPr id="68" name="花1"/>
            <p:cNvGrpSpPr/>
            <p:nvPr/>
          </p:nvGrpSpPr>
          <p:grpSpPr bwMode="auto">
            <a:xfrm>
              <a:off x="7202181" y="7509015"/>
              <a:ext cx="8526317" cy="4848472"/>
              <a:chOff x="0" y="0"/>
              <a:chExt cx="8526317" cy="4848472"/>
            </a:xfrm>
          </p:grpSpPr>
          <p:sp>
            <p:nvSpPr>
              <p:cNvPr id="103" name="任意多边形 39"/>
              <p:cNvSpPr>
                <a:spLocks noChangeArrowheads="1"/>
              </p:cNvSpPr>
              <p:nvPr/>
            </p:nvSpPr>
            <p:spPr bwMode="auto">
              <a:xfrm>
                <a:off x="3229072" y="0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4" name="任意多边形 40"/>
              <p:cNvSpPr>
                <a:spLocks noChangeArrowheads="1"/>
              </p:cNvSpPr>
              <p:nvPr/>
            </p:nvSpPr>
            <p:spPr bwMode="auto">
              <a:xfrm rot="-1737047">
                <a:off x="2179060" y="257122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5" name="任意多边形 41"/>
              <p:cNvSpPr>
                <a:spLocks noChangeArrowheads="1"/>
              </p:cNvSpPr>
              <p:nvPr/>
            </p:nvSpPr>
            <p:spPr bwMode="auto">
              <a:xfrm rot="1791145">
                <a:off x="4222810" y="219293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6" name="任意多边形 42"/>
              <p:cNvSpPr>
                <a:spLocks noChangeArrowheads="1"/>
              </p:cNvSpPr>
              <p:nvPr/>
            </p:nvSpPr>
            <p:spPr bwMode="auto">
              <a:xfrm rot="3361456">
                <a:off x="5057369" y="94846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7" name="任意多边形 43"/>
              <p:cNvSpPr>
                <a:spLocks noChangeArrowheads="1"/>
              </p:cNvSpPr>
              <p:nvPr/>
            </p:nvSpPr>
            <p:spPr bwMode="auto">
              <a:xfrm rot="-3570273">
                <a:off x="1487840" y="94877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8" name="任意多边形 44"/>
              <p:cNvSpPr>
                <a:spLocks noChangeArrowheads="1"/>
              </p:cNvSpPr>
              <p:nvPr/>
            </p:nvSpPr>
            <p:spPr bwMode="auto">
              <a:xfrm rot="4636883">
                <a:off x="5334531" y="165668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9" name="任意多边形 45"/>
              <p:cNvSpPr>
                <a:spLocks noChangeArrowheads="1"/>
              </p:cNvSpPr>
              <p:nvPr/>
            </p:nvSpPr>
            <p:spPr bwMode="auto">
              <a:xfrm rot="-4621425">
                <a:off x="1176172" y="1648119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69" name="花2"/>
            <p:cNvGrpSpPr/>
            <p:nvPr/>
          </p:nvGrpSpPr>
          <p:grpSpPr bwMode="auto">
            <a:xfrm>
              <a:off x="4953333" y="5453466"/>
              <a:ext cx="12996258" cy="7478907"/>
              <a:chOff x="0" y="0"/>
              <a:chExt cx="12996258" cy="7478907"/>
            </a:xfrm>
          </p:grpSpPr>
          <p:sp>
            <p:nvSpPr>
              <p:cNvPr id="95" name="任意多边形 31"/>
              <p:cNvSpPr>
                <a:spLocks noChangeArrowheads="1"/>
              </p:cNvSpPr>
              <p:nvPr/>
            </p:nvSpPr>
            <p:spPr bwMode="auto">
              <a:xfrm rot="-861973">
                <a:off x="4521405" y="24568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6" name="任意多边形 32"/>
              <p:cNvSpPr>
                <a:spLocks noChangeArrowheads="1"/>
              </p:cNvSpPr>
              <p:nvPr/>
            </p:nvSpPr>
            <p:spPr bwMode="auto">
              <a:xfrm rot="852536">
                <a:off x="6126547" y="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7" name="任意多边形 33"/>
              <p:cNvSpPr>
                <a:spLocks noChangeArrowheads="1"/>
              </p:cNvSpPr>
              <p:nvPr/>
            </p:nvSpPr>
            <p:spPr bwMode="auto">
              <a:xfrm rot="2517796">
                <a:off x="7568389" y="70660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8" name="任意多边形 34"/>
              <p:cNvSpPr>
                <a:spLocks noChangeArrowheads="1"/>
              </p:cNvSpPr>
              <p:nvPr/>
            </p:nvSpPr>
            <p:spPr bwMode="auto">
              <a:xfrm rot="-2545862">
                <a:off x="3137550" y="74914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9" name="任意多边形 35"/>
              <p:cNvSpPr>
                <a:spLocks noChangeArrowheads="1"/>
              </p:cNvSpPr>
              <p:nvPr/>
            </p:nvSpPr>
            <p:spPr bwMode="auto">
              <a:xfrm rot="-4040629">
                <a:off x="2237801" y="212818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0" name="任意多边形 36"/>
              <p:cNvSpPr>
                <a:spLocks noChangeArrowheads="1"/>
              </p:cNvSpPr>
              <p:nvPr/>
            </p:nvSpPr>
            <p:spPr bwMode="auto">
              <a:xfrm rot="4135283">
                <a:off x="8404699" y="208867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1" name="任意多边形 37"/>
              <p:cNvSpPr>
                <a:spLocks noChangeArrowheads="1"/>
              </p:cNvSpPr>
              <p:nvPr/>
            </p:nvSpPr>
            <p:spPr bwMode="auto">
              <a:xfrm rot="5400000">
                <a:off x="8578213" y="306086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EB3DC"/>
                  </a:gs>
                  <a:gs pos="7100">
                    <a:srgbClr val="9EB3DC"/>
                  </a:gs>
                  <a:gs pos="100000">
                    <a:srgbClr val="8E7B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2" name="任意多边形 38"/>
              <p:cNvSpPr>
                <a:spLocks noChangeArrowheads="1"/>
              </p:cNvSpPr>
              <p:nvPr/>
            </p:nvSpPr>
            <p:spPr bwMode="auto">
              <a:xfrm rot="-5227570">
                <a:off x="2098401" y="295721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DB0DB"/>
                  </a:gs>
                  <a:gs pos="10599">
                    <a:srgbClr val="9DB0DB"/>
                  </a:gs>
                  <a:gs pos="100000">
                    <a:srgbClr val="8D75C9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0" name="花3"/>
            <p:cNvGrpSpPr/>
            <p:nvPr/>
          </p:nvGrpSpPr>
          <p:grpSpPr bwMode="auto">
            <a:xfrm>
              <a:off x="2198018" y="2547784"/>
              <a:ext cx="18624069" cy="10634847"/>
              <a:chOff x="0" y="0"/>
              <a:chExt cx="18624069" cy="10634847"/>
            </a:xfrm>
          </p:grpSpPr>
          <p:sp>
            <p:nvSpPr>
              <p:cNvPr id="88" name="任意多边形 24"/>
              <p:cNvSpPr>
                <a:spLocks noChangeArrowheads="1"/>
              </p:cNvSpPr>
              <p:nvPr/>
            </p:nvSpPr>
            <p:spPr bwMode="auto">
              <a:xfrm rot="1690499">
                <a:off x="9672003" y="592094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9" name="任意多边形 25"/>
              <p:cNvSpPr>
                <a:spLocks noChangeArrowheads="1"/>
              </p:cNvSpPr>
              <p:nvPr/>
            </p:nvSpPr>
            <p:spPr bwMode="auto">
              <a:xfrm>
                <a:off x="7484067" y="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2CAB3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0" name="任意多边形 26"/>
              <p:cNvSpPr>
                <a:spLocks noChangeArrowheads="1"/>
              </p:cNvSpPr>
              <p:nvPr/>
            </p:nvSpPr>
            <p:spPr bwMode="auto">
              <a:xfrm rot="-1707563">
                <a:off x="5277014" y="59525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1" name="任意多边形 27"/>
              <p:cNvSpPr>
                <a:spLocks noChangeArrowheads="1"/>
              </p:cNvSpPr>
              <p:nvPr/>
            </p:nvSpPr>
            <p:spPr bwMode="auto">
              <a:xfrm rot="3302765">
                <a:off x="11318194" y="2083217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" name="任意多边形 28"/>
              <p:cNvSpPr>
                <a:spLocks noChangeArrowheads="1"/>
              </p:cNvSpPr>
              <p:nvPr/>
            </p:nvSpPr>
            <p:spPr bwMode="auto">
              <a:xfrm rot="-3463740">
                <a:off x="3817346" y="215419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3" name="任意多边形 29"/>
              <p:cNvSpPr>
                <a:spLocks noChangeArrowheads="1"/>
              </p:cNvSpPr>
              <p:nvPr/>
            </p:nvSpPr>
            <p:spPr bwMode="auto">
              <a:xfrm rot="-4982836">
                <a:off x="2864283" y="4161941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4" name="任意多边形 30"/>
              <p:cNvSpPr>
                <a:spLocks noChangeArrowheads="1"/>
              </p:cNvSpPr>
              <p:nvPr/>
            </p:nvSpPr>
            <p:spPr bwMode="auto">
              <a:xfrm rot="5131814">
                <a:off x="12208442" y="421922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1" name="花4"/>
            <p:cNvGrpSpPr/>
            <p:nvPr/>
          </p:nvGrpSpPr>
          <p:grpSpPr bwMode="auto">
            <a:xfrm>
              <a:off x="0" y="0"/>
              <a:ext cx="22838079" cy="13375101"/>
              <a:chOff x="0" y="0"/>
              <a:chExt cx="22838079" cy="13375101"/>
            </a:xfrm>
          </p:grpSpPr>
          <p:sp>
            <p:nvSpPr>
              <p:cNvPr id="82" name="任意多边形 18"/>
              <p:cNvSpPr>
                <a:spLocks noChangeArrowheads="1"/>
              </p:cNvSpPr>
              <p:nvPr/>
            </p:nvSpPr>
            <p:spPr bwMode="auto">
              <a:xfrm rot="-951352">
                <a:off x="7989869" y="8900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3" name="任意多边形 19"/>
              <p:cNvSpPr>
                <a:spLocks noChangeArrowheads="1"/>
              </p:cNvSpPr>
              <p:nvPr/>
            </p:nvSpPr>
            <p:spPr bwMode="auto">
              <a:xfrm rot="1075034">
                <a:off x="11397066" y="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4" name="任意多边形 20"/>
              <p:cNvSpPr>
                <a:spLocks noChangeArrowheads="1"/>
              </p:cNvSpPr>
              <p:nvPr/>
            </p:nvSpPr>
            <p:spPr bwMode="auto">
              <a:xfrm rot="2492382">
                <a:off x="13605991" y="1467639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5" name="任意多边形 21"/>
              <p:cNvSpPr>
                <a:spLocks noChangeArrowheads="1"/>
              </p:cNvSpPr>
              <p:nvPr/>
            </p:nvSpPr>
            <p:spPr bwMode="auto">
              <a:xfrm rot="-2651627">
                <a:off x="5559233" y="1467641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6" name="任意多边形 22"/>
              <p:cNvSpPr>
                <a:spLocks noChangeArrowheads="1"/>
              </p:cNvSpPr>
              <p:nvPr/>
            </p:nvSpPr>
            <p:spPr bwMode="auto">
              <a:xfrm rot="4080311">
                <a:off x="15091029" y="360301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7" name="任意多边形 23"/>
              <p:cNvSpPr>
                <a:spLocks noChangeArrowheads="1"/>
              </p:cNvSpPr>
              <p:nvPr/>
            </p:nvSpPr>
            <p:spPr bwMode="auto">
              <a:xfrm rot="-4337950">
                <a:off x="4160410" y="4017565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2" name="组合 8"/>
            <p:cNvGrpSpPr/>
            <p:nvPr/>
          </p:nvGrpSpPr>
          <p:grpSpPr bwMode="auto">
            <a:xfrm>
              <a:off x="8336499" y="8592907"/>
              <a:ext cx="6171429" cy="3725279"/>
              <a:chOff x="0" y="0"/>
              <a:chExt cx="6171429" cy="3725279"/>
            </a:xfrm>
          </p:grpSpPr>
          <p:sp>
            <p:nvSpPr>
              <p:cNvPr id="73" name="任意多边形 9"/>
              <p:cNvSpPr>
                <a:spLocks noChangeArrowheads="1"/>
              </p:cNvSpPr>
              <p:nvPr/>
            </p:nvSpPr>
            <p:spPr bwMode="auto">
              <a:xfrm>
                <a:off x="2811727" y="0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4" name="任意多边形 10"/>
              <p:cNvSpPr>
                <a:spLocks noChangeArrowheads="1"/>
              </p:cNvSpPr>
              <p:nvPr/>
            </p:nvSpPr>
            <p:spPr bwMode="auto">
              <a:xfrm rot="1072922">
                <a:off x="3326377" y="99091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5" name="任意多边形 11"/>
              <p:cNvSpPr>
                <a:spLocks noChangeArrowheads="1"/>
              </p:cNvSpPr>
              <p:nvPr/>
            </p:nvSpPr>
            <p:spPr bwMode="auto">
              <a:xfrm rot="-1120856">
                <a:off x="2299552" y="120468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6" name="任意多边形 12"/>
              <p:cNvSpPr>
                <a:spLocks noChangeArrowheads="1"/>
              </p:cNvSpPr>
              <p:nvPr/>
            </p:nvSpPr>
            <p:spPr bwMode="auto">
              <a:xfrm rot="1888215">
                <a:off x="3688746" y="361657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7" name="任意多边形 13"/>
              <p:cNvSpPr>
                <a:spLocks noChangeArrowheads="1"/>
              </p:cNvSpPr>
              <p:nvPr/>
            </p:nvSpPr>
            <p:spPr bwMode="auto">
              <a:xfrm rot="-2097898">
                <a:off x="1905508" y="367332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8" name="任意多边形 14"/>
              <p:cNvSpPr>
                <a:spLocks noChangeArrowheads="1"/>
              </p:cNvSpPr>
              <p:nvPr/>
            </p:nvSpPr>
            <p:spPr bwMode="auto">
              <a:xfrm rot="2750473">
                <a:off x="3928352" y="629884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9" name="任意多边形 15"/>
              <p:cNvSpPr>
                <a:spLocks noChangeArrowheads="1"/>
              </p:cNvSpPr>
              <p:nvPr/>
            </p:nvSpPr>
            <p:spPr bwMode="auto">
              <a:xfrm rot="3552968">
                <a:off x="4194790" y="871489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0" name="任意多边形 16"/>
              <p:cNvSpPr>
                <a:spLocks noChangeArrowheads="1"/>
              </p:cNvSpPr>
              <p:nvPr/>
            </p:nvSpPr>
            <p:spPr bwMode="auto">
              <a:xfrm rot="-2984903">
                <a:off x="1577950" y="661526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1" name="任意多边形 17"/>
              <p:cNvSpPr>
                <a:spLocks noChangeArrowheads="1"/>
              </p:cNvSpPr>
              <p:nvPr/>
            </p:nvSpPr>
            <p:spPr bwMode="auto">
              <a:xfrm rot="-3649673">
                <a:off x="1381310" y="953545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36" name="任意多边形 60"/>
          <p:cNvSpPr>
            <a:spLocks noChangeArrowheads="1"/>
          </p:cNvSpPr>
          <p:nvPr/>
        </p:nvSpPr>
        <p:spPr bwMode="auto">
          <a:xfrm rot="14226372">
            <a:off x="4224338" y="5465763"/>
            <a:ext cx="1030287" cy="2573337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10735" y="2574290"/>
            <a:ext cx="3338195" cy="10147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400" b="1">
                <a:gradFill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6000" noProof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微软雅黑" panose="020B0503020204020204" pitchFamily="34" charset="-122"/>
              </a:rPr>
              <a:t>好搭</a:t>
            </a:r>
            <a:r>
              <a:rPr lang="en-US" altLang="zh-CN" sz="6000" noProof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微软雅黑" panose="020B0503020204020204" pitchFamily="34" charset="-122"/>
              </a:rPr>
              <a:t>Bit</a:t>
            </a:r>
            <a:endParaRPr lang="en-US" altLang="zh-CN" sz="6000" noProof="1">
              <a:ln w="3175">
                <a:solidFill>
                  <a:schemeClr val="bg1"/>
                </a:solidFill>
              </a:ln>
              <a:gradFill flip="none" rotWithShape="1">
                <a:gsLst>
                  <a:gs pos="44000">
                    <a:schemeClr val="accent3"/>
                  </a:gs>
                  <a:gs pos="0">
                    <a:schemeClr val="accent1"/>
                  </a:gs>
                  <a:gs pos="93750">
                    <a:schemeClr val="accent5"/>
                  </a:gs>
                  <a:gs pos="74000">
                    <a:schemeClr val="accent4"/>
                  </a:gs>
                </a:gsLst>
                <a:path path="circle">
                  <a:fillToRect l="100000" b="100000"/>
                </a:path>
                <a:tileRect t="-100000" r="-100000"/>
              </a:gra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微软雅黑" panose="020B0503020204020204" pitchFamily="34" charset="-122"/>
            </a:endParaRPr>
          </a:p>
        </p:txBody>
      </p:sp>
      <p:pic>
        <p:nvPicPr>
          <p:cNvPr id="22" name="M01-06-00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13794" y="10351"/>
            <a:ext cx="609600" cy="609600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>
            <a:off x="4691836" y="3554278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任意多边形 17"/>
          <p:cNvSpPr>
            <a:spLocks noChangeArrowheads="1"/>
          </p:cNvSpPr>
          <p:nvPr/>
        </p:nvSpPr>
        <p:spPr bwMode="auto">
          <a:xfrm rot="20060881">
            <a:off x="4853940" y="5324062"/>
            <a:ext cx="622300" cy="1563688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" name="任意多边形 18"/>
          <p:cNvSpPr>
            <a:spLocks noChangeArrowheads="1"/>
          </p:cNvSpPr>
          <p:nvPr/>
        </p:nvSpPr>
        <p:spPr bwMode="auto">
          <a:xfrm rot="13300765">
            <a:off x="10831620" y="-136049"/>
            <a:ext cx="1111250" cy="1563688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895613" y="3004766"/>
            <a:ext cx="295656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</a:t>
            </a:r>
            <a:r>
              <a:rPr lang="zh-CN" altLang="en-US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基于</a:t>
            </a:r>
            <a:r>
              <a:rPr lang="en-US" altLang="zh-CN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MakeCode)</a:t>
            </a:r>
            <a:endParaRPr lang="en-US" altLang="zh-CN" sz="2800" dirty="0"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431647" y="4887687"/>
            <a:ext cx="903450" cy="90356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2489517" y="1607544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3587535" y="5688284"/>
            <a:ext cx="401361" cy="401413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0" name="同心圆 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952137" y="993573"/>
            <a:ext cx="672907" cy="672995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" name="同心圆 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553517" y="5812771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8" name="同心圆 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509771" y="4113594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37" name="同心圆 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椭圆 38"/>
          <p:cNvSpPr/>
          <p:nvPr/>
        </p:nvSpPr>
        <p:spPr>
          <a:xfrm>
            <a:off x="5515884" y="993573"/>
            <a:ext cx="366322" cy="3663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3788216" y="5070260"/>
            <a:ext cx="183161" cy="18318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4556209" y="5446845"/>
            <a:ext cx="602843" cy="60292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椭圆 43"/>
          <p:cNvSpPr/>
          <p:nvPr/>
        </p:nvSpPr>
        <p:spPr>
          <a:xfrm>
            <a:off x="396057" y="5667198"/>
            <a:ext cx="506149" cy="50621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45" name="组合 44"/>
          <p:cNvGrpSpPr/>
          <p:nvPr/>
        </p:nvGrpSpPr>
        <p:grpSpPr>
          <a:xfrm>
            <a:off x="3062376" y="4846768"/>
            <a:ext cx="401361" cy="401413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6" name="同心圆 4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341178" y="247533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9" name="同心圆 4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095997" y="1025615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2" name="同心圆 5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椭圆 53"/>
          <p:cNvSpPr/>
          <p:nvPr/>
        </p:nvSpPr>
        <p:spPr>
          <a:xfrm>
            <a:off x="3439869" y="680727"/>
            <a:ext cx="183161" cy="1831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/>
          <p:cNvGrpSpPr/>
          <p:nvPr/>
        </p:nvGrpSpPr>
        <p:grpSpPr>
          <a:xfrm>
            <a:off x="69456" y="1607543"/>
            <a:ext cx="970412" cy="97053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6" name="同心圆 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292520" y="405186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9" name="同心圆 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" name="椭圆 60"/>
          <p:cNvSpPr/>
          <p:nvPr/>
        </p:nvSpPr>
        <p:spPr>
          <a:xfrm>
            <a:off x="1667182" y="3235792"/>
            <a:ext cx="183161" cy="183185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63" name="组合 62"/>
          <p:cNvGrpSpPr/>
          <p:nvPr/>
        </p:nvGrpSpPr>
        <p:grpSpPr>
          <a:xfrm>
            <a:off x="1130231" y="1988840"/>
            <a:ext cx="2493579" cy="249390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5" name="同心圆 6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54688" y="2574072"/>
            <a:ext cx="221488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创客教育</a:t>
            </a:r>
            <a:endParaRPr lang="zh-CN" altLang="en-US" sz="4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系列课程</a:t>
            </a:r>
            <a:endParaRPr lang="zh-CN" altLang="en-US" sz="4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C:/Users/stcvs001/AppData/Local/Temp/kaimatting/20200323160448/output_aiMatting_20200323160451.pngoutput_aiMatting_202003231604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000" y="247650"/>
            <a:ext cx="1946275" cy="6711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0987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audio>
              <p:cMediaNode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9" grpId="0"/>
      <p:bldP spid="4" grpId="0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4" grpId="0" animBg="1"/>
      <p:bldP spid="44" grpId="1" animBg="1"/>
      <p:bldP spid="44" grpId="2" animBg="1"/>
      <p:bldP spid="54" grpId="0" animBg="1"/>
      <p:bldP spid="54" grpId="1" animBg="1"/>
      <p:bldP spid="54" grpId="2" animBg="1"/>
      <p:bldP spid="61" grpId="0" animBg="1"/>
      <p:bldP spid="61" grpId="1" animBg="1"/>
      <p:bldP spid="61" grpId="2" animBg="1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8770" y="2680335"/>
            <a:ext cx="3347720" cy="9220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谢谢观看！</a:t>
            </a:r>
            <a:endParaRPr lang="zh-CN" altLang="en-US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228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717778" y="3602044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53025" y="2720975"/>
            <a:ext cx="3895090" cy="7683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40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MIDI</a:t>
            </a:r>
            <a:r>
              <a:rPr lang="zh-CN" altLang="en-US" sz="440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模块使用</a:t>
            </a:r>
            <a:endParaRPr lang="zh-CN" altLang="en-US" sz="4400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228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717778" y="3602044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5299730" y="1198191"/>
            <a:ext cx="3636000" cy="967932"/>
            <a:chOff x="3237789" y="1193772"/>
            <a:chExt cx="3636000" cy="967932"/>
          </a:xfrm>
        </p:grpSpPr>
        <p:grpSp>
          <p:nvGrpSpPr>
            <p:cNvPr id="5" name="组合 4"/>
            <p:cNvGrpSpPr/>
            <p:nvPr/>
          </p:nvGrpSpPr>
          <p:grpSpPr>
            <a:xfrm>
              <a:off x="3237789" y="1193772"/>
              <a:ext cx="3636000" cy="967932"/>
              <a:chOff x="4139952" y="1170041"/>
              <a:chExt cx="3559469" cy="536519"/>
            </a:xfrm>
          </p:grpSpPr>
          <p:sp>
            <p:nvSpPr>
              <p:cNvPr id="7" name="圆角矩形 6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圆角矩形 113"/>
              <p:cNvSpPr/>
              <p:nvPr/>
            </p:nvSpPr>
            <p:spPr>
              <a:xfrm>
                <a:off x="4716017" y="1250029"/>
                <a:ext cx="2819381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2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225852" y="1325082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2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2000" b="1" dirty="0">
                  <a:solidFill>
                    <a:schemeClr val="accent2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4268407" y="1370517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ea"/>
                  <a:ea typeface="+mj-ea"/>
                </a:rPr>
                <a:t>基础知识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453088" y="2876129"/>
            <a:ext cx="1645963" cy="1645963"/>
            <a:chOff x="391147" y="2871710"/>
            <a:chExt cx="1645963" cy="1645963"/>
          </a:xfrm>
        </p:grpSpPr>
        <p:grpSp>
          <p:nvGrpSpPr>
            <p:cNvPr id="28" name="组合 27"/>
            <p:cNvGrpSpPr/>
            <p:nvPr/>
          </p:nvGrpSpPr>
          <p:grpSpPr>
            <a:xfrm>
              <a:off x="391147" y="2871710"/>
              <a:ext cx="1645963" cy="164596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9" name="同心圆 2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494968" y="3434974"/>
              <a:ext cx="1438320" cy="492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 录</a:t>
              </a:r>
              <a:endParaRPr lang="zh-CN" altLang="en-US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Freeform 5"/>
          <p:cNvSpPr/>
          <p:nvPr/>
        </p:nvSpPr>
        <p:spPr bwMode="auto">
          <a:xfrm>
            <a:off x="4225734" y="1672145"/>
            <a:ext cx="745200" cy="3921513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1270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5299730" y="2466236"/>
            <a:ext cx="3636000" cy="967932"/>
            <a:chOff x="3237789" y="2461817"/>
            <a:chExt cx="3636000" cy="967932"/>
          </a:xfrm>
        </p:grpSpPr>
        <p:grpSp>
          <p:nvGrpSpPr>
            <p:cNvPr id="23" name="组合 22"/>
            <p:cNvGrpSpPr/>
            <p:nvPr/>
          </p:nvGrpSpPr>
          <p:grpSpPr>
            <a:xfrm>
              <a:off x="3237789" y="2461817"/>
              <a:ext cx="3636000" cy="967932"/>
              <a:chOff x="4139952" y="1170041"/>
              <a:chExt cx="3559469" cy="536519"/>
            </a:xfrm>
          </p:grpSpPr>
          <p:sp>
            <p:nvSpPr>
              <p:cNvPr id="25" name="圆角矩形 24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圆角矩形 113"/>
              <p:cNvSpPr/>
              <p:nvPr/>
            </p:nvSpPr>
            <p:spPr>
              <a:xfrm>
                <a:off x="4716016" y="1250029"/>
                <a:ext cx="2819382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6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237519" y="1333759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6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2000" b="1" dirty="0">
                  <a:solidFill>
                    <a:schemeClr val="accent6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4268407" y="2653395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ea"/>
                  <a:ea typeface="+mj-ea"/>
                </a:rPr>
                <a:t>指令学习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5311709" y="3734286"/>
            <a:ext cx="3636000" cy="967932"/>
            <a:chOff x="3249768" y="3729867"/>
            <a:chExt cx="3636000" cy="967932"/>
          </a:xfrm>
        </p:grpSpPr>
        <p:grpSp>
          <p:nvGrpSpPr>
            <p:cNvPr id="11" name="组合 10"/>
            <p:cNvGrpSpPr/>
            <p:nvPr/>
          </p:nvGrpSpPr>
          <p:grpSpPr>
            <a:xfrm>
              <a:off x="3249768" y="3729867"/>
              <a:ext cx="3636000" cy="967932"/>
              <a:chOff x="4139952" y="1170041"/>
              <a:chExt cx="3559469" cy="536519"/>
            </a:xfrm>
          </p:grpSpPr>
          <p:sp>
            <p:nvSpPr>
              <p:cNvPr id="13" name="圆角矩形 12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圆角矩形 113"/>
              <p:cNvSpPr/>
              <p:nvPr/>
            </p:nvSpPr>
            <p:spPr>
              <a:xfrm>
                <a:off x="4716016" y="1250029"/>
                <a:ext cx="2819381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5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203132" y="1364010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5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2000" b="1" dirty="0">
                  <a:solidFill>
                    <a:schemeClr val="accent5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4268308" y="3933067"/>
              <a:ext cx="225171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ea"/>
                  <a:ea typeface="+mj-ea"/>
                </a:rPr>
                <a:t>硬件接线图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299730" y="5002337"/>
            <a:ext cx="3636000" cy="967932"/>
            <a:chOff x="3237789" y="4997918"/>
            <a:chExt cx="3636000" cy="967932"/>
          </a:xfrm>
        </p:grpSpPr>
        <p:grpSp>
          <p:nvGrpSpPr>
            <p:cNvPr id="17" name="组合 16"/>
            <p:cNvGrpSpPr/>
            <p:nvPr/>
          </p:nvGrpSpPr>
          <p:grpSpPr>
            <a:xfrm>
              <a:off x="3237789" y="4997918"/>
              <a:ext cx="3636000" cy="967932"/>
              <a:chOff x="4139952" y="1170041"/>
              <a:chExt cx="3559469" cy="536519"/>
            </a:xfrm>
          </p:grpSpPr>
          <p:sp>
            <p:nvSpPr>
              <p:cNvPr id="19" name="圆角矩形 18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圆角矩形 113"/>
              <p:cNvSpPr/>
              <p:nvPr/>
            </p:nvSpPr>
            <p:spPr>
              <a:xfrm>
                <a:off x="4716016" y="1250029"/>
                <a:ext cx="2819381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rgbClr val="639541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228144" y="1336809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3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sz="2000" b="1" dirty="0">
                  <a:solidFill>
                    <a:schemeClr val="accent3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4268407" y="5200949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程序代码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 flipH="1">
            <a:off x="-28575" y="4883785"/>
            <a:ext cx="2508250" cy="1976120"/>
            <a:chOff x="6195832" y="4772985"/>
            <a:chExt cx="3671887" cy="2884488"/>
          </a:xfrm>
        </p:grpSpPr>
        <p:sp>
          <p:nvSpPr>
            <p:cNvPr id="45" name="任意多边形 15"/>
            <p:cNvSpPr>
              <a:spLocks noChangeArrowheads="1"/>
            </p:cNvSpPr>
            <p:nvPr/>
          </p:nvSpPr>
          <p:spPr bwMode="auto">
            <a:xfrm rot="17113550">
              <a:off x="7299938" y="4797592"/>
              <a:ext cx="1463675" cy="3671887"/>
            </a:xfrm>
            <a:custGeom>
              <a:avLst/>
              <a:gdLst>
                <a:gd name="T0" fmla="*/ 731838 w 2015614"/>
                <a:gd name="T1" fmla="*/ 0 h 4367958"/>
                <a:gd name="T2" fmla="*/ 851993 w 2015614"/>
                <a:gd name="T3" fmla="*/ 126420 h 4367958"/>
                <a:gd name="T4" fmla="*/ 1463675 w 2015614"/>
                <a:gd name="T5" fmla="*/ 1835944 h 4367958"/>
                <a:gd name="T6" fmla="*/ 851993 w 2015614"/>
                <a:gd name="T7" fmla="*/ 3545467 h 4367958"/>
                <a:gd name="T8" fmla="*/ 731838 w 2015614"/>
                <a:gd name="T9" fmla="*/ 3671887 h 4367958"/>
                <a:gd name="T10" fmla="*/ 611682 w 2015614"/>
                <a:gd name="T11" fmla="*/ 3545466 h 4367958"/>
                <a:gd name="T12" fmla="*/ 0 w 2015614"/>
                <a:gd name="T13" fmla="*/ 1835943 h 4367958"/>
                <a:gd name="T14" fmla="*/ 611682 w 2015614"/>
                <a:gd name="T15" fmla="*/ 126419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6" name="任意多边形 16"/>
            <p:cNvSpPr>
              <a:spLocks noChangeArrowheads="1"/>
            </p:cNvSpPr>
            <p:nvPr/>
          </p:nvSpPr>
          <p:spPr bwMode="auto">
            <a:xfrm rot="20513597">
              <a:off x="8610419" y="4772985"/>
              <a:ext cx="1149350" cy="2884488"/>
            </a:xfrm>
            <a:custGeom>
              <a:avLst/>
              <a:gdLst>
                <a:gd name="T0" fmla="*/ 574675 w 2015614"/>
                <a:gd name="T1" fmla="*/ 0 h 4367958"/>
                <a:gd name="T2" fmla="*/ 669027 w 2015614"/>
                <a:gd name="T3" fmla="*/ 99310 h 4367958"/>
                <a:gd name="T4" fmla="*/ 1149350 w 2015614"/>
                <a:gd name="T5" fmla="*/ 1442244 h 4367958"/>
                <a:gd name="T6" fmla="*/ 669027 w 2015614"/>
                <a:gd name="T7" fmla="*/ 2785178 h 4367958"/>
                <a:gd name="T8" fmla="*/ 574676 w 2015614"/>
                <a:gd name="T9" fmla="*/ 2884488 h 4367958"/>
                <a:gd name="T10" fmla="*/ 480323 w 2015614"/>
                <a:gd name="T11" fmla="*/ 2785177 h 4367958"/>
                <a:gd name="T12" fmla="*/ 0 w 2015614"/>
                <a:gd name="T13" fmla="*/ 1442243 h 4367958"/>
                <a:gd name="T14" fmla="*/ 480323 w 2015614"/>
                <a:gd name="T15" fmla="*/ 99310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47" name="任意多边形 17"/>
          <p:cNvSpPr>
            <a:spLocks noChangeArrowheads="1"/>
          </p:cNvSpPr>
          <p:nvPr/>
        </p:nvSpPr>
        <p:spPr bwMode="auto">
          <a:xfrm rot="1539119" flipH="1">
            <a:off x="10946704" y="5253971"/>
            <a:ext cx="622300" cy="1563688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8" name="任意多边形 18"/>
          <p:cNvSpPr>
            <a:spLocks noChangeArrowheads="1"/>
          </p:cNvSpPr>
          <p:nvPr/>
        </p:nvSpPr>
        <p:spPr bwMode="auto">
          <a:xfrm rot="8299235" flipH="1">
            <a:off x="104775" y="-153035"/>
            <a:ext cx="619760" cy="1009015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10350962" y="904063"/>
            <a:ext cx="366322" cy="366369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96" name="组合 95"/>
          <p:cNvGrpSpPr/>
          <p:nvPr/>
        </p:nvGrpSpPr>
        <p:grpSpPr>
          <a:xfrm>
            <a:off x="8673971" y="158023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97" name="同心圆 9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9" name="椭圆 98"/>
          <p:cNvSpPr/>
          <p:nvPr/>
        </p:nvSpPr>
        <p:spPr>
          <a:xfrm>
            <a:off x="8274947" y="591217"/>
            <a:ext cx="183161" cy="1831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00" name="组合 99"/>
          <p:cNvGrpSpPr/>
          <p:nvPr/>
        </p:nvGrpSpPr>
        <p:grpSpPr>
          <a:xfrm>
            <a:off x="10127598" y="315676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1" name="同心圆 10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2" name="椭圆 10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3" name="椭圆 102"/>
          <p:cNvSpPr/>
          <p:nvPr/>
        </p:nvSpPr>
        <p:spPr>
          <a:xfrm>
            <a:off x="2129823" y="2629748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04" name="组合 103"/>
          <p:cNvGrpSpPr/>
          <p:nvPr/>
        </p:nvGrpSpPr>
        <p:grpSpPr>
          <a:xfrm>
            <a:off x="3111801" y="4777224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5" name="同心圆 10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6" name="椭圆 10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7" name="椭圆 106"/>
          <p:cNvSpPr/>
          <p:nvPr/>
        </p:nvSpPr>
        <p:spPr>
          <a:xfrm>
            <a:off x="5079806" y="5070260"/>
            <a:ext cx="183161" cy="18318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08" name="椭圆 107"/>
          <p:cNvSpPr/>
          <p:nvPr/>
        </p:nvSpPr>
        <p:spPr>
          <a:xfrm>
            <a:off x="1769724" y="4268984"/>
            <a:ext cx="506149" cy="50621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09" name="椭圆 108"/>
          <p:cNvSpPr/>
          <p:nvPr/>
        </p:nvSpPr>
        <p:spPr>
          <a:xfrm>
            <a:off x="9778031" y="6338348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13" name="椭圆 112"/>
          <p:cNvSpPr/>
          <p:nvPr/>
        </p:nvSpPr>
        <p:spPr>
          <a:xfrm>
            <a:off x="1578488" y="3059404"/>
            <a:ext cx="366322" cy="3663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14" name="组合 113"/>
          <p:cNvGrpSpPr/>
          <p:nvPr/>
        </p:nvGrpSpPr>
        <p:grpSpPr>
          <a:xfrm>
            <a:off x="9295755" y="1379109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5" name="同心圆 1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6" name="椭圆 11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8882226" y="5756419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8" name="同心圆 1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9" name="椭圆 11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0" name="椭圆 119"/>
          <p:cNvSpPr/>
          <p:nvPr/>
        </p:nvSpPr>
        <p:spPr>
          <a:xfrm>
            <a:off x="9686450" y="4886744"/>
            <a:ext cx="183161" cy="18318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21" name="组合 120"/>
          <p:cNvGrpSpPr/>
          <p:nvPr/>
        </p:nvGrpSpPr>
        <p:grpSpPr>
          <a:xfrm>
            <a:off x="2622622" y="1852777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22" name="同心圆 1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32" grpId="0" animBg="1"/>
      <p:bldP spid="95" grpId="0" animBg="1"/>
      <p:bldP spid="95" grpId="1" animBg="1"/>
      <p:bldP spid="95" grpId="2" animBg="1"/>
      <p:bldP spid="99" grpId="0" animBg="1"/>
      <p:bldP spid="99" grpId="1" animBg="1"/>
      <p:bldP spid="99" grpId="2" animBg="1"/>
      <p:bldP spid="103" grpId="0" animBg="1"/>
      <p:bldP spid="103" grpId="1" animBg="1"/>
      <p:bldP spid="103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09" grpId="0" animBg="1"/>
      <p:bldP spid="109" grpId="1" animBg="1"/>
      <p:bldP spid="109" grpId="2" animBg="1"/>
      <p:bldP spid="113" grpId="0" animBg="1"/>
      <p:bldP spid="113" grpId="1" animBg="1"/>
      <p:bldP spid="113" grpId="2" animBg="1"/>
      <p:bldP spid="120" grpId="0" animBg="1"/>
      <p:bldP spid="120" grpId="1" animBg="1"/>
      <p:bldP spid="120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94585" y="122555"/>
            <a:ext cx="8967470" cy="39370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2181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p>
            <a:r>
              <a:rPr lang="zh-CN" alt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基础知识</a:t>
            </a:r>
            <a:endParaRPr lang="zh-CN" altLang="en-US" sz="3600" b="1" spc="50" dirty="0">
              <a:ln w="11430"/>
              <a:solidFill>
                <a:schemeClr val="accent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223645" y="12255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089025" y="1075690"/>
            <a:ext cx="10013950" cy="3322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508000" algn="l" fontAlgn="auto">
              <a:lnSpc>
                <a:spcPct val="150000"/>
              </a:lnSpc>
              <a:buClrTx/>
              <a:buSzTx/>
              <a:buFontTx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altLang="zh-CN" sz="2000"/>
              <a:t>  </a:t>
            </a:r>
            <a:r>
              <a:rPr lang="zh-CN" altLang="en-US" sz="2000"/>
              <a:t>MIDI(Musical Instrument Digital Interface)乐器数字接口，解决电声乐器的通信问题，MIDI传输的不是声音信号，而是音符、控制参数等指令,它指示MIDI设备要做什么，怎么做，如演奏哪个音符、多大音量等。它们被统一表示成MIDI消息(MIDI Message)。</a:t>
            </a:r>
            <a:endParaRPr lang="zh-CN" altLang="en-US" sz="2000"/>
          </a:p>
          <a:p>
            <a:pPr indent="508000" algn="l" fontAlgn="auto">
              <a:lnSpc>
                <a:spcPct val="150000"/>
              </a:lnSpc>
              <a:buClrTx/>
              <a:buSzTx/>
              <a:buFontTx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altLang="zh-CN" sz="2000"/>
              <a:t>haodaMIDI</a:t>
            </a:r>
            <a:r>
              <a:rPr lang="zh-CN" altLang="en-US" sz="2000"/>
              <a:t>采用入门级硬音源芯片，5颗高品质钽电容保证音质。可以接入各种控制器控制如microbit、掌控、好搭酷、Arduino、徽章板等。haodaMIDI硬音源带耳放，可以接耳机播放。硬音源带127种乐器音色，60余种打击乐器，可以图形化编程，控制简单，完全可以制作各种电声乐器，或自动演奏乐器（相当于一支乐队）。</a:t>
            </a:r>
            <a:endParaRPr lang="zh-CN" altLang="en-US" sz="20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54095" y="4424680"/>
            <a:ext cx="4717415" cy="24333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3270" y="192405"/>
            <a:ext cx="8299450" cy="330835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6880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zh-CN" altLang="en-US" sz="3600" b="1" spc="5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指令学习</a:t>
            </a:r>
            <a:endParaRPr lang="zh-CN" altLang="en-US" sz="3600" b="1" spc="5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4310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7200" b="1" spc="3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7200" b="1" spc="3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9715" y="4576445"/>
            <a:ext cx="735203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这个指令在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haodaMIDI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类别指令中，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haodaMIDI有16个通道，其中第10通道是打击乐节奏通道。在该指令中一共有两个参数，第一个参数为设定通道，第二个参数为设定通道对应的音色。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9715" y="2473960"/>
            <a:ext cx="80962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这个指令在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haodaMIDI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类别指令中，设定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haodaMIDI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在好搭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Bit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上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连接的引脚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4B4949">
                  <a:alpha val="100000"/>
                </a:srgbClr>
              </a:clrFrom>
              <a:clrTo>
                <a:srgbClr val="4B4949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59715" y="1265555"/>
            <a:ext cx="4187825" cy="12084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clrChange>
              <a:clrFrom>
                <a:srgbClr val="4B4949">
                  <a:alpha val="100000"/>
                </a:srgbClr>
              </a:clrFrom>
              <a:clrTo>
                <a:srgbClr val="4B494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715" y="3401695"/>
            <a:ext cx="9565640" cy="1174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3270" y="192405"/>
            <a:ext cx="8299450" cy="330835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6880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zh-CN" altLang="en-US" sz="3600" b="1" spc="5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指令学习</a:t>
            </a:r>
            <a:endParaRPr lang="zh-CN" altLang="en-US" sz="3600" b="1" spc="5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4310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7200" b="1" spc="3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7200" b="1" spc="3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4B4949">
                  <a:alpha val="100000"/>
                </a:srgbClr>
              </a:clrFrom>
              <a:clrTo>
                <a:srgbClr val="4B494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0235" y="1304290"/>
            <a:ext cx="9256395" cy="12249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10235" y="2691130"/>
            <a:ext cx="953516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这个指令在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haodaMIDI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类别指令中，该指令中第一个参数设定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MIDI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发送通道，即音色；第二个参数设定音阶，即音调的高低；第三个参数设定音符号，即音调；第四个参数设定音量的高低，音量的设定范围是（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0-127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3270" y="192405"/>
            <a:ext cx="8299450" cy="330835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6880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zh-CN" altLang="en-US" sz="3600" b="1" spc="5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指令学习</a:t>
            </a:r>
            <a:endParaRPr lang="zh-CN" altLang="en-US" sz="3600" b="1" spc="5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4310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7200" b="1" spc="3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7200" b="1" spc="3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4B4949">
                  <a:alpha val="100000"/>
                </a:srgbClr>
              </a:clrFrom>
              <a:clrTo>
                <a:srgbClr val="4B494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2495" y="1510665"/>
            <a:ext cx="9866630" cy="133096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12495" y="2921635"/>
            <a:ext cx="953516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这个指令在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haodaMIDI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类别指令中，第一个参数设定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MIDI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发送打击乐的类型，第二个参数设定打击乐的音量。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64130" y="192405"/>
            <a:ext cx="8756650" cy="39116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510030" y="502285"/>
            <a:ext cx="282384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pPr algn="ctr"/>
            <a:r>
              <a:rPr lang="zh-CN" altLang="en-US" sz="32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硬件接线图</a:t>
            </a:r>
            <a:endParaRPr lang="zh-CN" altLang="en-US" sz="3200" b="1" spc="5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4310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360" y="1393190"/>
            <a:ext cx="3761105" cy="4956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0500" y="192405"/>
            <a:ext cx="8502015" cy="39116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621790" y="500380"/>
            <a:ext cx="20764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pPr algn="ctr"/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程序代码</a:t>
            </a:r>
            <a:endParaRPr lang="zh-CN" altLang="en-US" sz="3200" dirty="0">
              <a:ln w="22225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240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US" altLang="zh-CN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microbit-屏幕截图 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790" y="1221740"/>
            <a:ext cx="5628005" cy="553656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361045" y="3547110"/>
            <a:ext cx="3434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使用</a:t>
            </a:r>
            <a:r>
              <a:rPr lang="en-US" altLang="zh-CN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haodaMIDI</a:t>
            </a:r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发出旋律</a:t>
            </a:r>
            <a:endParaRPr lang="zh-CN" altLang="en-US" sz="2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ISPRING_RESOURCE_PATHS_HASH_PRESENTER" val="ad8abbc05d4ce1a7282476e65aefab85d74514c"/>
  <p:tag name="ISPRING_PRESENTATION_TITLE" val="7063.pptx"/>
</p:tagLst>
</file>

<file path=ppt/theme/theme1.xml><?xml version="1.0" encoding="utf-8"?>
<a:theme xmlns:a="http://schemas.openxmlformats.org/drawingml/2006/main" name="Office 主题​​">
  <a:themeElements>
    <a:clrScheme name="自定义 1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B6F7D"/>
      </a:accent1>
      <a:accent2>
        <a:srgbClr val="1C9494"/>
      </a:accent2>
      <a:accent3>
        <a:srgbClr val="7CB554"/>
      </a:accent3>
      <a:accent4>
        <a:srgbClr val="FAC14D"/>
      </a:accent4>
      <a:accent5>
        <a:srgbClr val="F95647"/>
      </a:accent5>
      <a:accent6>
        <a:srgbClr val="F5841C"/>
      </a:accent6>
      <a:hlink>
        <a:srgbClr val="0000FF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737</Words>
  <Application>WPS 演示</Application>
  <PresentationFormat>全屏显示(4:3)</PresentationFormat>
  <Paragraphs>72</Paragraphs>
  <Slides>10</Slides>
  <Notes>42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Rounded MT Bold</vt:lpstr>
      <vt:lpstr>华康雅宋体W9(P)</vt:lpstr>
      <vt:lpstr>Times New Roman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7063.pptx</dc:title>
  <dc:creator/>
  <cp:lastModifiedBy>Administrator</cp:lastModifiedBy>
  <cp:revision>30</cp:revision>
  <dcterms:created xsi:type="dcterms:W3CDTF">2017-06-11T01:16:00Z</dcterms:created>
  <dcterms:modified xsi:type="dcterms:W3CDTF">2020-04-01T03:56:55Z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