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sldIdLst>
    <p:sldId id="256" r:id="rId2"/>
    <p:sldId id="349" r:id="rId3"/>
    <p:sldId id="257" r:id="rId4"/>
    <p:sldId id="262" r:id="rId5"/>
    <p:sldId id="346" r:id="rId6"/>
    <p:sldId id="348" r:id="rId7"/>
    <p:sldId id="350" r:id="rId8"/>
    <p:sldId id="300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>
          <p15:clr>
            <a:srgbClr val="A4A3A4"/>
          </p15:clr>
        </p15:guide>
        <p15:guide id="2" pos="39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48" autoAdjust="0"/>
  </p:normalViewPr>
  <p:slideViewPr>
    <p:cSldViewPr>
      <p:cViewPr varScale="1">
        <p:scale>
          <a:sx n="97" d="100"/>
          <a:sy n="97" d="100"/>
        </p:scale>
        <p:origin x="264" y="102"/>
      </p:cViewPr>
      <p:guideLst>
        <p:guide orient="horz" pos="2178"/>
        <p:guide pos="3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AD18BF-AACD-4437-B6E2-ECE3E76542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952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ea"/>
                <a:ea typeface="+mj-ea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j-ea"/>
                <a:ea typeface="+mj-ea"/>
              </a:rPr>
              <a:t>Bit</a:t>
            </a: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985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j-ea"/>
                <a:ea typeface="+mj-ea"/>
                <a:sym typeface="+mn-ea"/>
              </a:rPr>
              <a:t>(</a:t>
            </a:r>
            <a:r>
              <a:rPr lang="zh-CN" altLang="en-US" sz="2800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j-ea"/>
                <a:ea typeface="+mj-ea"/>
                <a:sym typeface="+mn-ea"/>
              </a:rPr>
              <a:t>基于</a:t>
            </a:r>
            <a:r>
              <a:rPr lang="en-US" altLang="zh-CN" sz="2800" dirty="0" err="1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j-ea"/>
                <a:ea typeface="+mj-ea"/>
                <a:sym typeface="+mn-ea"/>
              </a:rPr>
              <a:t>MakeCode</a:t>
            </a:r>
            <a:r>
              <a:rPr lang="en-US" altLang="zh-CN" sz="2800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j-ea"/>
                <a:ea typeface="+mj-ea"/>
                <a:sym typeface="+mn-ea"/>
              </a:rPr>
              <a:t>)</a:t>
            </a: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49608" y="2574072"/>
            <a:ext cx="222504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创客教育</a:t>
            </a: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系列课程</a:t>
            </a: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4854" y="2720975"/>
            <a:ext cx="6221665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noProof="1">
                <a:latin typeface="+mj-ea"/>
                <a:ea typeface="+mj-ea"/>
              </a:rPr>
              <a:t>无线发送和接收键值对</a:t>
            </a:r>
            <a:endParaRPr lang="en-US" altLang="zh-CN" sz="4400" noProof="1">
              <a:latin typeface="+mj-ea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5299730" y="1198191"/>
            <a:ext cx="3636000" cy="967932"/>
            <a:chOff x="3237789" y="1193772"/>
            <a:chExt cx="3636000" cy="967932"/>
          </a:xfrm>
        </p:grpSpPr>
        <p:grpSp>
          <p:nvGrpSpPr>
            <p:cNvPr id="5" name="组合 4"/>
            <p:cNvGrpSpPr/>
            <p:nvPr/>
          </p:nvGrpSpPr>
          <p:grpSpPr>
            <a:xfrm>
              <a:off x="3237789" y="1193772"/>
              <a:ext cx="3636000" cy="967932"/>
              <a:chOff x="4139952" y="1170041"/>
              <a:chExt cx="3559469" cy="536519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716017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25852" y="1325082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68407" y="1370517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基础知识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299730" y="3126650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99730" y="5002337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5456" y="1336809"/>
                <a:ext cx="491494" cy="221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348105" y="1916832"/>
            <a:ext cx="10013950" cy="34540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/>
              <a:t>键值对</a:t>
            </a:r>
            <a:endParaRPr lang="en-US" altLang="zh-CN" sz="2800" b="1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专业定义：是计算机科学技术术语，可以根据一个键值获得与之对应的一个值。键值对存储是数据库最简单的组织形式。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键：就是存储的值的编号或名称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值：就是要存放的数据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+mn-ea"/>
              </a:rPr>
              <a:t>指令学习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10B93AA-305D-473B-AF99-5C5E5B502705}"/>
              </a:ext>
            </a:extLst>
          </p:cNvPr>
          <p:cNvSpPr txBox="1"/>
          <p:nvPr/>
        </p:nvSpPr>
        <p:spPr>
          <a:xfrm>
            <a:off x="3139303" y="3068960"/>
            <a:ext cx="5404969" cy="2536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/>
              <a:t>“在无线接收到键值对时运行”指令属于无线类别指令，使用这个指令用来判断当无线接收到键值对时，运行这个指令里面的程序，接收端使用时与发送端“无线发送键值对“指令配合使用。参数是“</a:t>
            </a:r>
            <a:r>
              <a:rPr lang="en-US" altLang="zh-CN" dirty="0"/>
              <a:t>name”</a:t>
            </a:r>
            <a:r>
              <a:rPr lang="zh-CN" altLang="en-US" dirty="0"/>
              <a:t>表示键的名称，与发送端中“无线发送键值”里键的名称参数保持一致；“</a:t>
            </a:r>
            <a:r>
              <a:rPr lang="en-US" altLang="zh-CN" dirty="0"/>
              <a:t>value”</a:t>
            </a:r>
            <a:r>
              <a:rPr lang="zh-CN" altLang="en-US" dirty="0"/>
              <a:t>是值。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E800723-4EC2-4DFE-A4B0-1AB58FB5A90B}"/>
              </a:ext>
            </a:extLst>
          </p:cNvPr>
          <p:cNvSpPr txBox="1"/>
          <p:nvPr/>
        </p:nvSpPr>
        <p:spPr>
          <a:xfrm>
            <a:off x="3139303" y="1929490"/>
            <a:ext cx="8830746" cy="874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/>
              <a:t>“无线发送键值对”指令属于无线类别指令，第一个参数是键，名称首字母必须为英文字母，第二个参数为值，只能为数值。属于发送端的指令。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BA49105-94E6-430A-810B-26818571936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07537" y="2060848"/>
            <a:ext cx="2438573" cy="6451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09799C9-1B66-4838-B70D-91283D3F7B7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04627" y="3504948"/>
            <a:ext cx="2761619" cy="877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+mj-ea"/>
                <a:ea typeface="+mj-ea"/>
                <a:sym typeface="+mn-ea"/>
              </a:rPr>
              <a:t>程序代码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CB2670D-5D1C-4714-8B3C-013BE77DB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5" y="2015719"/>
            <a:ext cx="3435597" cy="32194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E8DE80-B6EA-45E3-A074-E2228F626E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3792" y="2015719"/>
            <a:ext cx="3905055" cy="364615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13DD58B-6229-4FB8-BFAF-5C2C37252576}"/>
              </a:ext>
            </a:extLst>
          </p:cNvPr>
          <p:cNvSpPr txBox="1"/>
          <p:nvPr/>
        </p:nvSpPr>
        <p:spPr>
          <a:xfrm>
            <a:off x="1693544" y="1523713"/>
            <a:ext cx="103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发送端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AF7AC96-A35A-467F-A559-48CCD0B467AE}"/>
              </a:ext>
            </a:extLst>
          </p:cNvPr>
          <p:cNvSpPr txBox="1"/>
          <p:nvPr/>
        </p:nvSpPr>
        <p:spPr>
          <a:xfrm>
            <a:off x="5577522" y="1523713"/>
            <a:ext cx="103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接收端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 w="22225">
                  <a:solidFill>
                    <a:srgbClr val="1C9494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uLnTx/>
                <a:uFillTx/>
                <a:latin typeface="+mj-ea"/>
                <a:ea typeface="+mj-ea"/>
                <a:cs typeface="+mn-cs"/>
                <a:sym typeface="+mn-ea"/>
              </a:rPr>
              <a:t>程序代码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300" normalizeH="0" baseline="0" noProof="0" dirty="0">
                <a:ln w="11430" cmpd="sng">
                  <a:solidFill>
                    <a:srgbClr val="2B6F7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C9494">
                    <a:lumMod val="75000"/>
                  </a:srgbClr>
                </a:solidFill>
                <a:effectLst>
                  <a:glow rad="45500">
                    <a:srgbClr val="2B6F7D">
                      <a:satMod val="220000"/>
                      <a:alpha val="35000"/>
                    </a:srgbClr>
                  </a:glow>
                </a:effectLst>
                <a:uLnTx/>
                <a:uFillTx/>
                <a:latin typeface="Times New Roman"/>
                <a:ea typeface="微软雅黑"/>
                <a:cs typeface="+mn-cs"/>
              </a:rPr>
              <a:t>3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13DD58B-6229-4FB8-BFAF-5C2C37252576}"/>
              </a:ext>
            </a:extLst>
          </p:cNvPr>
          <p:cNvSpPr txBox="1"/>
          <p:nvPr/>
        </p:nvSpPr>
        <p:spPr>
          <a:xfrm>
            <a:off x="1693544" y="1268760"/>
            <a:ext cx="103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发送端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AF7AC96-A35A-467F-A559-48CCD0B467AE}"/>
              </a:ext>
            </a:extLst>
          </p:cNvPr>
          <p:cNvSpPr txBox="1"/>
          <p:nvPr/>
        </p:nvSpPr>
        <p:spPr>
          <a:xfrm>
            <a:off x="5577522" y="1268760"/>
            <a:ext cx="103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接收端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33CA83E-A776-4CD1-85BE-835B27F49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8" y="1770520"/>
            <a:ext cx="3388032" cy="440228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FF2138E-F5C1-43AC-95B0-64DBE2B206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808" y="1638092"/>
            <a:ext cx="3934785" cy="506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4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+mj-ea"/>
                <a:ea typeface="+mj-ea"/>
              </a:rPr>
              <a:t>谢谢观看！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宽屏</PresentationFormat>
  <Paragraphs>44</Paragraphs>
  <Slides>8</Slides>
  <Notes>8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华康雅艺体W6</vt:lpstr>
      <vt:lpstr>微软雅黑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/>
  <cp:revision>6</cp:revision>
  <dcterms:created xsi:type="dcterms:W3CDTF">2017-06-11T01:16:00Z</dcterms:created>
  <dcterms:modified xsi:type="dcterms:W3CDTF">2020-03-30T09:32:04Z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2052-11.1.0.9564</vt:lpwstr>
  </property>
</Properties>
</file>